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8" r:id="rId2"/>
    <p:sldId id="282" r:id="rId3"/>
    <p:sldId id="341" r:id="rId4"/>
    <p:sldId id="314" r:id="rId5"/>
    <p:sldId id="340" r:id="rId6"/>
    <p:sldId id="346" r:id="rId7"/>
    <p:sldId id="343" r:id="rId8"/>
    <p:sldId id="322" r:id="rId9"/>
    <p:sldId id="342" r:id="rId10"/>
    <p:sldId id="339" r:id="rId11"/>
    <p:sldId id="344" r:id="rId12"/>
    <p:sldId id="324" r:id="rId13"/>
    <p:sldId id="345" r:id="rId14"/>
    <p:sldId id="330" r:id="rId15"/>
    <p:sldId id="310" r:id="rId16"/>
    <p:sldId id="280" r:id="rId17"/>
    <p:sldId id="281" r:id="rId18"/>
    <p:sldId id="259" r:id="rId19"/>
    <p:sldId id="258" r:id="rId20"/>
    <p:sldId id="260" r:id="rId21"/>
    <p:sldId id="261" r:id="rId22"/>
    <p:sldId id="263" r:id="rId23"/>
    <p:sldId id="266" r:id="rId24"/>
    <p:sldId id="264" r:id="rId25"/>
    <p:sldId id="293" r:id="rId26"/>
    <p:sldId id="275" r:id="rId27"/>
    <p:sldId id="265" r:id="rId28"/>
    <p:sldId id="267" r:id="rId29"/>
    <p:sldId id="269" r:id="rId30"/>
    <p:sldId id="270" r:id="rId31"/>
    <p:sldId id="271" r:id="rId32"/>
    <p:sldId id="276" r:id="rId33"/>
    <p:sldId id="325" r:id="rId34"/>
    <p:sldId id="268" r:id="rId35"/>
    <p:sldId id="273" r:id="rId36"/>
    <p:sldId id="326" r:id="rId37"/>
    <p:sldId id="272" r:id="rId38"/>
    <p:sldId id="32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580165-AC5A-431F-BC7E-0C125C1CC41D}" v="18" dt="2025-03-08T09:14:06.0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8" d="100"/>
          <a:sy n="48" d="100"/>
        </p:scale>
        <p:origin x="67" y="8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L Davis" userId="516b7f42-e573-4a03-8048-c977739a7049" providerId="ADAL" clId="{5E3DA3DA-B251-4213-BD15-BDF4FBAEE15F}"/>
    <pc:docChg chg="undo custSel addSld delSld modSld sldOrd">
      <pc:chgData name="Mrs L Davis" userId="516b7f42-e573-4a03-8048-c977739a7049" providerId="ADAL" clId="{5E3DA3DA-B251-4213-BD15-BDF4FBAEE15F}" dt="2024-09-23T20:35:03.031" v="6365"/>
      <pc:docMkLst>
        <pc:docMk/>
      </pc:docMkLst>
      <pc:sldChg chg="addSp delSp modSp mod">
        <pc:chgData name="Mrs L Davis" userId="516b7f42-e573-4a03-8048-c977739a7049" providerId="ADAL" clId="{5E3DA3DA-B251-4213-BD15-BDF4FBAEE15F}" dt="2024-09-23T20:17:01.031" v="6145" actId="14100"/>
        <pc:sldMkLst>
          <pc:docMk/>
          <pc:sldMk cId="501150668" sldId="258"/>
        </pc:sldMkLst>
        <pc:spChg chg="mod">
          <ac:chgData name="Mrs L Davis" userId="516b7f42-e573-4a03-8048-c977739a7049" providerId="ADAL" clId="{5E3DA3DA-B251-4213-BD15-BDF4FBAEE15F}" dt="2024-09-19T20:25:49.897" v="2487" actId="207"/>
          <ac:spMkLst>
            <pc:docMk/>
            <pc:sldMk cId="501150668" sldId="258"/>
            <ac:spMk id="4" creationId="{EFCBD52E-C0BC-366B-BE29-29CD90A94348}"/>
          </ac:spMkLst>
        </pc:spChg>
        <pc:picChg chg="del">
          <ac:chgData name="Mrs L Davis" userId="516b7f42-e573-4a03-8048-c977739a7049" providerId="ADAL" clId="{5E3DA3DA-B251-4213-BD15-BDF4FBAEE15F}" dt="2024-09-18T20:43:50.148" v="2116" actId="478"/>
          <ac:picMkLst>
            <pc:docMk/>
            <pc:sldMk cId="501150668" sldId="258"/>
            <ac:picMk id="6" creationId="{679806B9-0140-A6D1-3A6D-C65AAE414DC6}"/>
          </ac:picMkLst>
        </pc:picChg>
        <pc:picChg chg="add mod">
          <ac:chgData name="Mrs L Davis" userId="516b7f42-e573-4a03-8048-c977739a7049" providerId="ADAL" clId="{5E3DA3DA-B251-4213-BD15-BDF4FBAEE15F}" dt="2024-09-23T20:16:55.624" v="6143"/>
          <ac:picMkLst>
            <pc:docMk/>
            <pc:sldMk cId="501150668" sldId="258"/>
            <ac:picMk id="6" creationId="{DB222771-EB73-5C41-69B7-799D1CCCFD23}"/>
          </ac:picMkLst>
        </pc:picChg>
        <pc:picChg chg="del">
          <ac:chgData name="Mrs L Davis" userId="516b7f42-e573-4a03-8048-c977739a7049" providerId="ADAL" clId="{5E3DA3DA-B251-4213-BD15-BDF4FBAEE15F}" dt="2024-09-23T20:16:54.739" v="6142" actId="478"/>
          <ac:picMkLst>
            <pc:docMk/>
            <pc:sldMk cId="501150668" sldId="258"/>
            <ac:picMk id="7" creationId="{25D1A63B-47E7-CD40-634D-C191DCD54F3E}"/>
          </ac:picMkLst>
        </pc:picChg>
        <pc:picChg chg="add mod">
          <ac:chgData name="Mrs L Davis" userId="516b7f42-e573-4a03-8048-c977739a7049" providerId="ADAL" clId="{5E3DA3DA-B251-4213-BD15-BDF4FBAEE15F}" dt="2024-09-18T20:43:54.557" v="2118" actId="1076"/>
          <ac:picMkLst>
            <pc:docMk/>
            <pc:sldMk cId="501150668" sldId="258"/>
            <ac:picMk id="9" creationId="{D9BAA532-934C-C87A-78F3-7092AC0AD91C}"/>
          </ac:picMkLst>
        </pc:picChg>
        <pc:picChg chg="add mod">
          <ac:chgData name="Mrs L Davis" userId="516b7f42-e573-4a03-8048-c977739a7049" providerId="ADAL" clId="{5E3DA3DA-B251-4213-BD15-BDF4FBAEE15F}" dt="2024-09-23T20:17:01.031" v="6145" actId="14100"/>
          <ac:picMkLst>
            <pc:docMk/>
            <pc:sldMk cId="501150668" sldId="258"/>
            <ac:picMk id="11" creationId="{51325E1B-796E-F3D6-F4A3-C77747FEE4A1}"/>
          </ac:picMkLst>
        </pc:picChg>
      </pc:sldChg>
      <pc:sldChg chg="addSp delSp modSp mod">
        <pc:chgData name="Mrs L Davis" userId="516b7f42-e573-4a03-8048-c977739a7049" providerId="ADAL" clId="{5E3DA3DA-B251-4213-BD15-BDF4FBAEE15F}" dt="2024-09-23T20:16:48.331" v="6141" actId="1076"/>
        <pc:sldMkLst>
          <pc:docMk/>
          <pc:sldMk cId="1994515001" sldId="259"/>
        </pc:sldMkLst>
        <pc:spChg chg="mod">
          <ac:chgData name="Mrs L Davis" userId="516b7f42-e573-4a03-8048-c977739a7049" providerId="ADAL" clId="{5E3DA3DA-B251-4213-BD15-BDF4FBAEE15F}" dt="2024-09-23T20:16:36.033" v="6139" actId="27636"/>
          <ac:spMkLst>
            <pc:docMk/>
            <pc:sldMk cId="1994515001" sldId="259"/>
            <ac:spMk id="3" creationId="{00000000-0000-0000-0000-000000000000}"/>
          </ac:spMkLst>
        </pc:spChg>
        <pc:picChg chg="del">
          <ac:chgData name="Mrs L Davis" userId="516b7f42-e573-4a03-8048-c977739a7049" providerId="ADAL" clId="{5E3DA3DA-B251-4213-BD15-BDF4FBAEE15F}" dt="2024-09-23T20:15:47.625" v="6131" actId="478"/>
          <ac:picMkLst>
            <pc:docMk/>
            <pc:sldMk cId="1994515001" sldId="259"/>
            <ac:picMk id="5" creationId="{5E272286-63E6-D41A-52E6-D3AA0F94CE49}"/>
          </ac:picMkLst>
        </pc:picChg>
        <pc:picChg chg="add mod">
          <ac:chgData name="Mrs L Davis" userId="516b7f42-e573-4a03-8048-c977739a7049" providerId="ADAL" clId="{5E3DA3DA-B251-4213-BD15-BDF4FBAEE15F}" dt="2024-09-23T20:16:48.331" v="6141" actId="1076"/>
          <ac:picMkLst>
            <pc:docMk/>
            <pc:sldMk cId="1994515001" sldId="259"/>
            <ac:picMk id="6" creationId="{BE9A5990-91D6-AD75-849C-E6C895278DB3}"/>
          </ac:picMkLst>
        </pc:picChg>
        <pc:picChg chg="add mod">
          <ac:chgData name="Mrs L Davis" userId="516b7f42-e573-4a03-8048-c977739a7049" providerId="ADAL" clId="{5E3DA3DA-B251-4213-BD15-BDF4FBAEE15F}" dt="2024-09-23T20:16:26.394" v="6134" actId="1076"/>
          <ac:picMkLst>
            <pc:docMk/>
            <pc:sldMk cId="1994515001" sldId="259"/>
            <ac:picMk id="3074" creationId="{5D2F88E4-B1C1-783F-ECCB-C954AD25DDA5}"/>
          </ac:picMkLst>
        </pc:picChg>
      </pc:sldChg>
      <pc:sldChg chg="addSp delSp modSp mod">
        <pc:chgData name="Mrs L Davis" userId="516b7f42-e573-4a03-8048-c977739a7049" providerId="ADAL" clId="{5E3DA3DA-B251-4213-BD15-BDF4FBAEE15F}" dt="2024-09-23T20:17:53.409" v="6152" actId="1076"/>
        <pc:sldMkLst>
          <pc:docMk/>
          <pc:sldMk cId="2529551715" sldId="260"/>
        </pc:sldMkLst>
        <pc:spChg chg="mod">
          <ac:chgData name="Mrs L Davis" userId="516b7f42-e573-4a03-8048-c977739a7049" providerId="ADAL" clId="{5E3DA3DA-B251-4213-BD15-BDF4FBAEE15F}" dt="2024-09-23T20:17:53.409" v="6152" actId="1076"/>
          <ac:spMkLst>
            <pc:docMk/>
            <pc:sldMk cId="2529551715" sldId="260"/>
            <ac:spMk id="2" creationId="{00000000-0000-0000-0000-000000000000}"/>
          </ac:spMkLst>
        </pc:spChg>
        <pc:spChg chg="mod">
          <ac:chgData name="Mrs L Davis" userId="516b7f42-e573-4a03-8048-c977739a7049" providerId="ADAL" clId="{5E3DA3DA-B251-4213-BD15-BDF4FBAEE15F}" dt="2024-09-19T20:26:10.067" v="2488" actId="12"/>
          <ac:spMkLst>
            <pc:docMk/>
            <pc:sldMk cId="2529551715" sldId="260"/>
            <ac:spMk id="4" creationId="{345E0B32-AB90-0B36-D88B-5693524F2F17}"/>
          </ac:spMkLst>
        </pc:spChg>
        <pc:picChg chg="del">
          <ac:chgData name="Mrs L Davis" userId="516b7f42-e573-4a03-8048-c977739a7049" providerId="ADAL" clId="{5E3DA3DA-B251-4213-BD15-BDF4FBAEE15F}" dt="2024-09-23T20:17:19.059" v="6146" actId="478"/>
          <ac:picMkLst>
            <pc:docMk/>
            <pc:sldMk cId="2529551715" sldId="260"/>
            <ac:picMk id="5" creationId="{6E608354-BE7F-E7C6-4012-38BE7C53F378}"/>
          </ac:picMkLst>
        </pc:picChg>
        <pc:picChg chg="add mod">
          <ac:chgData name="Mrs L Davis" userId="516b7f42-e573-4a03-8048-c977739a7049" providerId="ADAL" clId="{5E3DA3DA-B251-4213-BD15-BDF4FBAEE15F}" dt="2024-09-23T20:17:37.836" v="6150" actId="1076"/>
          <ac:picMkLst>
            <pc:docMk/>
            <pc:sldMk cId="2529551715" sldId="260"/>
            <ac:picMk id="6" creationId="{9EC767AC-489D-2675-D272-D594D995F6CC}"/>
          </ac:picMkLst>
        </pc:picChg>
        <pc:picChg chg="add mod">
          <ac:chgData name="Mrs L Davis" userId="516b7f42-e573-4a03-8048-c977739a7049" providerId="ADAL" clId="{5E3DA3DA-B251-4213-BD15-BDF4FBAEE15F}" dt="2024-09-23T20:17:47.268" v="6151" actId="1076"/>
          <ac:picMkLst>
            <pc:docMk/>
            <pc:sldMk cId="2529551715" sldId="260"/>
            <ac:picMk id="19458" creationId="{B071210C-0408-52F1-1AE2-90BAFCCF2F22}"/>
          </ac:picMkLst>
        </pc:picChg>
      </pc:sldChg>
      <pc:sldChg chg="addSp delSp modSp mod">
        <pc:chgData name="Mrs L Davis" userId="516b7f42-e573-4a03-8048-c977739a7049" providerId="ADAL" clId="{5E3DA3DA-B251-4213-BD15-BDF4FBAEE15F}" dt="2024-09-23T20:21:39.670" v="6165" actId="1076"/>
        <pc:sldMkLst>
          <pc:docMk/>
          <pc:sldMk cId="1553690729" sldId="261"/>
        </pc:sldMkLst>
        <pc:spChg chg="mod">
          <ac:chgData name="Mrs L Davis" userId="516b7f42-e573-4a03-8048-c977739a7049" providerId="ADAL" clId="{5E3DA3DA-B251-4213-BD15-BDF4FBAEE15F}" dt="2024-09-19T20:26:30.508" v="2489" actId="20577"/>
          <ac:spMkLst>
            <pc:docMk/>
            <pc:sldMk cId="1553690729" sldId="261"/>
            <ac:spMk id="4" creationId="{A4D8F46E-FF76-B57C-8751-7516907CE229}"/>
          </ac:spMkLst>
        </pc:spChg>
        <pc:picChg chg="add mod">
          <ac:chgData name="Mrs L Davis" userId="516b7f42-e573-4a03-8048-c977739a7049" providerId="ADAL" clId="{5E3DA3DA-B251-4213-BD15-BDF4FBAEE15F}" dt="2024-09-23T20:21:39.670" v="6165" actId="1076"/>
          <ac:picMkLst>
            <pc:docMk/>
            <pc:sldMk cId="1553690729" sldId="261"/>
            <ac:picMk id="6" creationId="{68DD7C11-803E-5DC3-2523-8BE4C7589ADE}"/>
          </ac:picMkLst>
        </pc:picChg>
        <pc:picChg chg="del">
          <ac:chgData name="Mrs L Davis" userId="516b7f42-e573-4a03-8048-c977739a7049" providerId="ADAL" clId="{5E3DA3DA-B251-4213-BD15-BDF4FBAEE15F}" dt="2024-09-18T20:46:59.876" v="2135" actId="478"/>
          <ac:picMkLst>
            <pc:docMk/>
            <pc:sldMk cId="1553690729" sldId="261"/>
            <ac:picMk id="9" creationId="{6779B660-6789-EF21-332B-076BB082EED5}"/>
          </ac:picMkLst>
        </pc:picChg>
        <pc:picChg chg="mod">
          <ac:chgData name="Mrs L Davis" userId="516b7f42-e573-4a03-8048-c977739a7049" providerId="ADAL" clId="{5E3DA3DA-B251-4213-BD15-BDF4FBAEE15F}" dt="2024-09-18T20:47:06.836" v="2136" actId="1076"/>
          <ac:picMkLst>
            <pc:docMk/>
            <pc:sldMk cId="1553690729" sldId="261"/>
            <ac:picMk id="10" creationId="{80C15B95-DFA7-28FB-F342-45853BE4FF2D}"/>
          </ac:picMkLst>
        </pc:picChg>
      </pc:sldChg>
      <pc:sldChg chg="addSp delSp modSp mod">
        <pc:chgData name="Mrs L Davis" userId="516b7f42-e573-4a03-8048-c977739a7049" providerId="ADAL" clId="{5E3DA3DA-B251-4213-BD15-BDF4FBAEE15F}" dt="2024-09-23T20:21:45.225" v="6167" actId="1076"/>
        <pc:sldMkLst>
          <pc:docMk/>
          <pc:sldMk cId="3423981410" sldId="263"/>
        </pc:sldMkLst>
        <pc:spChg chg="mod">
          <ac:chgData name="Mrs L Davis" userId="516b7f42-e573-4a03-8048-c977739a7049" providerId="ADAL" clId="{5E3DA3DA-B251-4213-BD15-BDF4FBAEE15F}" dt="2024-09-19T20:28:43.976" v="2631" actId="20577"/>
          <ac:spMkLst>
            <pc:docMk/>
            <pc:sldMk cId="3423981410" sldId="263"/>
            <ac:spMk id="3" creationId="{00000000-0000-0000-0000-000000000000}"/>
          </ac:spMkLst>
        </pc:spChg>
        <pc:picChg chg="add mod">
          <ac:chgData name="Mrs L Davis" userId="516b7f42-e573-4a03-8048-c977739a7049" providerId="ADAL" clId="{5E3DA3DA-B251-4213-BD15-BDF4FBAEE15F}" dt="2024-09-23T20:21:45.225" v="6167" actId="1076"/>
          <ac:picMkLst>
            <pc:docMk/>
            <pc:sldMk cId="3423981410" sldId="263"/>
            <ac:picMk id="4" creationId="{92E72FAE-162D-B577-64D5-C0C6E844ACD3}"/>
          </ac:picMkLst>
        </pc:picChg>
        <pc:picChg chg="del">
          <ac:chgData name="Mrs L Davis" userId="516b7f42-e573-4a03-8048-c977739a7049" providerId="ADAL" clId="{5E3DA3DA-B251-4213-BD15-BDF4FBAEE15F}" dt="2024-09-19T20:28:56.598" v="2632" actId="478"/>
          <ac:picMkLst>
            <pc:docMk/>
            <pc:sldMk cId="3423981410" sldId="263"/>
            <ac:picMk id="6" creationId="{BB6EAC2E-103A-B839-FCE7-4C142595E55F}"/>
          </ac:picMkLst>
        </pc:picChg>
        <pc:picChg chg="del">
          <ac:chgData name="Mrs L Davis" userId="516b7f42-e573-4a03-8048-c977739a7049" providerId="ADAL" clId="{5E3DA3DA-B251-4213-BD15-BDF4FBAEE15F}" dt="2024-09-23T20:18:11.967" v="6153" actId="478"/>
          <ac:picMkLst>
            <pc:docMk/>
            <pc:sldMk cId="3423981410" sldId="263"/>
            <ac:picMk id="7" creationId="{2B240D6E-DE0E-6DE5-8198-71FF5C92A7F7}"/>
          </ac:picMkLst>
        </pc:picChg>
        <pc:picChg chg="del">
          <ac:chgData name="Mrs L Davis" userId="516b7f42-e573-4a03-8048-c977739a7049" providerId="ADAL" clId="{5E3DA3DA-B251-4213-BD15-BDF4FBAEE15F}" dt="2024-09-23T20:18:23.379" v="6155" actId="478"/>
          <ac:picMkLst>
            <pc:docMk/>
            <pc:sldMk cId="3423981410" sldId="263"/>
            <ac:picMk id="8" creationId="{B729886F-7819-75A8-2488-5102BC022308}"/>
          </ac:picMkLst>
        </pc:picChg>
        <pc:picChg chg="del">
          <ac:chgData name="Mrs L Davis" userId="516b7f42-e573-4a03-8048-c977739a7049" providerId="ADAL" clId="{5E3DA3DA-B251-4213-BD15-BDF4FBAEE15F}" dt="2024-09-23T20:18:23.379" v="6155" actId="478"/>
          <ac:picMkLst>
            <pc:docMk/>
            <pc:sldMk cId="3423981410" sldId="263"/>
            <ac:picMk id="9" creationId="{E6DD27F5-88DD-7F57-3744-441709127D9F}"/>
          </ac:picMkLst>
        </pc:picChg>
        <pc:picChg chg="del">
          <ac:chgData name="Mrs L Davis" userId="516b7f42-e573-4a03-8048-c977739a7049" providerId="ADAL" clId="{5E3DA3DA-B251-4213-BD15-BDF4FBAEE15F}" dt="2024-09-23T20:18:23.379" v="6155" actId="478"/>
          <ac:picMkLst>
            <pc:docMk/>
            <pc:sldMk cId="3423981410" sldId="263"/>
            <ac:picMk id="10" creationId="{BB8FBA8D-681C-2C3D-D0C4-78DDE2D73AAF}"/>
          </ac:picMkLst>
        </pc:picChg>
        <pc:picChg chg="add del mod modCrop">
          <ac:chgData name="Mrs L Davis" userId="516b7f42-e573-4a03-8048-c977739a7049" providerId="ADAL" clId="{5E3DA3DA-B251-4213-BD15-BDF4FBAEE15F}" dt="2024-09-23T20:18:19.258" v="6154" actId="478"/>
          <ac:picMkLst>
            <pc:docMk/>
            <pc:sldMk cId="3423981410" sldId="263"/>
            <ac:picMk id="11" creationId="{AB1E3806-F6D1-D08C-D51E-E4FDF4DE666D}"/>
          </ac:picMkLst>
        </pc:picChg>
        <pc:picChg chg="add mod">
          <ac:chgData name="Mrs L Davis" userId="516b7f42-e573-4a03-8048-c977739a7049" providerId="ADAL" clId="{5E3DA3DA-B251-4213-BD15-BDF4FBAEE15F}" dt="2024-09-23T20:18:55.908" v="6158" actId="14100"/>
          <ac:picMkLst>
            <pc:docMk/>
            <pc:sldMk cId="3423981410" sldId="263"/>
            <ac:picMk id="21506" creationId="{A1732616-FBA1-E7FF-3B58-272A76479DFD}"/>
          </ac:picMkLst>
        </pc:picChg>
      </pc:sldChg>
      <pc:sldChg chg="addSp delSp modSp mod">
        <pc:chgData name="Mrs L Davis" userId="516b7f42-e573-4a03-8048-c977739a7049" providerId="ADAL" clId="{5E3DA3DA-B251-4213-BD15-BDF4FBAEE15F}" dt="2024-09-23T20:22:39.840" v="6181" actId="20577"/>
        <pc:sldMkLst>
          <pc:docMk/>
          <pc:sldMk cId="473017190" sldId="264"/>
        </pc:sldMkLst>
        <pc:spChg chg="mod">
          <ac:chgData name="Mrs L Davis" userId="516b7f42-e573-4a03-8048-c977739a7049" providerId="ADAL" clId="{5E3DA3DA-B251-4213-BD15-BDF4FBAEE15F}" dt="2024-09-23T20:22:30.352" v="6177" actId="1076"/>
          <ac:spMkLst>
            <pc:docMk/>
            <pc:sldMk cId="473017190" sldId="264"/>
            <ac:spMk id="2" creationId="{00000000-0000-0000-0000-000000000000}"/>
          </ac:spMkLst>
        </pc:spChg>
        <pc:spChg chg="mod">
          <ac:chgData name="Mrs L Davis" userId="516b7f42-e573-4a03-8048-c977739a7049" providerId="ADAL" clId="{5E3DA3DA-B251-4213-BD15-BDF4FBAEE15F}" dt="2024-09-23T20:22:39.840" v="6181" actId="20577"/>
          <ac:spMkLst>
            <pc:docMk/>
            <pc:sldMk cId="473017190" sldId="264"/>
            <ac:spMk id="3" creationId="{00000000-0000-0000-0000-000000000000}"/>
          </ac:spMkLst>
        </pc:spChg>
        <pc:picChg chg="del">
          <ac:chgData name="Mrs L Davis" userId="516b7f42-e573-4a03-8048-c977739a7049" providerId="ADAL" clId="{5E3DA3DA-B251-4213-BD15-BDF4FBAEE15F}" dt="2024-09-19T20:37:06.265" v="3719" actId="478"/>
          <ac:picMkLst>
            <pc:docMk/>
            <pc:sldMk cId="473017190" sldId="264"/>
            <ac:picMk id="4" creationId="{BA317785-7DE5-359C-3792-6EB93B2E5442}"/>
          </ac:picMkLst>
        </pc:picChg>
        <pc:picChg chg="add mod">
          <ac:chgData name="Mrs L Davis" userId="516b7f42-e573-4a03-8048-c977739a7049" providerId="ADAL" clId="{5E3DA3DA-B251-4213-BD15-BDF4FBAEE15F}" dt="2024-09-23T20:22:23.081" v="6176" actId="1076"/>
          <ac:picMkLst>
            <pc:docMk/>
            <pc:sldMk cId="473017190" sldId="264"/>
            <ac:picMk id="4" creationId="{E1DD441B-46C4-B8C5-5A9E-C031B96453C6}"/>
          </ac:picMkLst>
        </pc:picChg>
        <pc:picChg chg="del">
          <ac:chgData name="Mrs L Davis" userId="516b7f42-e573-4a03-8048-c977739a7049" providerId="ADAL" clId="{5E3DA3DA-B251-4213-BD15-BDF4FBAEE15F}" dt="2024-09-19T20:36:53.974" v="3715" actId="478"/>
          <ac:picMkLst>
            <pc:docMk/>
            <pc:sldMk cId="473017190" sldId="264"/>
            <ac:picMk id="6" creationId="{6C2A02A9-CD1B-7747-B40C-37B40FD24518}"/>
          </ac:picMkLst>
        </pc:picChg>
        <pc:picChg chg="add mod">
          <ac:chgData name="Mrs L Davis" userId="516b7f42-e573-4a03-8048-c977739a7049" providerId="ADAL" clId="{5E3DA3DA-B251-4213-BD15-BDF4FBAEE15F}" dt="2024-09-19T20:37:46.544" v="3722" actId="1076"/>
          <ac:picMkLst>
            <pc:docMk/>
            <pc:sldMk cId="473017190" sldId="264"/>
            <ac:picMk id="1026" creationId="{869E685A-55E9-BD82-1774-1D9CBD028615}"/>
          </ac:picMkLst>
        </pc:picChg>
        <pc:picChg chg="add mod">
          <ac:chgData name="Mrs L Davis" userId="516b7f42-e573-4a03-8048-c977739a7049" providerId="ADAL" clId="{5E3DA3DA-B251-4213-BD15-BDF4FBAEE15F}" dt="2024-09-19T20:37:43.801" v="3721" actId="1076"/>
          <ac:picMkLst>
            <pc:docMk/>
            <pc:sldMk cId="473017190" sldId="264"/>
            <ac:picMk id="1028" creationId="{F2E54681-7BA2-A148-A9F3-3F1A73BE68BB}"/>
          </ac:picMkLst>
        </pc:picChg>
      </pc:sldChg>
      <pc:sldChg chg="addSp delSp modSp mod">
        <pc:chgData name="Mrs L Davis" userId="516b7f42-e573-4a03-8048-c977739a7049" providerId="ADAL" clId="{5E3DA3DA-B251-4213-BD15-BDF4FBAEE15F}" dt="2024-09-23T20:25:23.926" v="6312"/>
        <pc:sldMkLst>
          <pc:docMk/>
          <pc:sldMk cId="214680326" sldId="265"/>
        </pc:sldMkLst>
        <pc:spChg chg="mod">
          <ac:chgData name="Mrs L Davis" userId="516b7f42-e573-4a03-8048-c977739a7049" providerId="ADAL" clId="{5E3DA3DA-B251-4213-BD15-BDF4FBAEE15F}" dt="2024-09-19T20:41:44.732" v="3844" actId="1076"/>
          <ac:spMkLst>
            <pc:docMk/>
            <pc:sldMk cId="214680326" sldId="265"/>
            <ac:spMk id="4" creationId="{9D35D9D2-B68C-5833-F1E6-5FBA00FBD6CD}"/>
          </ac:spMkLst>
        </pc:spChg>
        <pc:picChg chg="mod">
          <ac:chgData name="Mrs L Davis" userId="516b7f42-e573-4a03-8048-c977739a7049" providerId="ADAL" clId="{5E3DA3DA-B251-4213-BD15-BDF4FBAEE15F}" dt="2024-09-19T20:41:09.053" v="3836" actId="1076"/>
          <ac:picMkLst>
            <pc:docMk/>
            <pc:sldMk cId="214680326" sldId="265"/>
            <ac:picMk id="6" creationId="{9654820A-7335-7842-FAA1-CBD7B85432E1}"/>
          </ac:picMkLst>
        </pc:picChg>
        <pc:picChg chg="del">
          <ac:chgData name="Mrs L Davis" userId="516b7f42-e573-4a03-8048-c977739a7049" providerId="ADAL" clId="{5E3DA3DA-B251-4213-BD15-BDF4FBAEE15F}" dt="2024-09-19T20:41:10.700" v="3837" actId="478"/>
          <ac:picMkLst>
            <pc:docMk/>
            <pc:sldMk cId="214680326" sldId="265"/>
            <ac:picMk id="7" creationId="{6C8A54A1-56CB-3BA8-4D0B-6F6A3DE95973}"/>
          </ac:picMkLst>
        </pc:picChg>
        <pc:picChg chg="add mod">
          <ac:chgData name="Mrs L Davis" userId="516b7f42-e573-4a03-8048-c977739a7049" providerId="ADAL" clId="{5E3DA3DA-B251-4213-BD15-BDF4FBAEE15F}" dt="2024-09-23T20:25:23.926" v="6312"/>
          <ac:picMkLst>
            <pc:docMk/>
            <pc:sldMk cId="214680326" sldId="265"/>
            <ac:picMk id="7" creationId="{D10129BC-EDBD-D128-AFAC-A743E2146A3D}"/>
          </ac:picMkLst>
        </pc:picChg>
        <pc:picChg chg="del">
          <ac:chgData name="Mrs L Davis" userId="516b7f42-e573-4a03-8048-c977739a7049" providerId="ADAL" clId="{5E3DA3DA-B251-4213-BD15-BDF4FBAEE15F}" dt="2024-09-19T20:40:26.080" v="3834" actId="478"/>
          <ac:picMkLst>
            <pc:docMk/>
            <pc:sldMk cId="214680326" sldId="265"/>
            <ac:picMk id="8" creationId="{B8FA1897-D6AA-B45B-642D-455B8A9D0668}"/>
          </ac:picMkLst>
        </pc:picChg>
        <pc:picChg chg="add mod">
          <ac:chgData name="Mrs L Davis" userId="516b7f42-e573-4a03-8048-c977739a7049" providerId="ADAL" clId="{5E3DA3DA-B251-4213-BD15-BDF4FBAEE15F}" dt="2024-09-19T20:41:16.651" v="3839" actId="1076"/>
          <ac:picMkLst>
            <pc:docMk/>
            <pc:sldMk cId="214680326" sldId="265"/>
            <ac:picMk id="2050" creationId="{5EA7F537-206E-F796-D830-EF1C861ED994}"/>
          </ac:picMkLst>
        </pc:picChg>
        <pc:picChg chg="add mod">
          <ac:chgData name="Mrs L Davis" userId="516b7f42-e573-4a03-8048-c977739a7049" providerId="ADAL" clId="{5E3DA3DA-B251-4213-BD15-BDF4FBAEE15F}" dt="2024-09-19T20:41:47.974" v="3845" actId="1076"/>
          <ac:picMkLst>
            <pc:docMk/>
            <pc:sldMk cId="214680326" sldId="265"/>
            <ac:picMk id="2052" creationId="{981185B4-2F4F-B5DE-1408-4BD26D5E2568}"/>
          </ac:picMkLst>
        </pc:picChg>
      </pc:sldChg>
      <pc:sldChg chg="addSp delSp modSp mod">
        <pc:chgData name="Mrs L Davis" userId="516b7f42-e573-4a03-8048-c977739a7049" providerId="ADAL" clId="{5E3DA3DA-B251-4213-BD15-BDF4FBAEE15F}" dt="2024-09-23T20:22:15.119" v="6174"/>
        <pc:sldMkLst>
          <pc:docMk/>
          <pc:sldMk cId="882887795" sldId="266"/>
        </pc:sldMkLst>
        <pc:spChg chg="mod">
          <ac:chgData name="Mrs L Davis" userId="516b7f42-e573-4a03-8048-c977739a7049" providerId="ADAL" clId="{5E3DA3DA-B251-4213-BD15-BDF4FBAEE15F}" dt="2024-09-23T20:21:59.970" v="6173" actId="1076"/>
          <ac:spMkLst>
            <pc:docMk/>
            <pc:sldMk cId="882887795" sldId="266"/>
            <ac:spMk id="4" creationId="{E92C1A0B-35C9-54C6-19D3-321D3074C548}"/>
          </ac:spMkLst>
        </pc:spChg>
        <pc:picChg chg="del">
          <ac:chgData name="Mrs L Davis" userId="516b7f42-e573-4a03-8048-c977739a7049" providerId="ADAL" clId="{5E3DA3DA-B251-4213-BD15-BDF4FBAEE15F}" dt="2024-09-23T20:19:10.596" v="6159" actId="478"/>
          <ac:picMkLst>
            <pc:docMk/>
            <pc:sldMk cId="882887795" sldId="266"/>
            <ac:picMk id="6" creationId="{88E7B1AF-3CAB-74C7-E6BE-E86B535C0675}"/>
          </ac:picMkLst>
        </pc:picChg>
        <pc:picChg chg="add mod">
          <ac:chgData name="Mrs L Davis" userId="516b7f42-e573-4a03-8048-c977739a7049" providerId="ADAL" clId="{5E3DA3DA-B251-4213-BD15-BDF4FBAEE15F}" dt="2024-09-23T20:21:47.779" v="6168"/>
          <ac:picMkLst>
            <pc:docMk/>
            <pc:sldMk cId="882887795" sldId="266"/>
            <ac:picMk id="7" creationId="{8E573CC3-B235-DA0E-8290-EB5290217E28}"/>
          </ac:picMkLst>
        </pc:picChg>
        <pc:picChg chg="add mod">
          <ac:chgData name="Mrs L Davis" userId="516b7f42-e573-4a03-8048-c977739a7049" providerId="ADAL" clId="{5E3DA3DA-B251-4213-BD15-BDF4FBAEE15F}" dt="2024-09-23T20:22:15.119" v="6174"/>
          <ac:picMkLst>
            <pc:docMk/>
            <pc:sldMk cId="882887795" sldId="266"/>
            <ac:picMk id="8" creationId="{CD7725D8-A79A-9C50-5B18-B6F6F7134997}"/>
          </ac:picMkLst>
        </pc:picChg>
        <pc:picChg chg="add">
          <ac:chgData name="Mrs L Davis" userId="516b7f42-e573-4a03-8048-c977739a7049" providerId="ADAL" clId="{5E3DA3DA-B251-4213-BD15-BDF4FBAEE15F}" dt="2024-09-23T20:21:26.299" v="6163"/>
          <ac:picMkLst>
            <pc:docMk/>
            <pc:sldMk cId="882887795" sldId="266"/>
            <ac:picMk id="22530" creationId="{4E5CE3B8-C981-9CCA-121E-6C958EB1A04D}"/>
          </ac:picMkLst>
        </pc:picChg>
      </pc:sldChg>
      <pc:sldChg chg="addSp delSp modSp mod">
        <pc:chgData name="Mrs L Davis" userId="516b7f42-e573-4a03-8048-c977739a7049" providerId="ADAL" clId="{5E3DA3DA-B251-4213-BD15-BDF4FBAEE15F}" dt="2024-09-23T20:27:13.801" v="6324" actId="1076"/>
        <pc:sldMkLst>
          <pc:docMk/>
          <pc:sldMk cId="2179866452" sldId="267"/>
        </pc:sldMkLst>
        <pc:spChg chg="mod">
          <ac:chgData name="Mrs L Davis" userId="516b7f42-e573-4a03-8048-c977739a7049" providerId="ADAL" clId="{5E3DA3DA-B251-4213-BD15-BDF4FBAEE15F}" dt="2024-09-23T20:27:13.801" v="6324" actId="1076"/>
          <ac:spMkLst>
            <pc:docMk/>
            <pc:sldMk cId="2179866452" sldId="267"/>
            <ac:spMk id="4" creationId="{8EEBC529-5A07-CABB-E335-A34C23D8D0DF}"/>
          </ac:spMkLst>
        </pc:spChg>
        <pc:picChg chg="del">
          <ac:chgData name="Mrs L Davis" userId="516b7f42-e573-4a03-8048-c977739a7049" providerId="ADAL" clId="{5E3DA3DA-B251-4213-BD15-BDF4FBAEE15F}" dt="2024-09-23T20:25:35.470" v="6314" actId="478"/>
          <ac:picMkLst>
            <pc:docMk/>
            <pc:sldMk cId="2179866452" sldId="267"/>
            <ac:picMk id="6" creationId="{7BF31ED9-1EE3-A9BD-56D1-C1D1F2B0F302}"/>
          </ac:picMkLst>
        </pc:picChg>
        <pc:picChg chg="del">
          <ac:chgData name="Mrs L Davis" userId="516b7f42-e573-4a03-8048-c977739a7049" providerId="ADAL" clId="{5E3DA3DA-B251-4213-BD15-BDF4FBAEE15F}" dt="2024-09-23T20:25:37.353" v="6315" actId="478"/>
          <ac:picMkLst>
            <pc:docMk/>
            <pc:sldMk cId="2179866452" sldId="267"/>
            <ac:picMk id="7" creationId="{BE365256-8F18-9004-BF59-A6A5A08FCAE7}"/>
          </ac:picMkLst>
        </pc:picChg>
        <pc:picChg chg="add mod">
          <ac:chgData name="Mrs L Davis" userId="516b7f42-e573-4a03-8048-c977739a7049" providerId="ADAL" clId="{5E3DA3DA-B251-4213-BD15-BDF4FBAEE15F}" dt="2024-09-23T20:25:27.579" v="6313"/>
          <ac:picMkLst>
            <pc:docMk/>
            <pc:sldMk cId="2179866452" sldId="267"/>
            <ac:picMk id="8" creationId="{69C29490-7362-D81F-74DA-817194FB38B8}"/>
          </ac:picMkLst>
        </pc:picChg>
        <pc:picChg chg="add mod">
          <ac:chgData name="Mrs L Davis" userId="516b7f42-e573-4a03-8048-c977739a7049" providerId="ADAL" clId="{5E3DA3DA-B251-4213-BD15-BDF4FBAEE15F}" dt="2024-09-23T20:26:17.836" v="6318" actId="1076"/>
          <ac:picMkLst>
            <pc:docMk/>
            <pc:sldMk cId="2179866452" sldId="267"/>
            <ac:picMk id="27650" creationId="{0A2975A6-FA30-FCB6-1CE7-68739D4B29EC}"/>
          </ac:picMkLst>
        </pc:picChg>
      </pc:sldChg>
      <pc:sldChg chg="addSp modSp mod">
        <pc:chgData name="Mrs L Davis" userId="516b7f42-e573-4a03-8048-c977739a7049" providerId="ADAL" clId="{5E3DA3DA-B251-4213-BD15-BDF4FBAEE15F}" dt="2024-09-23T20:34:34.259" v="6356"/>
        <pc:sldMkLst>
          <pc:docMk/>
          <pc:sldMk cId="45271066" sldId="268"/>
        </pc:sldMkLst>
        <pc:spChg chg="mod">
          <ac:chgData name="Mrs L Davis" userId="516b7f42-e573-4a03-8048-c977739a7049" providerId="ADAL" clId="{5E3DA3DA-B251-4213-BD15-BDF4FBAEE15F}" dt="2024-09-23T19:59:47.936" v="5724" actId="20577"/>
          <ac:spMkLst>
            <pc:docMk/>
            <pc:sldMk cId="45271066" sldId="268"/>
            <ac:spMk id="4" creationId="{09E68153-CCBD-04FE-105C-C49734893E5E}"/>
          </ac:spMkLst>
        </pc:spChg>
        <pc:picChg chg="add mod">
          <ac:chgData name="Mrs L Davis" userId="516b7f42-e573-4a03-8048-c977739a7049" providerId="ADAL" clId="{5E3DA3DA-B251-4213-BD15-BDF4FBAEE15F}" dt="2024-09-23T20:34:34.259" v="6356"/>
          <ac:picMkLst>
            <pc:docMk/>
            <pc:sldMk cId="45271066" sldId="268"/>
            <ac:picMk id="9" creationId="{07AD7E9C-097B-87EB-5502-564C969CCB65}"/>
          </ac:picMkLst>
        </pc:picChg>
      </pc:sldChg>
      <pc:sldChg chg="addSp delSp modSp mod">
        <pc:chgData name="Mrs L Davis" userId="516b7f42-e573-4a03-8048-c977739a7049" providerId="ADAL" clId="{5E3DA3DA-B251-4213-BD15-BDF4FBAEE15F}" dt="2024-09-23T20:27:52.311" v="6330" actId="1076"/>
        <pc:sldMkLst>
          <pc:docMk/>
          <pc:sldMk cId="3757597156" sldId="269"/>
        </pc:sldMkLst>
        <pc:spChg chg="mod">
          <ac:chgData name="Mrs L Davis" userId="516b7f42-e573-4a03-8048-c977739a7049" providerId="ADAL" clId="{5E3DA3DA-B251-4213-BD15-BDF4FBAEE15F}" dt="2024-09-23T08:41:48.363" v="5087" actId="20577"/>
          <ac:spMkLst>
            <pc:docMk/>
            <pc:sldMk cId="3757597156" sldId="269"/>
            <ac:spMk id="3" creationId="{00000000-0000-0000-0000-000000000000}"/>
          </ac:spMkLst>
        </pc:spChg>
        <pc:picChg chg="del">
          <ac:chgData name="Mrs L Davis" userId="516b7f42-e573-4a03-8048-c977739a7049" providerId="ADAL" clId="{5E3DA3DA-B251-4213-BD15-BDF4FBAEE15F}" dt="2024-09-23T20:27:25.516" v="6326" actId="478"/>
          <ac:picMkLst>
            <pc:docMk/>
            <pc:sldMk cId="3757597156" sldId="269"/>
            <ac:picMk id="4" creationId="{21AE478F-3535-CD19-3826-F4BDD772E765}"/>
          </ac:picMkLst>
        </pc:picChg>
        <pc:picChg chg="add mod">
          <ac:chgData name="Mrs L Davis" userId="516b7f42-e573-4a03-8048-c977739a7049" providerId="ADAL" clId="{5E3DA3DA-B251-4213-BD15-BDF4FBAEE15F}" dt="2024-09-23T20:27:22.335" v="6325"/>
          <ac:picMkLst>
            <pc:docMk/>
            <pc:sldMk cId="3757597156" sldId="269"/>
            <ac:picMk id="5" creationId="{6FAE1730-F212-5AF9-366D-AF81BFEA4B73}"/>
          </ac:picMkLst>
        </pc:picChg>
        <pc:picChg chg="add mod">
          <ac:chgData name="Mrs L Davis" userId="516b7f42-e573-4a03-8048-c977739a7049" providerId="ADAL" clId="{5E3DA3DA-B251-4213-BD15-BDF4FBAEE15F}" dt="2024-09-23T20:27:52.311" v="6330" actId="1076"/>
          <ac:picMkLst>
            <pc:docMk/>
            <pc:sldMk cId="3757597156" sldId="269"/>
            <ac:picMk id="29698" creationId="{06A6EADC-1E68-FB5D-D5DC-AA63ECA28DDE}"/>
          </ac:picMkLst>
        </pc:picChg>
      </pc:sldChg>
      <pc:sldChg chg="addSp delSp modSp mod">
        <pc:chgData name="Mrs L Davis" userId="516b7f42-e573-4a03-8048-c977739a7049" providerId="ADAL" clId="{5E3DA3DA-B251-4213-BD15-BDF4FBAEE15F}" dt="2024-09-23T20:28:13.268" v="6335" actId="1076"/>
        <pc:sldMkLst>
          <pc:docMk/>
          <pc:sldMk cId="2629234962" sldId="270"/>
        </pc:sldMkLst>
        <pc:spChg chg="mod">
          <ac:chgData name="Mrs L Davis" userId="516b7f42-e573-4a03-8048-c977739a7049" providerId="ADAL" clId="{5E3DA3DA-B251-4213-BD15-BDF4FBAEE15F}" dt="2024-09-23T20:28:03.872" v="6332" actId="1076"/>
          <ac:spMkLst>
            <pc:docMk/>
            <pc:sldMk cId="2629234962" sldId="270"/>
            <ac:spMk id="2" creationId="{00000000-0000-0000-0000-000000000000}"/>
          </ac:spMkLst>
        </pc:spChg>
        <pc:spChg chg="mod">
          <ac:chgData name="Mrs L Davis" userId="516b7f42-e573-4a03-8048-c977739a7049" providerId="ADAL" clId="{5E3DA3DA-B251-4213-BD15-BDF4FBAEE15F}" dt="2024-09-23T08:42:16.491" v="5100" actId="20577"/>
          <ac:spMkLst>
            <pc:docMk/>
            <pc:sldMk cId="2629234962" sldId="270"/>
            <ac:spMk id="4" creationId="{206D1E12-B81B-AED7-B3CC-C745EB6B81B3}"/>
          </ac:spMkLst>
        </pc:spChg>
        <pc:picChg chg="del">
          <ac:chgData name="Mrs L Davis" userId="516b7f42-e573-4a03-8048-c977739a7049" providerId="ADAL" clId="{5E3DA3DA-B251-4213-BD15-BDF4FBAEE15F}" dt="2024-09-23T20:28:09.121" v="6334" actId="478"/>
          <ac:picMkLst>
            <pc:docMk/>
            <pc:sldMk cId="2629234962" sldId="270"/>
            <ac:picMk id="6" creationId="{9A8D0C88-9CD2-026B-D232-F58BE24AEC14}"/>
          </ac:picMkLst>
        </pc:picChg>
        <pc:picChg chg="add mod">
          <ac:chgData name="Mrs L Davis" userId="516b7f42-e573-4a03-8048-c977739a7049" providerId="ADAL" clId="{5E3DA3DA-B251-4213-BD15-BDF4FBAEE15F}" dt="2024-09-23T20:28:13.268" v="6335" actId="1076"/>
          <ac:picMkLst>
            <pc:docMk/>
            <pc:sldMk cId="2629234962" sldId="270"/>
            <ac:picMk id="7" creationId="{AF54770D-9247-00AC-9F6E-20E9D5291A2D}"/>
          </ac:picMkLst>
        </pc:picChg>
      </pc:sldChg>
      <pc:sldChg chg="addSp delSp modSp mod">
        <pc:chgData name="Mrs L Davis" userId="516b7f42-e573-4a03-8048-c977739a7049" providerId="ADAL" clId="{5E3DA3DA-B251-4213-BD15-BDF4FBAEE15F}" dt="2024-09-23T20:28:45.138" v="6341" actId="1076"/>
        <pc:sldMkLst>
          <pc:docMk/>
          <pc:sldMk cId="2311177439" sldId="271"/>
        </pc:sldMkLst>
        <pc:spChg chg="mod">
          <ac:chgData name="Mrs L Davis" userId="516b7f42-e573-4a03-8048-c977739a7049" providerId="ADAL" clId="{5E3DA3DA-B251-4213-BD15-BDF4FBAEE15F}" dt="2024-09-23T08:44:42.320" v="5256" actId="20577"/>
          <ac:spMkLst>
            <pc:docMk/>
            <pc:sldMk cId="2311177439" sldId="271"/>
            <ac:spMk id="3" creationId="{00000000-0000-0000-0000-000000000000}"/>
          </ac:spMkLst>
        </pc:spChg>
        <pc:picChg chg="del">
          <ac:chgData name="Mrs L Davis" userId="516b7f42-e573-4a03-8048-c977739a7049" providerId="ADAL" clId="{5E3DA3DA-B251-4213-BD15-BDF4FBAEE15F}" dt="2024-09-23T20:28:38.804" v="6338" actId="478"/>
          <ac:picMkLst>
            <pc:docMk/>
            <pc:sldMk cId="2311177439" sldId="271"/>
            <ac:picMk id="4" creationId="{170C0727-5FAC-E3EA-2559-7CB7BF5192D5}"/>
          </ac:picMkLst>
        </pc:picChg>
        <pc:picChg chg="del">
          <ac:chgData name="Mrs L Davis" userId="516b7f42-e573-4a03-8048-c977739a7049" providerId="ADAL" clId="{5E3DA3DA-B251-4213-BD15-BDF4FBAEE15F}" dt="2024-09-23T20:28:41.042" v="6339" actId="478"/>
          <ac:picMkLst>
            <pc:docMk/>
            <pc:sldMk cId="2311177439" sldId="271"/>
            <ac:picMk id="6" creationId="{0E7AE69E-A62F-FF61-4976-AE93B5948986}"/>
          </ac:picMkLst>
        </pc:picChg>
        <pc:picChg chg="add mod">
          <ac:chgData name="Mrs L Davis" userId="516b7f42-e573-4a03-8048-c977739a7049" providerId="ADAL" clId="{5E3DA3DA-B251-4213-BD15-BDF4FBAEE15F}" dt="2024-09-23T20:28:18.548" v="6337" actId="1076"/>
          <ac:picMkLst>
            <pc:docMk/>
            <pc:sldMk cId="2311177439" sldId="271"/>
            <ac:picMk id="7" creationId="{1FE3A624-71DB-5A39-340A-C6690260266B}"/>
          </ac:picMkLst>
        </pc:picChg>
        <pc:picChg chg="add mod">
          <ac:chgData name="Mrs L Davis" userId="516b7f42-e573-4a03-8048-c977739a7049" providerId="ADAL" clId="{5E3DA3DA-B251-4213-BD15-BDF4FBAEE15F}" dt="2024-09-23T20:28:45.138" v="6341" actId="1076"/>
          <ac:picMkLst>
            <pc:docMk/>
            <pc:sldMk cId="2311177439" sldId="271"/>
            <ac:picMk id="30722" creationId="{0904A6F0-1FEA-3787-B7C8-E8AD8BDF5DB0}"/>
          </ac:picMkLst>
        </pc:picChg>
      </pc:sldChg>
      <pc:sldChg chg="addSp modSp mod">
        <pc:chgData name="Mrs L Davis" userId="516b7f42-e573-4a03-8048-c977739a7049" providerId="ADAL" clId="{5E3DA3DA-B251-4213-BD15-BDF4FBAEE15F}" dt="2024-09-23T20:34:57.218" v="6363" actId="1076"/>
        <pc:sldMkLst>
          <pc:docMk/>
          <pc:sldMk cId="1587620723" sldId="272"/>
        </pc:sldMkLst>
        <pc:spChg chg="mod">
          <ac:chgData name="Mrs L Davis" userId="516b7f42-e573-4a03-8048-c977739a7049" providerId="ADAL" clId="{5E3DA3DA-B251-4213-BD15-BDF4FBAEE15F}" dt="2024-09-23T20:03:47.840" v="5812" actId="20577"/>
          <ac:spMkLst>
            <pc:docMk/>
            <pc:sldMk cId="1587620723" sldId="272"/>
            <ac:spMk id="4" creationId="{DB446374-5B74-FF7D-A14E-EE7BEA7A969B}"/>
          </ac:spMkLst>
        </pc:spChg>
        <pc:picChg chg="add mod">
          <ac:chgData name="Mrs L Davis" userId="516b7f42-e573-4a03-8048-c977739a7049" providerId="ADAL" clId="{5E3DA3DA-B251-4213-BD15-BDF4FBAEE15F}" dt="2024-09-23T20:34:57.218" v="6363" actId="1076"/>
          <ac:picMkLst>
            <pc:docMk/>
            <pc:sldMk cId="1587620723" sldId="272"/>
            <ac:picMk id="5" creationId="{4E82FABE-C0D3-D5CC-6052-BCA05A2A55CD}"/>
          </ac:picMkLst>
        </pc:picChg>
      </pc:sldChg>
      <pc:sldChg chg="addSp modSp mod">
        <pc:chgData name="Mrs L Davis" userId="516b7f42-e573-4a03-8048-c977739a7049" providerId="ADAL" clId="{5E3DA3DA-B251-4213-BD15-BDF4FBAEE15F}" dt="2024-09-23T20:34:39.543" v="6358" actId="1076"/>
        <pc:sldMkLst>
          <pc:docMk/>
          <pc:sldMk cId="1479265092" sldId="273"/>
        </pc:sldMkLst>
        <pc:spChg chg="mod">
          <ac:chgData name="Mrs L Davis" userId="516b7f42-e573-4a03-8048-c977739a7049" providerId="ADAL" clId="{5E3DA3DA-B251-4213-BD15-BDF4FBAEE15F}" dt="2024-09-23T20:01:02.739" v="5764" actId="20577"/>
          <ac:spMkLst>
            <pc:docMk/>
            <pc:sldMk cId="1479265092" sldId="273"/>
            <ac:spMk id="3" creationId="{00000000-0000-0000-0000-000000000000}"/>
          </ac:spMkLst>
        </pc:spChg>
        <pc:picChg chg="add mod">
          <ac:chgData name="Mrs L Davis" userId="516b7f42-e573-4a03-8048-c977739a7049" providerId="ADAL" clId="{5E3DA3DA-B251-4213-BD15-BDF4FBAEE15F}" dt="2024-09-23T20:34:39.543" v="6358" actId="1076"/>
          <ac:picMkLst>
            <pc:docMk/>
            <pc:sldMk cId="1479265092" sldId="273"/>
            <ac:picMk id="7" creationId="{241DBD2C-FE3D-9E63-E1B3-CCA6DA8C51E8}"/>
          </ac:picMkLst>
        </pc:picChg>
      </pc:sldChg>
      <pc:sldChg chg="addSp delSp modSp mod">
        <pc:chgData name="Mrs L Davis" userId="516b7f42-e573-4a03-8048-c977739a7049" providerId="ADAL" clId="{5E3DA3DA-B251-4213-BD15-BDF4FBAEE15F}" dt="2024-09-23T20:25:14.435" v="6311" actId="1076"/>
        <pc:sldMkLst>
          <pc:docMk/>
          <pc:sldMk cId="2906834148" sldId="275"/>
        </pc:sldMkLst>
        <pc:spChg chg="mod">
          <ac:chgData name="Mrs L Davis" userId="516b7f42-e573-4a03-8048-c977739a7049" providerId="ADAL" clId="{5E3DA3DA-B251-4213-BD15-BDF4FBAEE15F}" dt="2024-09-19T20:39:47.722" v="3832" actId="20577"/>
          <ac:spMkLst>
            <pc:docMk/>
            <pc:sldMk cId="2906834148" sldId="275"/>
            <ac:spMk id="3" creationId="{00000000-0000-0000-0000-000000000000}"/>
          </ac:spMkLst>
        </pc:spChg>
        <pc:picChg chg="del">
          <ac:chgData name="Mrs L Davis" userId="516b7f42-e573-4a03-8048-c977739a7049" providerId="ADAL" clId="{5E3DA3DA-B251-4213-BD15-BDF4FBAEE15F}" dt="2024-09-23T20:24:43.453" v="6303" actId="478"/>
          <ac:picMkLst>
            <pc:docMk/>
            <pc:sldMk cId="2906834148" sldId="275"/>
            <ac:picMk id="4" creationId="{FA081E13-A44E-CCF6-15DC-78ACBC266773}"/>
          </ac:picMkLst>
        </pc:picChg>
        <pc:picChg chg="add mod">
          <ac:chgData name="Mrs L Davis" userId="516b7f42-e573-4a03-8048-c977739a7049" providerId="ADAL" clId="{5E3DA3DA-B251-4213-BD15-BDF4FBAEE15F}" dt="2024-09-23T20:25:07.512" v="6308" actId="1076"/>
          <ac:picMkLst>
            <pc:docMk/>
            <pc:sldMk cId="2906834148" sldId="275"/>
            <ac:picMk id="6" creationId="{29E961CF-E94C-4251-F429-CA6D0AA234CC}"/>
          </ac:picMkLst>
        </pc:picChg>
        <pc:picChg chg="add mod">
          <ac:chgData name="Mrs L Davis" userId="516b7f42-e573-4a03-8048-c977739a7049" providerId="ADAL" clId="{5E3DA3DA-B251-4213-BD15-BDF4FBAEE15F}" dt="2024-09-23T20:25:14.435" v="6311" actId="1076"/>
          <ac:picMkLst>
            <pc:docMk/>
            <pc:sldMk cId="2906834148" sldId="275"/>
            <ac:picMk id="26626" creationId="{9653D597-A4BE-D5B7-8600-828A54137736}"/>
          </ac:picMkLst>
        </pc:picChg>
      </pc:sldChg>
      <pc:sldChg chg="addSp delSp modSp mod">
        <pc:chgData name="Mrs L Davis" userId="516b7f42-e573-4a03-8048-c977739a7049" providerId="ADAL" clId="{5E3DA3DA-B251-4213-BD15-BDF4FBAEE15F}" dt="2024-09-23T20:32:16.320" v="6347" actId="1076"/>
        <pc:sldMkLst>
          <pc:docMk/>
          <pc:sldMk cId="3117966740" sldId="276"/>
        </pc:sldMkLst>
        <pc:spChg chg="mod">
          <ac:chgData name="Mrs L Davis" userId="516b7f42-e573-4a03-8048-c977739a7049" providerId="ADAL" clId="{5E3DA3DA-B251-4213-BD15-BDF4FBAEE15F}" dt="2024-09-23T19:54:40.520" v="5276" actId="20577"/>
          <ac:spMkLst>
            <pc:docMk/>
            <pc:sldMk cId="3117966740" sldId="276"/>
            <ac:spMk id="3" creationId="{00000000-0000-0000-0000-000000000000}"/>
          </ac:spMkLst>
        </pc:spChg>
        <pc:picChg chg="del">
          <ac:chgData name="Mrs L Davis" userId="516b7f42-e573-4a03-8048-c977739a7049" providerId="ADAL" clId="{5E3DA3DA-B251-4213-BD15-BDF4FBAEE15F}" dt="2024-09-23T20:31:23.110" v="6343" actId="478"/>
          <ac:picMkLst>
            <pc:docMk/>
            <pc:sldMk cId="3117966740" sldId="276"/>
            <ac:picMk id="4" creationId="{23D55354-0BD9-6EC2-3341-1759D93A0FD4}"/>
          </ac:picMkLst>
        </pc:picChg>
        <pc:picChg chg="del">
          <ac:chgData name="Mrs L Davis" userId="516b7f42-e573-4a03-8048-c977739a7049" providerId="ADAL" clId="{5E3DA3DA-B251-4213-BD15-BDF4FBAEE15F}" dt="2024-09-23T20:31:26.303" v="6345" actId="478"/>
          <ac:picMkLst>
            <pc:docMk/>
            <pc:sldMk cId="3117966740" sldId="276"/>
            <ac:picMk id="6" creationId="{65EFB6C2-85CF-2B72-132E-A4956C4AE009}"/>
          </ac:picMkLst>
        </pc:picChg>
        <pc:picChg chg="del">
          <ac:chgData name="Mrs L Davis" userId="516b7f42-e573-4a03-8048-c977739a7049" providerId="ADAL" clId="{5E3DA3DA-B251-4213-BD15-BDF4FBAEE15F}" dt="2024-09-23T20:31:24.775" v="6344" actId="478"/>
          <ac:picMkLst>
            <pc:docMk/>
            <pc:sldMk cId="3117966740" sldId="276"/>
            <ac:picMk id="7" creationId="{F4D5A4C9-B805-9583-3E68-252DC7C49261}"/>
          </ac:picMkLst>
        </pc:picChg>
        <pc:picChg chg="add mod">
          <ac:chgData name="Mrs L Davis" userId="516b7f42-e573-4a03-8048-c977739a7049" providerId="ADAL" clId="{5E3DA3DA-B251-4213-BD15-BDF4FBAEE15F}" dt="2024-09-23T20:28:52.849" v="6342"/>
          <ac:picMkLst>
            <pc:docMk/>
            <pc:sldMk cId="3117966740" sldId="276"/>
            <ac:picMk id="8" creationId="{89494F15-D559-3B4A-9DED-1FA7D87DE52E}"/>
          </ac:picMkLst>
        </pc:picChg>
        <pc:picChg chg="add mod">
          <ac:chgData name="Mrs L Davis" userId="516b7f42-e573-4a03-8048-c977739a7049" providerId="ADAL" clId="{5E3DA3DA-B251-4213-BD15-BDF4FBAEE15F}" dt="2024-09-23T20:32:16.320" v="6347" actId="1076"/>
          <ac:picMkLst>
            <pc:docMk/>
            <pc:sldMk cId="3117966740" sldId="276"/>
            <ac:picMk id="32770" creationId="{A2573EB6-1849-6A6C-6AA4-342FE04BD134}"/>
          </ac:picMkLst>
        </pc:picChg>
      </pc:sldChg>
      <pc:sldChg chg="addSp modSp mod">
        <pc:chgData name="Mrs L Davis" userId="516b7f42-e573-4a03-8048-c977739a7049" providerId="ADAL" clId="{5E3DA3DA-B251-4213-BD15-BDF4FBAEE15F}" dt="2024-09-23T20:15:37.567" v="6129" actId="1076"/>
        <pc:sldMkLst>
          <pc:docMk/>
          <pc:sldMk cId="3670720683" sldId="280"/>
        </pc:sldMkLst>
        <pc:spChg chg="mod">
          <ac:chgData name="Mrs L Davis" userId="516b7f42-e573-4a03-8048-c977739a7049" providerId="ADAL" clId="{5E3DA3DA-B251-4213-BD15-BDF4FBAEE15F}" dt="2024-09-19T20:24:50.893" v="2480" actId="20577"/>
          <ac:spMkLst>
            <pc:docMk/>
            <pc:sldMk cId="3670720683" sldId="280"/>
            <ac:spMk id="3" creationId="{3EBAE6F9-D48F-4BB5-822A-5F0A394D1DAC}"/>
          </ac:spMkLst>
        </pc:spChg>
        <pc:picChg chg="add mod">
          <ac:chgData name="Mrs L Davis" userId="516b7f42-e573-4a03-8048-c977739a7049" providerId="ADAL" clId="{5E3DA3DA-B251-4213-BD15-BDF4FBAEE15F}" dt="2024-09-23T20:15:37.567" v="6129" actId="1076"/>
          <ac:picMkLst>
            <pc:docMk/>
            <pc:sldMk cId="3670720683" sldId="280"/>
            <ac:picMk id="4" creationId="{208F2E39-370B-BA2D-9AD8-07DE43CD4876}"/>
          </ac:picMkLst>
        </pc:picChg>
      </pc:sldChg>
      <pc:sldChg chg="addSp modSp">
        <pc:chgData name="Mrs L Davis" userId="516b7f42-e573-4a03-8048-c977739a7049" providerId="ADAL" clId="{5E3DA3DA-B251-4213-BD15-BDF4FBAEE15F}" dt="2024-09-23T20:15:40.499" v="6130"/>
        <pc:sldMkLst>
          <pc:docMk/>
          <pc:sldMk cId="269400448" sldId="281"/>
        </pc:sldMkLst>
        <pc:picChg chg="add mod">
          <ac:chgData name="Mrs L Davis" userId="516b7f42-e573-4a03-8048-c977739a7049" providerId="ADAL" clId="{5E3DA3DA-B251-4213-BD15-BDF4FBAEE15F}" dt="2024-09-23T20:15:40.499" v="6130"/>
          <ac:picMkLst>
            <pc:docMk/>
            <pc:sldMk cId="269400448" sldId="281"/>
            <ac:picMk id="4" creationId="{0CBC51CE-E83C-E883-85EE-7DA6FF04659C}"/>
          </ac:picMkLst>
        </pc:picChg>
      </pc:sldChg>
      <pc:sldChg chg="addSp delSp modSp mod modClrScheme chgLayout">
        <pc:chgData name="Mrs L Davis" userId="516b7f42-e573-4a03-8048-c977739a7049" providerId="ADAL" clId="{5E3DA3DA-B251-4213-BD15-BDF4FBAEE15F}" dt="2024-09-23T20:06:25.763" v="5833" actId="478"/>
        <pc:sldMkLst>
          <pc:docMk/>
          <pc:sldMk cId="1199968370" sldId="282"/>
        </pc:sldMkLst>
        <pc:spChg chg="mod ord">
          <ac:chgData name="Mrs L Davis" userId="516b7f42-e573-4a03-8048-c977739a7049" providerId="ADAL" clId="{5E3DA3DA-B251-4213-BD15-BDF4FBAEE15F}" dt="2024-09-23T20:06:14.503" v="5831" actId="404"/>
          <ac:spMkLst>
            <pc:docMk/>
            <pc:sldMk cId="1199968370" sldId="282"/>
            <ac:spMk id="2" creationId="{5F252135-0401-4028-978D-85E0805D481B}"/>
          </ac:spMkLst>
        </pc:spChg>
        <pc:spChg chg="add del mod ord">
          <ac:chgData name="Mrs L Davis" userId="516b7f42-e573-4a03-8048-c977739a7049" providerId="ADAL" clId="{5E3DA3DA-B251-4213-BD15-BDF4FBAEE15F}" dt="2024-09-23T20:06:25.763" v="5833" actId="478"/>
          <ac:spMkLst>
            <pc:docMk/>
            <pc:sldMk cId="1199968370" sldId="282"/>
            <ac:spMk id="5" creationId="{C700B6F3-FD79-AF9C-7086-11DC7ADE641C}"/>
          </ac:spMkLst>
        </pc:spChg>
        <pc:picChg chg="del">
          <ac:chgData name="Mrs L Davis" userId="516b7f42-e573-4a03-8048-c977739a7049" providerId="ADAL" clId="{5E3DA3DA-B251-4213-BD15-BDF4FBAEE15F}" dt="2024-09-23T20:05:59.307" v="5821" actId="478"/>
          <ac:picMkLst>
            <pc:docMk/>
            <pc:sldMk cId="1199968370" sldId="282"/>
            <ac:picMk id="3" creationId="{5A8CF2CE-C2EC-6677-7657-785EBF7C5479}"/>
          </ac:picMkLst>
        </pc:picChg>
        <pc:picChg chg="del mod">
          <ac:chgData name="Mrs L Davis" userId="516b7f42-e573-4a03-8048-c977739a7049" providerId="ADAL" clId="{5E3DA3DA-B251-4213-BD15-BDF4FBAEE15F}" dt="2024-09-23T20:05:56.982" v="5820" actId="478"/>
          <ac:picMkLst>
            <pc:docMk/>
            <pc:sldMk cId="1199968370" sldId="282"/>
            <ac:picMk id="4" creationId="{1CAE9124-C6C6-0E30-559B-5A2C4FAC5560}"/>
          </ac:picMkLst>
        </pc:picChg>
        <pc:picChg chg="add mod">
          <ac:chgData name="Mrs L Davis" userId="516b7f42-e573-4a03-8048-c977739a7049" providerId="ADAL" clId="{5E3DA3DA-B251-4213-BD15-BDF4FBAEE15F}" dt="2024-09-23T20:06:21.466" v="5832" actId="1076"/>
          <ac:picMkLst>
            <pc:docMk/>
            <pc:sldMk cId="1199968370" sldId="282"/>
            <ac:picMk id="2050" creationId="{FC1529A9-00B8-807D-CD9D-A3FF96616FA9}"/>
          </ac:picMkLst>
        </pc:picChg>
      </pc:sldChg>
      <pc:sldChg chg="addSp delSp modSp mod">
        <pc:chgData name="Mrs L Davis" userId="516b7f42-e573-4a03-8048-c977739a7049" providerId="ADAL" clId="{5E3DA3DA-B251-4213-BD15-BDF4FBAEE15F}" dt="2024-09-23T20:24:36.988" v="6302" actId="1076"/>
        <pc:sldMkLst>
          <pc:docMk/>
          <pc:sldMk cId="1151073419" sldId="293"/>
        </pc:sldMkLst>
        <pc:spChg chg="mod">
          <ac:chgData name="Mrs L Davis" userId="516b7f42-e573-4a03-8048-c977739a7049" providerId="ADAL" clId="{5E3DA3DA-B251-4213-BD15-BDF4FBAEE15F}" dt="2024-09-23T20:24:11.053" v="6300" actId="20577"/>
          <ac:spMkLst>
            <pc:docMk/>
            <pc:sldMk cId="1151073419" sldId="293"/>
            <ac:spMk id="3" creationId="{00000000-0000-0000-0000-000000000000}"/>
          </ac:spMkLst>
        </pc:spChg>
        <pc:picChg chg="del">
          <ac:chgData name="Mrs L Davis" userId="516b7f42-e573-4a03-8048-c977739a7049" providerId="ADAL" clId="{5E3DA3DA-B251-4213-BD15-BDF4FBAEE15F}" dt="2024-09-23T20:23:41.230" v="6228" actId="478"/>
          <ac:picMkLst>
            <pc:docMk/>
            <pc:sldMk cId="1151073419" sldId="293"/>
            <ac:picMk id="4" creationId="{275C3417-5EF7-B80B-5062-4527EF2C4035}"/>
          </ac:picMkLst>
        </pc:picChg>
        <pc:picChg chg="add mod">
          <ac:chgData name="Mrs L Davis" userId="516b7f42-e573-4a03-8048-c977739a7049" providerId="ADAL" clId="{5E3DA3DA-B251-4213-BD15-BDF4FBAEE15F}" dt="2024-09-23T20:22:53.433" v="6183" actId="1076"/>
          <ac:picMkLst>
            <pc:docMk/>
            <pc:sldMk cId="1151073419" sldId="293"/>
            <ac:picMk id="6" creationId="{1AF0438C-50D9-DE89-A6AA-09CD63A7E4EE}"/>
          </ac:picMkLst>
        </pc:picChg>
        <pc:picChg chg="add mod">
          <ac:chgData name="Mrs L Davis" userId="516b7f42-e573-4a03-8048-c977739a7049" providerId="ADAL" clId="{5E3DA3DA-B251-4213-BD15-BDF4FBAEE15F}" dt="2024-09-23T20:24:36.988" v="6302" actId="1076"/>
          <ac:picMkLst>
            <pc:docMk/>
            <pc:sldMk cId="1151073419" sldId="293"/>
            <ac:picMk id="23554" creationId="{8214A7A1-7F9E-25BD-DE93-55AB14D3AF06}"/>
          </ac:picMkLst>
        </pc:picChg>
      </pc:sldChg>
      <pc:sldChg chg="addSp delSp modSp mod">
        <pc:chgData name="Mrs L Davis" userId="516b7f42-e573-4a03-8048-c977739a7049" providerId="ADAL" clId="{5E3DA3DA-B251-4213-BD15-BDF4FBAEE15F}" dt="2024-09-23T20:07:50.865" v="5849" actId="478"/>
        <pc:sldMkLst>
          <pc:docMk/>
          <pc:sldMk cId="2056787334" sldId="298"/>
        </pc:sldMkLst>
        <pc:picChg chg="add del">
          <ac:chgData name="Mrs L Davis" userId="516b7f42-e573-4a03-8048-c977739a7049" providerId="ADAL" clId="{5E3DA3DA-B251-4213-BD15-BDF4FBAEE15F}" dt="2024-09-23T20:07:50.865" v="5849" actId="478"/>
          <ac:picMkLst>
            <pc:docMk/>
            <pc:sldMk cId="2056787334" sldId="298"/>
            <ac:picMk id="4" creationId="{D92A8E33-1E51-D670-E3E4-9E95BFA1D1C4}"/>
          </ac:picMkLst>
        </pc:picChg>
        <pc:picChg chg="del">
          <ac:chgData name="Mrs L Davis" userId="516b7f42-e573-4a03-8048-c977739a7049" providerId="ADAL" clId="{5E3DA3DA-B251-4213-BD15-BDF4FBAEE15F}" dt="2024-09-23T20:05:29.686" v="5816" actId="478"/>
          <ac:picMkLst>
            <pc:docMk/>
            <pc:sldMk cId="2056787334" sldId="298"/>
            <ac:picMk id="5" creationId="{23624BA3-E571-3758-762A-FB7609BADA9D}"/>
          </ac:picMkLst>
        </pc:picChg>
        <pc:picChg chg="add mod">
          <ac:chgData name="Mrs L Davis" userId="516b7f42-e573-4a03-8048-c977739a7049" providerId="ADAL" clId="{5E3DA3DA-B251-4213-BD15-BDF4FBAEE15F}" dt="2024-09-23T20:05:36.309" v="5819" actId="14100"/>
          <ac:picMkLst>
            <pc:docMk/>
            <pc:sldMk cId="2056787334" sldId="298"/>
            <ac:picMk id="8" creationId="{DFAD0C86-BB78-EC18-5723-C226BCA976A4}"/>
          </ac:picMkLst>
        </pc:picChg>
        <pc:picChg chg="add mod">
          <ac:chgData name="Mrs L Davis" userId="516b7f42-e573-4a03-8048-c977739a7049" providerId="ADAL" clId="{5E3DA3DA-B251-4213-BD15-BDF4FBAEE15F}" dt="2024-09-23T20:07:50.035" v="5848" actId="1076"/>
          <ac:picMkLst>
            <pc:docMk/>
            <pc:sldMk cId="2056787334" sldId="298"/>
            <ac:picMk id="9" creationId="{ABC44C5A-5B6C-B14B-DD30-BF958401CC1B}"/>
          </ac:picMkLst>
        </pc:picChg>
      </pc:sldChg>
      <pc:sldChg chg="delSp modSp del mod ord">
        <pc:chgData name="Mrs L Davis" userId="516b7f42-e573-4a03-8048-c977739a7049" providerId="ADAL" clId="{5E3DA3DA-B251-4213-BD15-BDF4FBAEE15F}" dt="2024-09-23T20:12:12.421" v="6000" actId="47"/>
        <pc:sldMkLst>
          <pc:docMk/>
          <pc:sldMk cId="3197653085" sldId="307"/>
        </pc:sldMkLst>
        <pc:spChg chg="mod">
          <ac:chgData name="Mrs L Davis" userId="516b7f42-e573-4a03-8048-c977739a7049" providerId="ADAL" clId="{5E3DA3DA-B251-4213-BD15-BDF4FBAEE15F}" dt="2024-09-23T20:12:00.048" v="5998" actId="207"/>
          <ac:spMkLst>
            <pc:docMk/>
            <pc:sldMk cId="3197653085" sldId="307"/>
            <ac:spMk id="2" creationId="{74D0A6A2-F0E5-C0ED-244A-3ED610770C7E}"/>
          </ac:spMkLst>
        </pc:spChg>
        <pc:picChg chg="mod">
          <ac:chgData name="Mrs L Davis" userId="516b7f42-e573-4a03-8048-c977739a7049" providerId="ADAL" clId="{5E3DA3DA-B251-4213-BD15-BDF4FBAEE15F}" dt="2024-09-18T20:27:14.878" v="1550" actId="1076"/>
          <ac:picMkLst>
            <pc:docMk/>
            <pc:sldMk cId="3197653085" sldId="307"/>
            <ac:picMk id="4" creationId="{57A8AE6D-8BD7-2346-6B94-C316175B5E4A}"/>
          </ac:picMkLst>
        </pc:picChg>
        <pc:picChg chg="del">
          <ac:chgData name="Mrs L Davis" userId="516b7f42-e573-4a03-8048-c977739a7049" providerId="ADAL" clId="{5E3DA3DA-B251-4213-BD15-BDF4FBAEE15F}" dt="2024-09-23T20:12:04.213" v="5999" actId="478"/>
          <ac:picMkLst>
            <pc:docMk/>
            <pc:sldMk cId="3197653085" sldId="307"/>
            <ac:picMk id="5" creationId="{659109B2-522B-A196-EFD3-EE9689325AEC}"/>
          </ac:picMkLst>
        </pc:picChg>
      </pc:sldChg>
      <pc:sldChg chg="addSp modSp">
        <pc:chgData name="Mrs L Davis" userId="516b7f42-e573-4a03-8048-c977739a7049" providerId="ADAL" clId="{5E3DA3DA-B251-4213-BD15-BDF4FBAEE15F}" dt="2024-09-23T20:15:30.943" v="6127"/>
        <pc:sldMkLst>
          <pc:docMk/>
          <pc:sldMk cId="3973786917" sldId="310"/>
        </pc:sldMkLst>
        <pc:picChg chg="add mod">
          <ac:chgData name="Mrs L Davis" userId="516b7f42-e573-4a03-8048-c977739a7049" providerId="ADAL" clId="{5E3DA3DA-B251-4213-BD15-BDF4FBAEE15F}" dt="2024-09-23T20:15:30.943" v="6127"/>
          <ac:picMkLst>
            <pc:docMk/>
            <pc:sldMk cId="3973786917" sldId="310"/>
            <ac:picMk id="4" creationId="{3F2EA051-4A5F-735A-2F7C-B67A5E744B90}"/>
          </ac:picMkLst>
        </pc:picChg>
      </pc:sldChg>
      <pc:sldChg chg="addSp delSp modSp mod ord">
        <pc:chgData name="Mrs L Davis" userId="516b7f42-e573-4a03-8048-c977739a7049" providerId="ADAL" clId="{5E3DA3DA-B251-4213-BD15-BDF4FBAEE15F}" dt="2024-09-23T20:12:42.453" v="6006" actId="22"/>
        <pc:sldMkLst>
          <pc:docMk/>
          <pc:sldMk cId="3130209979" sldId="314"/>
        </pc:sldMkLst>
        <pc:spChg chg="del mod">
          <ac:chgData name="Mrs L Davis" userId="516b7f42-e573-4a03-8048-c977739a7049" providerId="ADAL" clId="{5E3DA3DA-B251-4213-BD15-BDF4FBAEE15F}" dt="2024-09-23T20:08:41.858" v="5859" actId="478"/>
          <ac:spMkLst>
            <pc:docMk/>
            <pc:sldMk cId="3130209979" sldId="314"/>
            <ac:spMk id="2" creationId="{0B73A22C-5918-782C-1152-54EA710A52D7}"/>
          </ac:spMkLst>
        </pc:spChg>
        <pc:spChg chg="mod">
          <ac:chgData name="Mrs L Davis" userId="516b7f42-e573-4a03-8048-c977739a7049" providerId="ADAL" clId="{5E3DA3DA-B251-4213-BD15-BDF4FBAEE15F}" dt="2024-09-23T20:10:01.253" v="5977" actId="14100"/>
          <ac:spMkLst>
            <pc:docMk/>
            <pc:sldMk cId="3130209979" sldId="314"/>
            <ac:spMk id="3" creationId="{FE3AFE57-6DC3-C9AA-75D0-CFF479D09501}"/>
          </ac:spMkLst>
        </pc:spChg>
        <pc:spChg chg="add del mod">
          <ac:chgData name="Mrs L Davis" userId="516b7f42-e573-4a03-8048-c977739a7049" providerId="ADAL" clId="{5E3DA3DA-B251-4213-BD15-BDF4FBAEE15F}" dt="2024-09-23T20:09:06.120" v="5874" actId="478"/>
          <ac:spMkLst>
            <pc:docMk/>
            <pc:sldMk cId="3130209979" sldId="314"/>
            <ac:spMk id="9" creationId="{6D703220-A14A-830E-C733-5763EF3B856B}"/>
          </ac:spMkLst>
        </pc:spChg>
        <pc:spChg chg="add mod">
          <ac:chgData name="Mrs L Davis" userId="516b7f42-e573-4a03-8048-c977739a7049" providerId="ADAL" clId="{5E3DA3DA-B251-4213-BD15-BDF4FBAEE15F}" dt="2024-09-23T20:09:21.125" v="5883" actId="20577"/>
          <ac:spMkLst>
            <pc:docMk/>
            <pc:sldMk cId="3130209979" sldId="314"/>
            <ac:spMk id="10" creationId="{C3022577-BC0B-FCB9-F78E-93627D0F051E}"/>
          </ac:spMkLst>
        </pc:spChg>
        <pc:spChg chg="add del">
          <ac:chgData name="Mrs L Davis" userId="516b7f42-e573-4a03-8048-c977739a7049" providerId="ADAL" clId="{5E3DA3DA-B251-4213-BD15-BDF4FBAEE15F}" dt="2024-09-23T20:12:42.453" v="6006" actId="22"/>
          <ac:spMkLst>
            <pc:docMk/>
            <pc:sldMk cId="3130209979" sldId="314"/>
            <ac:spMk id="12" creationId="{7D60D4F9-56A5-7CFD-CB76-EF18ED07359C}"/>
          </ac:spMkLst>
        </pc:spChg>
        <pc:picChg chg="mod">
          <ac:chgData name="Mrs L Davis" userId="516b7f42-e573-4a03-8048-c977739a7049" providerId="ADAL" clId="{5E3DA3DA-B251-4213-BD15-BDF4FBAEE15F}" dt="2024-09-23T20:10:06.220" v="5979" actId="14100"/>
          <ac:picMkLst>
            <pc:docMk/>
            <pc:sldMk cId="3130209979" sldId="314"/>
            <ac:picMk id="4" creationId="{3A0D600A-7766-BEED-1F85-F0BFB3484C6B}"/>
          </ac:picMkLst>
        </pc:picChg>
        <pc:picChg chg="add mod">
          <ac:chgData name="Mrs L Davis" userId="516b7f42-e573-4a03-8048-c977739a7049" providerId="ADAL" clId="{5E3DA3DA-B251-4213-BD15-BDF4FBAEE15F}" dt="2024-09-23T20:08:26.230" v="5856" actId="1076"/>
          <ac:picMkLst>
            <pc:docMk/>
            <pc:sldMk cId="3130209979" sldId="314"/>
            <ac:picMk id="6" creationId="{41521EF7-EF79-7D91-62EA-E1FF835A52B0}"/>
          </ac:picMkLst>
        </pc:picChg>
        <pc:picChg chg="add del mod">
          <ac:chgData name="Mrs L Davis" userId="516b7f42-e573-4a03-8048-c977739a7049" providerId="ADAL" clId="{5E3DA3DA-B251-4213-BD15-BDF4FBAEE15F}" dt="2024-09-23T20:08:43.356" v="5860" actId="478"/>
          <ac:picMkLst>
            <pc:docMk/>
            <pc:sldMk cId="3130209979" sldId="314"/>
            <ac:picMk id="7" creationId="{77E9D07B-6B22-A81C-37FA-9CDBA0F9D9B6}"/>
          </ac:picMkLst>
        </pc:picChg>
      </pc:sldChg>
      <pc:sldChg chg="addSp modSp mod">
        <pc:chgData name="Mrs L Davis" userId="516b7f42-e573-4a03-8048-c977739a7049" providerId="ADAL" clId="{5E3DA3DA-B251-4213-BD15-BDF4FBAEE15F}" dt="2024-09-23T20:12:58.710" v="6011"/>
        <pc:sldMkLst>
          <pc:docMk/>
          <pc:sldMk cId="3810068845" sldId="322"/>
        </pc:sldMkLst>
        <pc:spChg chg="mod">
          <ac:chgData name="Mrs L Davis" userId="516b7f42-e573-4a03-8048-c977739a7049" providerId="ADAL" clId="{5E3DA3DA-B251-4213-BD15-BDF4FBAEE15F}" dt="2024-09-18T20:24:50.263" v="1238" actId="2085"/>
          <ac:spMkLst>
            <pc:docMk/>
            <pc:sldMk cId="3810068845" sldId="322"/>
            <ac:spMk id="2" creationId="{763BAC1D-78AE-9CCC-AE3E-A85127A3A80F}"/>
          </ac:spMkLst>
        </pc:spChg>
        <pc:spChg chg="mod">
          <ac:chgData name="Mrs L Davis" userId="516b7f42-e573-4a03-8048-c977739a7049" providerId="ADAL" clId="{5E3DA3DA-B251-4213-BD15-BDF4FBAEE15F}" dt="2024-09-18T20:23:24.998" v="1231" actId="20577"/>
          <ac:spMkLst>
            <pc:docMk/>
            <pc:sldMk cId="3810068845" sldId="322"/>
            <ac:spMk id="8" creationId="{5C8EC9F8-4893-5F41-5EC4-D8009C0B4B6D}"/>
          </ac:spMkLst>
        </pc:spChg>
        <pc:spChg chg="mod">
          <ac:chgData name="Mrs L Davis" userId="516b7f42-e573-4a03-8048-c977739a7049" providerId="ADAL" clId="{5E3DA3DA-B251-4213-BD15-BDF4FBAEE15F}" dt="2024-09-18T20:22:49.405" v="1203" actId="1076"/>
          <ac:spMkLst>
            <pc:docMk/>
            <pc:sldMk cId="3810068845" sldId="322"/>
            <ac:spMk id="16" creationId="{2B0111CE-CBEA-0EC4-ADB5-A02F57F94F44}"/>
          </ac:spMkLst>
        </pc:spChg>
        <pc:graphicFrameChg chg="mod">
          <ac:chgData name="Mrs L Davis" userId="516b7f42-e573-4a03-8048-c977739a7049" providerId="ADAL" clId="{5E3DA3DA-B251-4213-BD15-BDF4FBAEE15F}" dt="2024-09-18T20:19:48.256" v="824" actId="20577"/>
          <ac:graphicFrameMkLst>
            <pc:docMk/>
            <pc:sldMk cId="3810068845" sldId="322"/>
            <ac:graphicFrameMk id="3" creationId="{BF19EFB2-356A-743D-8330-FED32F2C628D}"/>
          </ac:graphicFrameMkLst>
        </pc:graphicFrameChg>
        <pc:picChg chg="add mod">
          <ac:chgData name="Mrs L Davis" userId="516b7f42-e573-4a03-8048-c977739a7049" providerId="ADAL" clId="{5E3DA3DA-B251-4213-BD15-BDF4FBAEE15F}" dt="2024-09-23T20:12:58.710" v="6011"/>
          <ac:picMkLst>
            <pc:docMk/>
            <pc:sldMk cId="3810068845" sldId="322"/>
            <ac:picMk id="4" creationId="{D40D0243-7F6A-FF9F-F37A-801EAFA4EE02}"/>
          </ac:picMkLst>
        </pc:picChg>
      </pc:sldChg>
      <pc:sldChg chg="modSp del mod">
        <pc:chgData name="Mrs L Davis" userId="516b7f42-e573-4a03-8048-c977739a7049" providerId="ADAL" clId="{5E3DA3DA-B251-4213-BD15-BDF4FBAEE15F}" dt="2024-09-19T20:42:19.460" v="3851" actId="47"/>
        <pc:sldMkLst>
          <pc:docMk/>
          <pc:sldMk cId="2021578227" sldId="323"/>
        </pc:sldMkLst>
        <pc:spChg chg="mod">
          <ac:chgData name="Mrs L Davis" userId="516b7f42-e573-4a03-8048-c977739a7049" providerId="ADAL" clId="{5E3DA3DA-B251-4213-BD15-BDF4FBAEE15F}" dt="2024-09-19T20:42:06.625" v="3850" actId="20577"/>
          <ac:spMkLst>
            <pc:docMk/>
            <pc:sldMk cId="2021578227" sldId="323"/>
            <ac:spMk id="4" creationId="{9D35D9D2-B68C-5833-F1E6-5FBA00FBD6CD}"/>
          </ac:spMkLst>
        </pc:spChg>
      </pc:sldChg>
      <pc:sldChg chg="addSp delSp modSp mod">
        <pc:chgData name="Mrs L Davis" userId="516b7f42-e573-4a03-8048-c977739a7049" providerId="ADAL" clId="{5E3DA3DA-B251-4213-BD15-BDF4FBAEE15F}" dt="2024-09-23T20:13:55.005" v="6023" actId="1076"/>
        <pc:sldMkLst>
          <pc:docMk/>
          <pc:sldMk cId="387101694" sldId="324"/>
        </pc:sldMkLst>
        <pc:spChg chg="mod">
          <ac:chgData name="Mrs L Davis" userId="516b7f42-e573-4a03-8048-c977739a7049" providerId="ADAL" clId="{5E3DA3DA-B251-4213-BD15-BDF4FBAEE15F}" dt="2024-09-19T20:24:06.165" v="2470" actId="1076"/>
          <ac:spMkLst>
            <pc:docMk/>
            <pc:sldMk cId="387101694" sldId="324"/>
            <ac:spMk id="2" creationId="{364E3EC6-3ECE-6EC1-9E29-3D7760637AF0}"/>
          </ac:spMkLst>
        </pc:spChg>
        <pc:spChg chg="del">
          <ac:chgData name="Mrs L Davis" userId="516b7f42-e573-4a03-8048-c977739a7049" providerId="ADAL" clId="{5E3DA3DA-B251-4213-BD15-BDF4FBAEE15F}" dt="2024-09-19T20:23:55.198" v="2468" actId="478"/>
          <ac:spMkLst>
            <pc:docMk/>
            <pc:sldMk cId="387101694" sldId="324"/>
            <ac:spMk id="4" creationId="{EF9B9AE5-D3EB-E8C0-57B6-9401B114C9A4}"/>
          </ac:spMkLst>
        </pc:spChg>
        <pc:spChg chg="mod">
          <ac:chgData name="Mrs L Davis" userId="516b7f42-e573-4a03-8048-c977739a7049" providerId="ADAL" clId="{5E3DA3DA-B251-4213-BD15-BDF4FBAEE15F}" dt="2024-09-19T20:24:01.548" v="2469" actId="113"/>
          <ac:spMkLst>
            <pc:docMk/>
            <pc:sldMk cId="387101694" sldId="324"/>
            <ac:spMk id="7" creationId="{8F5D79B1-A9FB-D115-4860-7EBF6005F049}"/>
          </ac:spMkLst>
        </pc:spChg>
        <pc:spChg chg="mod">
          <ac:chgData name="Mrs L Davis" userId="516b7f42-e573-4a03-8048-c977739a7049" providerId="ADAL" clId="{5E3DA3DA-B251-4213-BD15-BDF4FBAEE15F}" dt="2024-09-19T20:24:01.548" v="2469" actId="113"/>
          <ac:spMkLst>
            <pc:docMk/>
            <pc:sldMk cId="387101694" sldId="324"/>
            <ac:spMk id="8" creationId="{3D0ADC4C-510B-90F7-866C-AA46B8CB62BF}"/>
          </ac:spMkLst>
        </pc:spChg>
        <pc:spChg chg="mod">
          <ac:chgData name="Mrs L Davis" userId="516b7f42-e573-4a03-8048-c977739a7049" providerId="ADAL" clId="{5E3DA3DA-B251-4213-BD15-BDF4FBAEE15F}" dt="2024-09-19T20:24:10.721" v="2471" actId="113"/>
          <ac:spMkLst>
            <pc:docMk/>
            <pc:sldMk cId="387101694" sldId="324"/>
            <ac:spMk id="9" creationId="{237D0E4D-81CB-2F83-E8B3-A8B956786D5E}"/>
          </ac:spMkLst>
        </pc:spChg>
        <pc:spChg chg="mod">
          <ac:chgData name="Mrs L Davis" userId="516b7f42-e573-4a03-8048-c977739a7049" providerId="ADAL" clId="{5E3DA3DA-B251-4213-BD15-BDF4FBAEE15F}" dt="2024-09-19T20:24:17.112" v="2472" actId="113"/>
          <ac:spMkLst>
            <pc:docMk/>
            <pc:sldMk cId="387101694" sldId="324"/>
            <ac:spMk id="10" creationId="{E6C327BB-3DB9-451B-54B0-D836C995F2A4}"/>
          </ac:spMkLst>
        </pc:spChg>
        <pc:spChg chg="mod">
          <ac:chgData name="Mrs L Davis" userId="516b7f42-e573-4a03-8048-c977739a7049" providerId="ADAL" clId="{5E3DA3DA-B251-4213-BD15-BDF4FBAEE15F}" dt="2024-09-19T20:24:10.721" v="2471" actId="113"/>
          <ac:spMkLst>
            <pc:docMk/>
            <pc:sldMk cId="387101694" sldId="324"/>
            <ac:spMk id="11" creationId="{C9AA82A5-FE53-6E9A-9D98-7EA19C9D05D8}"/>
          </ac:spMkLst>
        </pc:spChg>
        <pc:picChg chg="add mod">
          <ac:chgData name="Mrs L Davis" userId="516b7f42-e573-4a03-8048-c977739a7049" providerId="ADAL" clId="{5E3DA3DA-B251-4213-BD15-BDF4FBAEE15F}" dt="2024-09-23T20:13:55.005" v="6023" actId="1076"/>
          <ac:picMkLst>
            <pc:docMk/>
            <pc:sldMk cId="387101694" sldId="324"/>
            <ac:picMk id="3" creationId="{126BBC68-EE0E-CC3C-D6DC-6ECC64D7B760}"/>
          </ac:picMkLst>
        </pc:picChg>
      </pc:sldChg>
      <pc:sldChg chg="addSp delSp modSp mod">
        <pc:chgData name="Mrs L Davis" userId="516b7f42-e573-4a03-8048-c977739a7049" providerId="ADAL" clId="{5E3DA3DA-B251-4213-BD15-BDF4FBAEE15F}" dt="2024-09-23T20:34:29.934" v="6355" actId="14100"/>
        <pc:sldMkLst>
          <pc:docMk/>
          <pc:sldMk cId="2489711062" sldId="325"/>
        </pc:sldMkLst>
        <pc:spChg chg="mod">
          <ac:chgData name="Mrs L Davis" userId="516b7f42-e573-4a03-8048-c977739a7049" providerId="ADAL" clId="{5E3DA3DA-B251-4213-BD15-BDF4FBAEE15F}" dt="2024-09-23T20:32:30.864" v="6349" actId="1076"/>
          <ac:spMkLst>
            <pc:docMk/>
            <pc:sldMk cId="2489711062" sldId="325"/>
            <ac:spMk id="2" creationId="{00000000-0000-0000-0000-000000000000}"/>
          </ac:spMkLst>
        </pc:spChg>
        <pc:spChg chg="mod">
          <ac:chgData name="Mrs L Davis" userId="516b7f42-e573-4a03-8048-c977739a7049" providerId="ADAL" clId="{5E3DA3DA-B251-4213-BD15-BDF4FBAEE15F}" dt="2024-09-23T20:34:29.934" v="6355" actId="14100"/>
          <ac:spMkLst>
            <pc:docMk/>
            <pc:sldMk cId="2489711062" sldId="325"/>
            <ac:spMk id="3" creationId="{00000000-0000-0000-0000-000000000000}"/>
          </ac:spMkLst>
        </pc:spChg>
        <pc:picChg chg="del">
          <ac:chgData name="Mrs L Davis" userId="516b7f42-e573-4a03-8048-c977739a7049" providerId="ADAL" clId="{5E3DA3DA-B251-4213-BD15-BDF4FBAEE15F}" dt="2024-09-23T20:32:35.515" v="6350" actId="478"/>
          <ac:picMkLst>
            <pc:docMk/>
            <pc:sldMk cId="2489711062" sldId="325"/>
            <ac:picMk id="4" creationId="{A7C482D9-0DC9-E466-B86B-730C273755D5}"/>
          </ac:picMkLst>
        </pc:picChg>
        <pc:picChg chg="del">
          <ac:chgData name="Mrs L Davis" userId="516b7f42-e573-4a03-8048-c977739a7049" providerId="ADAL" clId="{5E3DA3DA-B251-4213-BD15-BDF4FBAEE15F}" dt="2024-09-23T20:32:37.137" v="6351" actId="478"/>
          <ac:picMkLst>
            <pc:docMk/>
            <pc:sldMk cId="2489711062" sldId="325"/>
            <ac:picMk id="6" creationId="{05C1F317-987C-09F6-EC09-A51A39BCCA7A}"/>
          </ac:picMkLst>
        </pc:picChg>
        <pc:picChg chg="add mod">
          <ac:chgData name="Mrs L Davis" userId="516b7f42-e573-4a03-8048-c977739a7049" providerId="ADAL" clId="{5E3DA3DA-B251-4213-BD15-BDF4FBAEE15F}" dt="2024-09-23T20:32:24.023" v="6348"/>
          <ac:picMkLst>
            <pc:docMk/>
            <pc:sldMk cId="2489711062" sldId="325"/>
            <ac:picMk id="7" creationId="{4C1A852B-1934-04DD-385B-22B8BBCCB0F5}"/>
          </ac:picMkLst>
        </pc:picChg>
        <pc:picChg chg="add mod">
          <ac:chgData name="Mrs L Davis" userId="516b7f42-e573-4a03-8048-c977739a7049" providerId="ADAL" clId="{5E3DA3DA-B251-4213-BD15-BDF4FBAEE15F}" dt="2024-09-23T20:34:25.575" v="6354" actId="1076"/>
          <ac:picMkLst>
            <pc:docMk/>
            <pc:sldMk cId="2489711062" sldId="325"/>
            <ac:picMk id="9" creationId="{E5D1E58E-AC24-07F8-7A17-5EB1782074F0}"/>
          </ac:picMkLst>
        </pc:picChg>
      </pc:sldChg>
      <pc:sldChg chg="addSp delSp modSp mod">
        <pc:chgData name="Mrs L Davis" userId="516b7f42-e573-4a03-8048-c977739a7049" providerId="ADAL" clId="{5E3DA3DA-B251-4213-BD15-BDF4FBAEE15F}" dt="2024-09-23T20:34:50.274" v="6361" actId="1076"/>
        <pc:sldMkLst>
          <pc:docMk/>
          <pc:sldMk cId="2144973586" sldId="326"/>
        </pc:sldMkLst>
        <pc:spChg chg="mod">
          <ac:chgData name="Mrs L Davis" userId="516b7f42-e573-4a03-8048-c977739a7049" providerId="ADAL" clId="{5E3DA3DA-B251-4213-BD15-BDF4FBAEE15F}" dt="2024-09-23T20:34:50.274" v="6361" actId="1076"/>
          <ac:spMkLst>
            <pc:docMk/>
            <pc:sldMk cId="2144973586" sldId="326"/>
            <ac:spMk id="2" creationId="{00000000-0000-0000-0000-000000000000}"/>
          </ac:spMkLst>
        </pc:spChg>
        <pc:spChg chg="mod">
          <ac:chgData name="Mrs L Davis" userId="516b7f42-e573-4a03-8048-c977739a7049" providerId="ADAL" clId="{5E3DA3DA-B251-4213-BD15-BDF4FBAEE15F}" dt="2024-09-23T20:02:46.370" v="5783" actId="20577"/>
          <ac:spMkLst>
            <pc:docMk/>
            <pc:sldMk cId="2144973586" sldId="326"/>
            <ac:spMk id="3" creationId="{00000000-0000-0000-0000-000000000000}"/>
          </ac:spMkLst>
        </pc:spChg>
        <pc:picChg chg="add mod">
          <ac:chgData name="Mrs L Davis" userId="516b7f42-e573-4a03-8048-c977739a7049" providerId="ADAL" clId="{5E3DA3DA-B251-4213-BD15-BDF4FBAEE15F}" dt="2024-09-23T20:34:46.034" v="6360"/>
          <ac:picMkLst>
            <pc:docMk/>
            <pc:sldMk cId="2144973586" sldId="326"/>
            <ac:picMk id="4" creationId="{E886C316-2C2B-09BB-2072-181892C7DCD0}"/>
          </ac:picMkLst>
        </pc:picChg>
        <pc:picChg chg="del">
          <ac:chgData name="Mrs L Davis" userId="516b7f42-e573-4a03-8048-c977739a7049" providerId="ADAL" clId="{5E3DA3DA-B251-4213-BD15-BDF4FBAEE15F}" dt="2024-09-23T20:34:44.801" v="6359" actId="478"/>
          <ac:picMkLst>
            <pc:docMk/>
            <pc:sldMk cId="2144973586" sldId="326"/>
            <ac:picMk id="8" creationId="{C655397A-62FB-5D6A-9E9B-633415B9CAF8}"/>
          </ac:picMkLst>
        </pc:picChg>
      </pc:sldChg>
      <pc:sldChg chg="addSp delSp modSp mod">
        <pc:chgData name="Mrs L Davis" userId="516b7f42-e573-4a03-8048-c977739a7049" providerId="ADAL" clId="{5E3DA3DA-B251-4213-BD15-BDF4FBAEE15F}" dt="2024-09-23T20:35:01.060" v="6364"/>
        <pc:sldMkLst>
          <pc:docMk/>
          <pc:sldMk cId="3829759717" sldId="327"/>
        </pc:sldMkLst>
        <pc:spChg chg="mod">
          <ac:chgData name="Mrs L Davis" userId="516b7f42-e573-4a03-8048-c977739a7049" providerId="ADAL" clId="{5E3DA3DA-B251-4213-BD15-BDF4FBAEE15F}" dt="2024-09-23T20:04:08.916" v="5814" actId="27636"/>
          <ac:spMkLst>
            <pc:docMk/>
            <pc:sldMk cId="3829759717" sldId="327"/>
            <ac:spMk id="2" creationId="{5A8087FE-1209-A99C-FB87-D6BED63CC8F0}"/>
          </ac:spMkLst>
        </pc:spChg>
        <pc:picChg chg="add mod">
          <ac:chgData name="Mrs L Davis" userId="516b7f42-e573-4a03-8048-c977739a7049" providerId="ADAL" clId="{5E3DA3DA-B251-4213-BD15-BDF4FBAEE15F}" dt="2024-09-23T20:35:01.060" v="6364"/>
          <ac:picMkLst>
            <pc:docMk/>
            <pc:sldMk cId="3829759717" sldId="327"/>
            <ac:picMk id="3" creationId="{0F976875-A475-374D-DEDC-63D2B72B0FE5}"/>
          </ac:picMkLst>
        </pc:picChg>
        <pc:picChg chg="del">
          <ac:chgData name="Mrs L Davis" userId="516b7f42-e573-4a03-8048-c977739a7049" providerId="ADAL" clId="{5E3DA3DA-B251-4213-BD15-BDF4FBAEE15F}" dt="2024-09-23T20:04:14.470" v="5815" actId="478"/>
          <ac:picMkLst>
            <pc:docMk/>
            <pc:sldMk cId="3829759717" sldId="327"/>
            <ac:picMk id="6" creationId="{AC782538-A18F-F5AB-E8EE-1A740EEB1F13}"/>
          </ac:picMkLst>
        </pc:picChg>
      </pc:sldChg>
      <pc:sldChg chg="addSp modSp">
        <pc:chgData name="Mrs L Davis" userId="516b7f42-e573-4a03-8048-c977739a7049" providerId="ADAL" clId="{5E3DA3DA-B251-4213-BD15-BDF4FBAEE15F}" dt="2024-09-23T20:35:03.031" v="6365"/>
        <pc:sldMkLst>
          <pc:docMk/>
          <pc:sldMk cId="4120718741" sldId="329"/>
        </pc:sldMkLst>
        <pc:picChg chg="add mod">
          <ac:chgData name="Mrs L Davis" userId="516b7f42-e573-4a03-8048-c977739a7049" providerId="ADAL" clId="{5E3DA3DA-B251-4213-BD15-BDF4FBAEE15F}" dt="2024-09-23T20:35:03.031" v="6365"/>
          <ac:picMkLst>
            <pc:docMk/>
            <pc:sldMk cId="4120718741" sldId="329"/>
            <ac:picMk id="4" creationId="{35E7D7F9-9FF7-8535-2F5D-9EB17E914808}"/>
          </ac:picMkLst>
        </pc:picChg>
      </pc:sldChg>
      <pc:sldChg chg="addSp delSp modSp mod">
        <pc:chgData name="Mrs L Davis" userId="516b7f42-e573-4a03-8048-c977739a7049" providerId="ADAL" clId="{5E3DA3DA-B251-4213-BD15-BDF4FBAEE15F}" dt="2024-09-23T20:15:09.176" v="6126" actId="1076"/>
        <pc:sldMkLst>
          <pc:docMk/>
          <pc:sldMk cId="3224966907" sldId="330"/>
        </pc:sldMkLst>
        <pc:spChg chg="mod">
          <ac:chgData name="Mrs L Davis" userId="516b7f42-e573-4a03-8048-c977739a7049" providerId="ADAL" clId="{5E3DA3DA-B251-4213-BD15-BDF4FBAEE15F}" dt="2024-09-18T20:39:34.588" v="2048" actId="1076"/>
          <ac:spMkLst>
            <pc:docMk/>
            <pc:sldMk cId="3224966907" sldId="330"/>
            <ac:spMk id="2" creationId="{728BF8CE-707F-37EC-9ADA-C0B66FB7CE58}"/>
          </ac:spMkLst>
        </pc:spChg>
        <pc:graphicFrameChg chg="del">
          <ac:chgData name="Mrs L Davis" userId="516b7f42-e573-4a03-8048-c977739a7049" providerId="ADAL" clId="{5E3DA3DA-B251-4213-BD15-BDF4FBAEE15F}" dt="2024-09-18T20:36:59.648" v="2002" actId="478"/>
          <ac:graphicFrameMkLst>
            <pc:docMk/>
            <pc:sldMk cId="3224966907" sldId="330"/>
            <ac:graphicFrameMk id="3" creationId="{823371D7-98B1-7683-5897-EBDAF257CBEF}"/>
          </ac:graphicFrameMkLst>
        </pc:graphicFrameChg>
        <pc:graphicFrameChg chg="mod modGraphic">
          <ac:chgData name="Mrs L Davis" userId="516b7f42-e573-4a03-8048-c977739a7049" providerId="ADAL" clId="{5E3DA3DA-B251-4213-BD15-BDF4FBAEE15F}" dt="2024-09-23T20:14:45.863" v="6122" actId="1076"/>
          <ac:graphicFrameMkLst>
            <pc:docMk/>
            <pc:sldMk cId="3224966907" sldId="330"/>
            <ac:graphicFrameMk id="6" creationId="{FEDD72C3-4E4B-3FAA-EEEB-D9A2733F56F3}"/>
          </ac:graphicFrameMkLst>
        </pc:graphicFrameChg>
        <pc:graphicFrameChg chg="add mod">
          <ac:chgData name="Mrs L Davis" userId="516b7f42-e573-4a03-8048-c977739a7049" providerId="ADAL" clId="{5E3DA3DA-B251-4213-BD15-BDF4FBAEE15F}" dt="2024-09-23T20:15:09.176" v="6126" actId="1076"/>
          <ac:graphicFrameMkLst>
            <pc:docMk/>
            <pc:sldMk cId="3224966907" sldId="330"/>
            <ac:graphicFrameMk id="7" creationId="{0381BB7C-02FD-852E-DAB1-2D063957C3C8}"/>
          </ac:graphicFrameMkLst>
        </pc:graphicFrameChg>
        <pc:picChg chg="add mod">
          <ac:chgData name="Mrs L Davis" userId="516b7f42-e573-4a03-8048-c977739a7049" providerId="ADAL" clId="{5E3DA3DA-B251-4213-BD15-BDF4FBAEE15F}" dt="2024-09-23T20:14:33.431" v="6119" actId="1076"/>
          <ac:picMkLst>
            <pc:docMk/>
            <pc:sldMk cId="3224966907" sldId="330"/>
            <ac:picMk id="3" creationId="{62AA1DD5-ACDE-AAA6-2117-4F9C16ED700F}"/>
          </ac:picMkLst>
        </pc:picChg>
      </pc:sldChg>
      <pc:sldChg chg="addSp modSp mod">
        <pc:chgData name="Mrs L Davis" userId="516b7f42-e573-4a03-8048-c977739a7049" providerId="ADAL" clId="{5E3DA3DA-B251-4213-BD15-BDF4FBAEE15F}" dt="2024-09-23T20:14:14.707" v="6116" actId="20577"/>
        <pc:sldMkLst>
          <pc:docMk/>
          <pc:sldMk cId="770146716" sldId="339"/>
        </pc:sldMkLst>
        <pc:spChg chg="mod">
          <ac:chgData name="Mrs L Davis" userId="516b7f42-e573-4a03-8048-c977739a7049" providerId="ADAL" clId="{5E3DA3DA-B251-4213-BD15-BDF4FBAEE15F}" dt="2024-09-23T20:14:14.707" v="6116" actId="20577"/>
          <ac:spMkLst>
            <pc:docMk/>
            <pc:sldMk cId="770146716" sldId="339"/>
            <ac:spMk id="2" creationId="{7024A36D-3259-1E03-0510-7D8E9A4903BD}"/>
          </ac:spMkLst>
        </pc:spChg>
        <pc:spChg chg="mod">
          <ac:chgData name="Mrs L Davis" userId="516b7f42-e573-4a03-8048-c977739a7049" providerId="ADAL" clId="{5E3DA3DA-B251-4213-BD15-BDF4FBAEE15F}" dt="2024-09-23T20:13:24.096" v="6019" actId="20577"/>
          <ac:spMkLst>
            <pc:docMk/>
            <pc:sldMk cId="770146716" sldId="339"/>
            <ac:spMk id="3" creationId="{4DAFE37E-23A1-0F19-5348-9C7D11901733}"/>
          </ac:spMkLst>
        </pc:spChg>
        <pc:picChg chg="add mod">
          <ac:chgData name="Mrs L Davis" userId="516b7f42-e573-4a03-8048-c977739a7049" providerId="ADAL" clId="{5E3DA3DA-B251-4213-BD15-BDF4FBAEE15F}" dt="2024-09-23T20:13:12.725" v="6015" actId="1076"/>
          <ac:picMkLst>
            <pc:docMk/>
            <pc:sldMk cId="770146716" sldId="339"/>
            <ac:picMk id="4" creationId="{D759A93C-EA95-6827-53DA-EE6ADF2A8727}"/>
          </ac:picMkLst>
        </pc:picChg>
        <pc:picChg chg="add mod">
          <ac:chgData name="Mrs L Davis" userId="516b7f42-e573-4a03-8048-c977739a7049" providerId="ADAL" clId="{5E3DA3DA-B251-4213-BD15-BDF4FBAEE15F}" dt="2024-09-19T20:20:20.670" v="2445" actId="1076"/>
          <ac:picMkLst>
            <pc:docMk/>
            <pc:sldMk cId="770146716" sldId="339"/>
            <ac:picMk id="5" creationId="{17A08172-1458-0A19-3A61-61BB7F2B8D7B}"/>
          </ac:picMkLst>
        </pc:picChg>
        <pc:picChg chg="add mod">
          <ac:chgData name="Mrs L Davis" userId="516b7f42-e573-4a03-8048-c977739a7049" providerId="ADAL" clId="{5E3DA3DA-B251-4213-BD15-BDF4FBAEE15F}" dt="2024-09-19T20:20:46.213" v="2447" actId="1076"/>
          <ac:picMkLst>
            <pc:docMk/>
            <pc:sldMk cId="770146716" sldId="339"/>
            <ac:picMk id="7" creationId="{EC89FF2B-B326-99B6-9F91-E3CBB07D355E}"/>
          </ac:picMkLst>
        </pc:picChg>
      </pc:sldChg>
      <pc:sldChg chg="addSp delSp modSp mod">
        <pc:chgData name="Mrs L Davis" userId="516b7f42-e573-4a03-8048-c977739a7049" providerId="ADAL" clId="{5E3DA3DA-B251-4213-BD15-BDF4FBAEE15F}" dt="2024-09-23T20:08:10.511" v="5854" actId="1076"/>
        <pc:sldMkLst>
          <pc:docMk/>
          <pc:sldMk cId="3784560619" sldId="340"/>
        </pc:sldMkLst>
        <pc:spChg chg="mod">
          <ac:chgData name="Mrs L Davis" userId="516b7f42-e573-4a03-8048-c977739a7049" providerId="ADAL" clId="{5E3DA3DA-B251-4213-BD15-BDF4FBAEE15F}" dt="2024-09-18T20:15:02.430" v="604" actId="255"/>
          <ac:spMkLst>
            <pc:docMk/>
            <pc:sldMk cId="3784560619" sldId="340"/>
            <ac:spMk id="2" creationId="{03C29152-1E45-7E68-96C4-6D3BDBDE9992}"/>
          </ac:spMkLst>
        </pc:spChg>
        <pc:graphicFrameChg chg="mod modGraphic">
          <ac:chgData name="Mrs L Davis" userId="516b7f42-e573-4a03-8048-c977739a7049" providerId="ADAL" clId="{5E3DA3DA-B251-4213-BD15-BDF4FBAEE15F}" dt="2024-09-18T20:14:19.347" v="603" actId="113"/>
          <ac:graphicFrameMkLst>
            <pc:docMk/>
            <pc:sldMk cId="3784560619" sldId="340"/>
            <ac:graphicFrameMk id="4" creationId="{168F5CBA-2464-5F2A-9944-F76C54F98F60}"/>
          </ac:graphicFrameMkLst>
        </pc:graphicFrameChg>
        <pc:picChg chg="add mod">
          <ac:chgData name="Mrs L Davis" userId="516b7f42-e573-4a03-8048-c977739a7049" providerId="ADAL" clId="{5E3DA3DA-B251-4213-BD15-BDF4FBAEE15F}" dt="2024-09-18T20:11:54.449" v="409" actId="1076"/>
          <ac:picMkLst>
            <pc:docMk/>
            <pc:sldMk cId="3784560619" sldId="340"/>
            <ac:picMk id="3" creationId="{E85BDBDB-00C0-AFC2-F361-1B3FA14BADC3}"/>
          </ac:picMkLst>
        </pc:picChg>
        <pc:picChg chg="add mod">
          <ac:chgData name="Mrs L Davis" userId="516b7f42-e573-4a03-8048-c977739a7049" providerId="ADAL" clId="{5E3DA3DA-B251-4213-BD15-BDF4FBAEE15F}" dt="2024-09-23T20:08:10.511" v="5854" actId="1076"/>
          <ac:picMkLst>
            <pc:docMk/>
            <pc:sldMk cId="3784560619" sldId="340"/>
            <ac:picMk id="5" creationId="{F9429BE3-BA1C-2F3F-6149-FAEA314625E5}"/>
          </ac:picMkLst>
        </pc:picChg>
        <pc:picChg chg="del">
          <ac:chgData name="Mrs L Davis" userId="516b7f42-e573-4a03-8048-c977739a7049" providerId="ADAL" clId="{5E3DA3DA-B251-4213-BD15-BDF4FBAEE15F}" dt="2024-09-18T20:05:21.876" v="76" actId="478"/>
          <ac:picMkLst>
            <pc:docMk/>
            <pc:sldMk cId="3784560619" sldId="340"/>
            <ac:picMk id="6" creationId="{32A6143B-5897-D98E-BFB9-1661A788ADD7}"/>
          </ac:picMkLst>
        </pc:picChg>
        <pc:picChg chg="mod">
          <ac:chgData name="Mrs L Davis" userId="516b7f42-e573-4a03-8048-c977739a7049" providerId="ADAL" clId="{5E3DA3DA-B251-4213-BD15-BDF4FBAEE15F}" dt="2024-09-18T20:10:57.501" v="316" actId="14100"/>
          <ac:picMkLst>
            <pc:docMk/>
            <pc:sldMk cId="3784560619" sldId="340"/>
            <ac:picMk id="8" creationId="{A47EE004-6DA0-9722-250B-CC7AC5863DBD}"/>
          </ac:picMkLst>
        </pc:picChg>
        <pc:picChg chg="mod">
          <ac:chgData name="Mrs L Davis" userId="516b7f42-e573-4a03-8048-c977739a7049" providerId="ADAL" clId="{5E3DA3DA-B251-4213-BD15-BDF4FBAEE15F}" dt="2024-09-18T20:11:20.027" v="321" actId="1076"/>
          <ac:picMkLst>
            <pc:docMk/>
            <pc:sldMk cId="3784560619" sldId="340"/>
            <ac:picMk id="10" creationId="{D3D9946A-F203-AA94-8F69-82756337C122}"/>
          </ac:picMkLst>
        </pc:picChg>
        <pc:picChg chg="mod">
          <ac:chgData name="Mrs L Davis" userId="516b7f42-e573-4a03-8048-c977739a7049" providerId="ADAL" clId="{5E3DA3DA-B251-4213-BD15-BDF4FBAEE15F}" dt="2024-09-18T20:10:50.677" v="314" actId="1076"/>
          <ac:picMkLst>
            <pc:docMk/>
            <pc:sldMk cId="3784560619" sldId="340"/>
            <ac:picMk id="12" creationId="{86E61187-1024-D7B0-0F8A-B7C356192403}"/>
          </ac:picMkLst>
        </pc:picChg>
        <pc:picChg chg="mod">
          <ac:chgData name="Mrs L Davis" userId="516b7f42-e573-4a03-8048-c977739a7049" providerId="ADAL" clId="{5E3DA3DA-B251-4213-BD15-BDF4FBAEE15F}" dt="2024-09-18T20:12:06.139" v="411" actId="1076"/>
          <ac:picMkLst>
            <pc:docMk/>
            <pc:sldMk cId="3784560619" sldId="340"/>
            <ac:picMk id="14" creationId="{58830F79-BACD-C94F-6A15-A5DB33CA1F99}"/>
          </ac:picMkLst>
        </pc:picChg>
        <pc:picChg chg="del">
          <ac:chgData name="Mrs L Davis" userId="516b7f42-e573-4a03-8048-c977739a7049" providerId="ADAL" clId="{5E3DA3DA-B251-4213-BD15-BDF4FBAEE15F}" dt="2024-09-18T20:09:16.573" v="228" actId="478"/>
          <ac:picMkLst>
            <pc:docMk/>
            <pc:sldMk cId="3784560619" sldId="340"/>
            <ac:picMk id="15" creationId="{340FF832-8BF1-D126-836B-9242B3FD5596}"/>
          </ac:picMkLst>
        </pc:picChg>
        <pc:picChg chg="mod">
          <ac:chgData name="Mrs L Davis" userId="516b7f42-e573-4a03-8048-c977739a7049" providerId="ADAL" clId="{5E3DA3DA-B251-4213-BD15-BDF4FBAEE15F}" dt="2024-09-18T20:12:32.328" v="425" actId="1076"/>
          <ac:picMkLst>
            <pc:docMk/>
            <pc:sldMk cId="3784560619" sldId="340"/>
            <ac:picMk id="17" creationId="{F3F82705-1AEE-2596-5714-38680D6456A8}"/>
          </ac:picMkLst>
        </pc:picChg>
        <pc:picChg chg="del">
          <ac:chgData name="Mrs L Davis" userId="516b7f42-e573-4a03-8048-c977739a7049" providerId="ADAL" clId="{5E3DA3DA-B251-4213-BD15-BDF4FBAEE15F}" dt="2024-09-18T20:06:18.110" v="93" actId="21"/>
          <ac:picMkLst>
            <pc:docMk/>
            <pc:sldMk cId="3784560619" sldId="340"/>
            <ac:picMk id="19" creationId="{E85BDBDB-00C0-AFC2-F361-1B3FA14BADC3}"/>
          </ac:picMkLst>
        </pc:picChg>
        <pc:picChg chg="mod">
          <ac:chgData name="Mrs L Davis" userId="516b7f42-e573-4a03-8048-c977739a7049" providerId="ADAL" clId="{5E3DA3DA-B251-4213-BD15-BDF4FBAEE15F}" dt="2024-09-18T20:12:49.558" v="434" actId="1076"/>
          <ac:picMkLst>
            <pc:docMk/>
            <pc:sldMk cId="3784560619" sldId="340"/>
            <ac:picMk id="21" creationId="{9DE9D2E4-844C-1405-2F6D-82D29F6ADFFB}"/>
          </ac:picMkLst>
        </pc:picChg>
        <pc:picChg chg="del">
          <ac:chgData name="Mrs L Davis" userId="516b7f42-e573-4a03-8048-c977739a7049" providerId="ADAL" clId="{5E3DA3DA-B251-4213-BD15-BDF4FBAEE15F}" dt="2024-09-18T20:08:42.331" v="142" actId="478"/>
          <ac:picMkLst>
            <pc:docMk/>
            <pc:sldMk cId="3784560619" sldId="340"/>
            <ac:picMk id="23" creationId="{971EFED6-3A3B-BB04-096E-4EE0F8716DDF}"/>
          </ac:picMkLst>
        </pc:picChg>
        <pc:picChg chg="mod">
          <ac:chgData name="Mrs L Davis" userId="516b7f42-e573-4a03-8048-c977739a7049" providerId="ADAL" clId="{5E3DA3DA-B251-4213-BD15-BDF4FBAEE15F}" dt="2024-09-18T20:11:09.099" v="318" actId="14100"/>
          <ac:picMkLst>
            <pc:docMk/>
            <pc:sldMk cId="3784560619" sldId="340"/>
            <ac:picMk id="25" creationId="{2FC84061-0455-5923-E53C-83EC6CAE80F8}"/>
          </ac:picMkLst>
        </pc:picChg>
        <pc:picChg chg="mod">
          <ac:chgData name="Mrs L Davis" userId="516b7f42-e573-4a03-8048-c977739a7049" providerId="ADAL" clId="{5E3DA3DA-B251-4213-BD15-BDF4FBAEE15F}" dt="2024-09-18T20:12:35.734" v="426" actId="1076"/>
          <ac:picMkLst>
            <pc:docMk/>
            <pc:sldMk cId="3784560619" sldId="340"/>
            <ac:picMk id="27" creationId="{E2A99121-86A6-4F32-F826-27F84B4A1D0B}"/>
          </ac:picMkLst>
        </pc:picChg>
      </pc:sldChg>
      <pc:sldChg chg="addSp modSp mod">
        <pc:chgData name="Mrs L Davis" userId="516b7f42-e573-4a03-8048-c977739a7049" providerId="ADAL" clId="{5E3DA3DA-B251-4213-BD15-BDF4FBAEE15F}" dt="2024-09-23T20:08:02.281" v="5851" actId="1076"/>
        <pc:sldMkLst>
          <pc:docMk/>
          <pc:sldMk cId="2744743414" sldId="341"/>
        </pc:sldMkLst>
        <pc:spChg chg="mod">
          <ac:chgData name="Mrs L Davis" userId="516b7f42-e573-4a03-8048-c977739a7049" providerId="ADAL" clId="{5E3DA3DA-B251-4213-BD15-BDF4FBAEE15F}" dt="2024-09-18T20:04:45.322" v="1" actId="14100"/>
          <ac:spMkLst>
            <pc:docMk/>
            <pc:sldMk cId="2744743414" sldId="341"/>
            <ac:spMk id="2" creationId="{763BAC1D-78AE-9CCC-AE3E-A85127A3A80F}"/>
          </ac:spMkLst>
        </pc:spChg>
        <pc:spChg chg="mod">
          <ac:chgData name="Mrs L Davis" userId="516b7f42-e573-4a03-8048-c977739a7049" providerId="ADAL" clId="{5E3DA3DA-B251-4213-BD15-BDF4FBAEE15F}" dt="2024-09-18T20:05:16.772" v="75" actId="20577"/>
          <ac:spMkLst>
            <pc:docMk/>
            <pc:sldMk cId="2744743414" sldId="341"/>
            <ac:spMk id="5" creationId="{B148B1E3-8258-CC14-A8A2-B1124D0792F5}"/>
          </ac:spMkLst>
        </pc:spChg>
        <pc:picChg chg="add mod">
          <ac:chgData name="Mrs L Davis" userId="516b7f42-e573-4a03-8048-c977739a7049" providerId="ADAL" clId="{5E3DA3DA-B251-4213-BD15-BDF4FBAEE15F}" dt="2024-09-23T20:08:02.281" v="5851" actId="1076"/>
          <ac:picMkLst>
            <pc:docMk/>
            <pc:sldMk cId="2744743414" sldId="341"/>
            <ac:picMk id="3" creationId="{FE32FEBB-0B44-BA1A-032C-FD33204D9DA3}"/>
          </ac:picMkLst>
        </pc:picChg>
      </pc:sldChg>
      <pc:sldChg chg="addSp modSp mod">
        <pc:chgData name="Mrs L Davis" userId="516b7f42-e573-4a03-8048-c977739a7049" providerId="ADAL" clId="{5E3DA3DA-B251-4213-BD15-BDF4FBAEE15F}" dt="2024-09-23T20:13:05.648" v="6013" actId="1076"/>
        <pc:sldMkLst>
          <pc:docMk/>
          <pc:sldMk cId="2329977815" sldId="342"/>
        </pc:sldMkLst>
        <pc:spChg chg="mod">
          <ac:chgData name="Mrs L Davis" userId="516b7f42-e573-4a03-8048-c977739a7049" providerId="ADAL" clId="{5E3DA3DA-B251-4213-BD15-BDF4FBAEE15F}" dt="2024-09-18T20:25:07.987" v="1241" actId="1076"/>
          <ac:spMkLst>
            <pc:docMk/>
            <pc:sldMk cId="2329977815" sldId="342"/>
            <ac:spMk id="2" creationId="{364E3EC6-3ECE-6EC1-9E29-3D7760637AF0}"/>
          </ac:spMkLst>
        </pc:spChg>
        <pc:graphicFrameChg chg="modGraphic">
          <ac:chgData name="Mrs L Davis" userId="516b7f42-e573-4a03-8048-c977739a7049" providerId="ADAL" clId="{5E3DA3DA-B251-4213-BD15-BDF4FBAEE15F}" dt="2024-09-19T20:23:11.523" v="2465" actId="113"/>
          <ac:graphicFrameMkLst>
            <pc:docMk/>
            <pc:sldMk cId="2329977815" sldId="342"/>
            <ac:graphicFrameMk id="6" creationId="{511797AB-A02B-B90B-3A3E-69DA32FABD79}"/>
          </ac:graphicFrameMkLst>
        </pc:graphicFrameChg>
        <pc:picChg chg="add mod">
          <ac:chgData name="Mrs L Davis" userId="516b7f42-e573-4a03-8048-c977739a7049" providerId="ADAL" clId="{5E3DA3DA-B251-4213-BD15-BDF4FBAEE15F}" dt="2024-09-23T20:13:05.648" v="6013" actId="1076"/>
          <ac:picMkLst>
            <pc:docMk/>
            <pc:sldMk cId="2329977815" sldId="342"/>
            <ac:picMk id="3" creationId="{911C15C5-0967-B2AF-D815-70C5B6FBCE70}"/>
          </ac:picMkLst>
        </pc:picChg>
      </pc:sldChg>
      <pc:sldChg chg="addSp delSp modSp mod ord">
        <pc:chgData name="Mrs L Davis" userId="516b7f42-e573-4a03-8048-c977739a7049" providerId="ADAL" clId="{5E3DA3DA-B251-4213-BD15-BDF4FBAEE15F}" dt="2024-09-23T20:12:56.172" v="6010" actId="1076"/>
        <pc:sldMkLst>
          <pc:docMk/>
          <pc:sldMk cId="4187330279" sldId="343"/>
        </pc:sldMkLst>
        <pc:spChg chg="mod">
          <ac:chgData name="Mrs L Davis" userId="516b7f42-e573-4a03-8048-c977739a7049" providerId="ADAL" clId="{5E3DA3DA-B251-4213-BD15-BDF4FBAEE15F}" dt="2024-09-18T20:26:53.788" v="1546" actId="27636"/>
          <ac:spMkLst>
            <pc:docMk/>
            <pc:sldMk cId="4187330279" sldId="343"/>
            <ac:spMk id="3" creationId="{F3AAC081-482C-CBA5-01F7-596E23D24B0B}"/>
          </ac:spMkLst>
        </pc:spChg>
        <pc:spChg chg="del">
          <ac:chgData name="Mrs L Davis" userId="516b7f42-e573-4a03-8048-c977739a7049" providerId="ADAL" clId="{5E3DA3DA-B251-4213-BD15-BDF4FBAEE15F}" dt="2024-09-18T20:25:23.179" v="1245" actId="478"/>
          <ac:spMkLst>
            <pc:docMk/>
            <pc:sldMk cId="4187330279" sldId="343"/>
            <ac:spMk id="6" creationId="{766812F5-9A74-CC1E-29A7-699C84A6A8F1}"/>
          </ac:spMkLst>
        </pc:spChg>
        <pc:picChg chg="add mod">
          <ac:chgData name="Mrs L Davis" userId="516b7f42-e573-4a03-8048-c977739a7049" providerId="ADAL" clId="{5E3DA3DA-B251-4213-BD15-BDF4FBAEE15F}" dt="2024-09-23T20:12:56.172" v="6010" actId="1076"/>
          <ac:picMkLst>
            <pc:docMk/>
            <pc:sldMk cId="4187330279" sldId="343"/>
            <ac:picMk id="4" creationId="{C81BEB28-11FB-CC9F-6BBF-F34FB4E99F3B}"/>
          </ac:picMkLst>
        </pc:picChg>
        <pc:picChg chg="del">
          <ac:chgData name="Mrs L Davis" userId="516b7f42-e573-4a03-8048-c977739a7049" providerId="ADAL" clId="{5E3DA3DA-B251-4213-BD15-BDF4FBAEE15F}" dt="2024-09-18T20:25:19.805" v="1244" actId="478"/>
          <ac:picMkLst>
            <pc:docMk/>
            <pc:sldMk cId="4187330279" sldId="343"/>
            <ac:picMk id="7" creationId="{235587FD-ED8C-38F3-92BA-523ABC35A44E}"/>
          </ac:picMkLst>
        </pc:picChg>
      </pc:sldChg>
      <pc:sldChg chg="addSp modSp mod">
        <pc:chgData name="Mrs L Davis" userId="516b7f42-e573-4a03-8048-c977739a7049" providerId="ADAL" clId="{5E3DA3DA-B251-4213-BD15-BDF4FBAEE15F}" dt="2024-09-23T20:13:46.863" v="6021" actId="1076"/>
        <pc:sldMkLst>
          <pc:docMk/>
          <pc:sldMk cId="3404325749" sldId="344"/>
        </pc:sldMkLst>
        <pc:spChg chg="mod">
          <ac:chgData name="Mrs L Davis" userId="516b7f42-e573-4a03-8048-c977739a7049" providerId="ADAL" clId="{5E3DA3DA-B251-4213-BD15-BDF4FBAEE15F}" dt="2024-09-19T20:23:40.052" v="2467" actId="255"/>
          <ac:spMkLst>
            <pc:docMk/>
            <pc:sldMk cId="3404325749" sldId="344"/>
            <ac:spMk id="2" creationId="{364E3EC6-3ECE-6EC1-9E29-3D7760637AF0}"/>
          </ac:spMkLst>
        </pc:spChg>
        <pc:graphicFrameChg chg="modGraphic">
          <ac:chgData name="Mrs L Davis" userId="516b7f42-e573-4a03-8048-c977739a7049" providerId="ADAL" clId="{5E3DA3DA-B251-4213-BD15-BDF4FBAEE15F}" dt="2024-09-18T20:32:05.294" v="1974" actId="404"/>
          <ac:graphicFrameMkLst>
            <pc:docMk/>
            <pc:sldMk cId="3404325749" sldId="344"/>
            <ac:graphicFrameMk id="6" creationId="{511797AB-A02B-B90B-3A3E-69DA32FABD79}"/>
          </ac:graphicFrameMkLst>
        </pc:graphicFrameChg>
        <pc:picChg chg="add mod">
          <ac:chgData name="Mrs L Davis" userId="516b7f42-e573-4a03-8048-c977739a7049" providerId="ADAL" clId="{5E3DA3DA-B251-4213-BD15-BDF4FBAEE15F}" dt="2024-09-23T20:13:46.863" v="6021" actId="1076"/>
          <ac:picMkLst>
            <pc:docMk/>
            <pc:sldMk cId="3404325749" sldId="344"/>
            <ac:picMk id="3" creationId="{D113BA3E-A967-BD3F-3358-2FE6F16EBA7B}"/>
          </ac:picMkLst>
        </pc:picChg>
      </pc:sldChg>
      <pc:sldChg chg="addSp modSp mod">
        <pc:chgData name="Mrs L Davis" userId="516b7f42-e573-4a03-8048-c977739a7049" providerId="ADAL" clId="{5E3DA3DA-B251-4213-BD15-BDF4FBAEE15F}" dt="2024-09-23T20:14:26.405" v="6117"/>
        <pc:sldMkLst>
          <pc:docMk/>
          <pc:sldMk cId="2972562070" sldId="345"/>
        </pc:sldMkLst>
        <pc:spChg chg="mod">
          <ac:chgData name="Mrs L Davis" userId="516b7f42-e573-4a03-8048-c977739a7049" providerId="ADAL" clId="{5E3DA3DA-B251-4213-BD15-BDF4FBAEE15F}" dt="2024-09-19T20:24:23.412" v="2473" actId="113"/>
          <ac:spMkLst>
            <pc:docMk/>
            <pc:sldMk cId="2972562070" sldId="345"/>
            <ac:spMk id="7" creationId="{8F5D79B1-A9FB-D115-4860-7EBF6005F049}"/>
          </ac:spMkLst>
        </pc:spChg>
        <pc:spChg chg="mod">
          <ac:chgData name="Mrs L Davis" userId="516b7f42-e573-4a03-8048-c977739a7049" providerId="ADAL" clId="{5E3DA3DA-B251-4213-BD15-BDF4FBAEE15F}" dt="2024-09-19T20:24:39.930" v="2479" actId="20577"/>
          <ac:spMkLst>
            <pc:docMk/>
            <pc:sldMk cId="2972562070" sldId="345"/>
            <ac:spMk id="8" creationId="{3D0ADC4C-510B-90F7-866C-AA46B8CB62BF}"/>
          </ac:spMkLst>
        </pc:spChg>
        <pc:spChg chg="mod">
          <ac:chgData name="Mrs L Davis" userId="516b7f42-e573-4a03-8048-c977739a7049" providerId="ADAL" clId="{5E3DA3DA-B251-4213-BD15-BDF4FBAEE15F}" dt="2024-09-19T20:24:33.149" v="2477" actId="20577"/>
          <ac:spMkLst>
            <pc:docMk/>
            <pc:sldMk cId="2972562070" sldId="345"/>
            <ac:spMk id="10" creationId="{E6C327BB-3DB9-451B-54B0-D836C995F2A4}"/>
          </ac:spMkLst>
        </pc:spChg>
        <pc:picChg chg="add mod">
          <ac:chgData name="Mrs L Davis" userId="516b7f42-e573-4a03-8048-c977739a7049" providerId="ADAL" clId="{5E3DA3DA-B251-4213-BD15-BDF4FBAEE15F}" dt="2024-09-23T20:14:26.405" v="6117"/>
          <ac:picMkLst>
            <pc:docMk/>
            <pc:sldMk cId="2972562070" sldId="345"/>
            <ac:picMk id="3" creationId="{14DE8DE6-BAAF-DFF0-FBF4-C0271DF6799C}"/>
          </ac:picMkLst>
        </pc:picChg>
      </pc:sldChg>
      <pc:sldChg chg="addSp delSp modSp add mod">
        <pc:chgData name="Mrs L Davis" userId="516b7f42-e573-4a03-8048-c977739a7049" providerId="ADAL" clId="{5E3DA3DA-B251-4213-BD15-BDF4FBAEE15F}" dt="2024-09-23T20:12:50.395" v="6008" actId="1076"/>
        <pc:sldMkLst>
          <pc:docMk/>
          <pc:sldMk cId="445783488" sldId="346"/>
        </pc:sldMkLst>
        <pc:spChg chg="mod">
          <ac:chgData name="Mrs L Davis" userId="516b7f42-e573-4a03-8048-c977739a7049" providerId="ADAL" clId="{5E3DA3DA-B251-4213-BD15-BDF4FBAEE15F}" dt="2024-09-23T20:07:31.494" v="5844" actId="1076"/>
          <ac:spMkLst>
            <pc:docMk/>
            <pc:sldMk cId="445783488" sldId="346"/>
            <ac:spMk id="2" creationId="{0B73A22C-5918-782C-1152-54EA710A52D7}"/>
          </ac:spMkLst>
        </pc:spChg>
        <pc:spChg chg="del">
          <ac:chgData name="Mrs L Davis" userId="516b7f42-e573-4a03-8048-c977739a7049" providerId="ADAL" clId="{5E3DA3DA-B251-4213-BD15-BDF4FBAEE15F}" dt="2024-09-23T20:07:19.904" v="5840" actId="478"/>
          <ac:spMkLst>
            <pc:docMk/>
            <pc:sldMk cId="445783488" sldId="346"/>
            <ac:spMk id="3" creationId="{FE3AFE57-6DC3-C9AA-75D0-CFF479D09501}"/>
          </ac:spMkLst>
        </pc:spChg>
        <pc:spChg chg="add del mod">
          <ac:chgData name="Mrs L Davis" userId="516b7f42-e573-4a03-8048-c977739a7049" providerId="ADAL" clId="{5E3DA3DA-B251-4213-BD15-BDF4FBAEE15F}" dt="2024-09-23T20:07:24.760" v="5842" actId="478"/>
          <ac:spMkLst>
            <pc:docMk/>
            <pc:sldMk cId="445783488" sldId="346"/>
            <ac:spMk id="8" creationId="{233273A6-226F-3A28-EB5B-42A44C0E2762}"/>
          </ac:spMkLst>
        </pc:spChg>
        <pc:spChg chg="add mod">
          <ac:chgData name="Mrs L Davis" userId="516b7f42-e573-4a03-8048-c977739a7049" providerId="ADAL" clId="{5E3DA3DA-B251-4213-BD15-BDF4FBAEE15F}" dt="2024-09-23T20:09:00.015" v="5872" actId="20577"/>
          <ac:spMkLst>
            <pc:docMk/>
            <pc:sldMk cId="445783488" sldId="346"/>
            <ac:spMk id="9" creationId="{59EBF1DF-DD31-7AA2-6F09-A394F99A4FC8}"/>
          </ac:spMkLst>
        </pc:spChg>
        <pc:picChg chg="del">
          <ac:chgData name="Mrs L Davis" userId="516b7f42-e573-4a03-8048-c977739a7049" providerId="ADAL" clId="{5E3DA3DA-B251-4213-BD15-BDF4FBAEE15F}" dt="2024-09-23T20:07:21.908" v="5841" actId="478"/>
          <ac:picMkLst>
            <pc:docMk/>
            <pc:sldMk cId="445783488" sldId="346"/>
            <ac:picMk id="4" creationId="{3A0D600A-7766-BEED-1F85-F0BFB3484C6B}"/>
          </ac:picMkLst>
        </pc:picChg>
        <pc:picChg chg="mod">
          <ac:chgData name="Mrs L Davis" userId="516b7f42-e573-4a03-8048-c977739a7049" providerId="ADAL" clId="{5E3DA3DA-B251-4213-BD15-BDF4FBAEE15F}" dt="2024-09-23T20:07:26.723" v="5843" actId="1076"/>
          <ac:picMkLst>
            <pc:docMk/>
            <pc:sldMk cId="445783488" sldId="346"/>
            <ac:picMk id="7" creationId="{77E9D07B-6B22-A81C-37FA-9CDBA0F9D9B6}"/>
          </ac:picMkLst>
        </pc:picChg>
        <pc:picChg chg="add mod">
          <ac:chgData name="Mrs L Davis" userId="516b7f42-e573-4a03-8048-c977739a7049" providerId="ADAL" clId="{5E3DA3DA-B251-4213-BD15-BDF4FBAEE15F}" dt="2024-09-23T20:12:50.395" v="6008" actId="1076"/>
          <ac:picMkLst>
            <pc:docMk/>
            <pc:sldMk cId="445783488" sldId="346"/>
            <ac:picMk id="10" creationId="{5308BA34-3678-5851-57B2-795935AD1C7C}"/>
          </ac:picMkLst>
        </pc:picChg>
      </pc:sldChg>
    </pc:docChg>
  </pc:docChgLst>
  <pc:docChgLst>
    <pc:chgData name="Mrs L Davis" userId="516b7f42-e573-4a03-8048-c977739a7049" providerId="ADAL" clId="{59580165-AC5A-431F-BC7E-0C125C1CC41D}"/>
    <pc:docChg chg="custSel delSld modSld">
      <pc:chgData name="Mrs L Davis" userId="516b7f42-e573-4a03-8048-c977739a7049" providerId="ADAL" clId="{59580165-AC5A-431F-BC7E-0C125C1CC41D}" dt="2025-03-08T09:14:43.837" v="47" actId="14100"/>
      <pc:docMkLst>
        <pc:docMk/>
      </pc:docMkLst>
      <pc:sldChg chg="modSp mod">
        <pc:chgData name="Mrs L Davis" userId="516b7f42-e573-4a03-8048-c977739a7049" providerId="ADAL" clId="{59580165-AC5A-431F-BC7E-0C125C1CC41D}" dt="2025-03-06T21:07:45.438" v="27" actId="20577"/>
        <pc:sldMkLst>
          <pc:docMk/>
          <pc:sldMk cId="1587620723" sldId="272"/>
        </pc:sldMkLst>
        <pc:spChg chg="mod">
          <ac:chgData name="Mrs L Davis" userId="516b7f42-e573-4a03-8048-c977739a7049" providerId="ADAL" clId="{59580165-AC5A-431F-BC7E-0C125C1CC41D}" dt="2025-03-06T21:07:45.438" v="27" actId="20577"/>
          <ac:spMkLst>
            <pc:docMk/>
            <pc:sldMk cId="1587620723" sldId="272"/>
            <ac:spMk id="2" creationId="{00000000-0000-0000-0000-000000000000}"/>
          </ac:spMkLst>
        </pc:spChg>
      </pc:sldChg>
      <pc:sldChg chg="del">
        <pc:chgData name="Mrs L Davis" userId="516b7f42-e573-4a03-8048-c977739a7049" providerId="ADAL" clId="{59580165-AC5A-431F-BC7E-0C125C1CC41D}" dt="2025-03-06T21:07:14.722" v="26" actId="47"/>
        <pc:sldMkLst>
          <pc:docMk/>
          <pc:sldMk cId="4120718741" sldId="329"/>
        </pc:sldMkLst>
      </pc:sldChg>
      <pc:sldChg chg="modSp mod">
        <pc:chgData name="Mrs L Davis" userId="516b7f42-e573-4a03-8048-c977739a7049" providerId="ADAL" clId="{59580165-AC5A-431F-BC7E-0C125C1CC41D}" dt="2025-03-06T21:06:21.419" v="25" actId="20577"/>
        <pc:sldMkLst>
          <pc:docMk/>
          <pc:sldMk cId="3224966907" sldId="330"/>
        </pc:sldMkLst>
        <pc:graphicFrameChg chg="modGraphic">
          <ac:chgData name="Mrs L Davis" userId="516b7f42-e573-4a03-8048-c977739a7049" providerId="ADAL" clId="{59580165-AC5A-431F-BC7E-0C125C1CC41D}" dt="2025-03-06T21:06:21.419" v="25" actId="20577"/>
          <ac:graphicFrameMkLst>
            <pc:docMk/>
            <pc:sldMk cId="3224966907" sldId="330"/>
            <ac:graphicFrameMk id="6" creationId="{FEDD72C3-4E4B-3FAA-EEEB-D9A2733F56F3}"/>
          </ac:graphicFrameMkLst>
        </pc:graphicFrameChg>
      </pc:sldChg>
      <pc:sldChg chg="addSp delSp modSp mod">
        <pc:chgData name="Mrs L Davis" userId="516b7f42-e573-4a03-8048-c977739a7049" providerId="ADAL" clId="{59580165-AC5A-431F-BC7E-0C125C1CC41D}" dt="2025-03-08T09:14:43.837" v="47" actId="14100"/>
        <pc:sldMkLst>
          <pc:docMk/>
          <pc:sldMk cId="3784560619" sldId="340"/>
        </pc:sldMkLst>
        <pc:spChg chg="add">
          <ac:chgData name="Mrs L Davis" userId="516b7f42-e573-4a03-8048-c977739a7049" providerId="ADAL" clId="{59580165-AC5A-431F-BC7E-0C125C1CC41D}" dt="2025-03-08T09:12:34.254" v="31"/>
          <ac:spMkLst>
            <pc:docMk/>
            <pc:sldMk cId="3784560619" sldId="340"/>
            <ac:spMk id="6" creationId="{6421DEDE-69CA-6876-EFCD-28E49DE3B7EA}"/>
          </ac:spMkLst>
        </pc:spChg>
        <pc:spChg chg="add">
          <ac:chgData name="Mrs L Davis" userId="516b7f42-e573-4a03-8048-c977739a7049" providerId="ADAL" clId="{59580165-AC5A-431F-BC7E-0C125C1CC41D}" dt="2025-03-08T09:13:27.664" v="36"/>
          <ac:spMkLst>
            <pc:docMk/>
            <pc:sldMk cId="3784560619" sldId="340"/>
            <ac:spMk id="9" creationId="{FB8D4864-82CD-1B19-4736-809A810EFCB3}"/>
          </ac:spMkLst>
        </pc:spChg>
        <pc:spChg chg="add">
          <ac:chgData name="Mrs L Davis" userId="516b7f42-e573-4a03-8048-c977739a7049" providerId="ADAL" clId="{59580165-AC5A-431F-BC7E-0C125C1CC41D}" dt="2025-03-08T09:14:03.082" v="41"/>
          <ac:spMkLst>
            <pc:docMk/>
            <pc:sldMk cId="3784560619" sldId="340"/>
            <ac:spMk id="13" creationId="{14C22B55-A420-C823-2063-745393B06DE8}"/>
          </ac:spMkLst>
        </pc:spChg>
        <pc:graphicFrameChg chg="modGraphic">
          <ac:chgData name="Mrs L Davis" userId="516b7f42-e573-4a03-8048-c977739a7049" providerId="ADAL" clId="{59580165-AC5A-431F-BC7E-0C125C1CC41D}" dt="2025-03-08T09:12:23.730" v="30" actId="20577"/>
          <ac:graphicFrameMkLst>
            <pc:docMk/>
            <pc:sldMk cId="3784560619" sldId="340"/>
            <ac:graphicFrameMk id="4" creationId="{168F5CBA-2464-5F2A-9944-F76C54F98F60}"/>
          </ac:graphicFrameMkLst>
        </pc:graphicFrameChg>
        <pc:picChg chg="add mod modCrop">
          <ac:chgData name="Mrs L Davis" userId="516b7f42-e573-4a03-8048-c977739a7049" providerId="ADAL" clId="{59580165-AC5A-431F-BC7E-0C125C1CC41D}" dt="2025-03-08T09:13:02.906" v="35" actId="1076"/>
          <ac:picMkLst>
            <pc:docMk/>
            <pc:sldMk cId="3784560619" sldId="340"/>
            <ac:picMk id="7" creationId="{9F5B7F14-84AA-1144-F1A7-DBC8A50F5A06}"/>
          </ac:picMkLst>
        </pc:picChg>
        <pc:picChg chg="add mod">
          <ac:chgData name="Mrs L Davis" userId="516b7f42-e573-4a03-8048-c977739a7049" providerId="ADAL" clId="{59580165-AC5A-431F-BC7E-0C125C1CC41D}" dt="2025-03-08T09:13:43.310" v="40" actId="14100"/>
          <ac:picMkLst>
            <pc:docMk/>
            <pc:sldMk cId="3784560619" sldId="340"/>
            <ac:picMk id="11" creationId="{4C40BA80-2277-B1DA-0A97-0577B7BEC265}"/>
          </ac:picMkLst>
        </pc:picChg>
        <pc:picChg chg="add del">
          <ac:chgData name="Mrs L Davis" userId="516b7f42-e573-4a03-8048-c977739a7049" providerId="ADAL" clId="{59580165-AC5A-431F-BC7E-0C125C1CC41D}" dt="2025-03-08T09:14:07.608" v="43" actId="478"/>
          <ac:picMkLst>
            <pc:docMk/>
            <pc:sldMk cId="3784560619" sldId="340"/>
            <ac:picMk id="15" creationId="{94DCF4C5-B18A-937A-E61F-CEBD5A440FB2}"/>
          </ac:picMkLst>
        </pc:picChg>
        <pc:picChg chg="add mod">
          <ac:chgData name="Mrs L Davis" userId="516b7f42-e573-4a03-8048-c977739a7049" providerId="ADAL" clId="{59580165-AC5A-431F-BC7E-0C125C1CC41D}" dt="2025-03-08T09:14:43.837" v="47" actId="14100"/>
          <ac:picMkLst>
            <pc:docMk/>
            <pc:sldMk cId="3784560619" sldId="340"/>
            <ac:picMk id="18" creationId="{1A7ED29A-D616-B1E9-928D-B23A10DD592B}"/>
          </ac:picMkLst>
        </pc:picChg>
      </pc:sldChg>
      <pc:sldChg chg="modSp mod">
        <pc:chgData name="Mrs L Davis" userId="516b7f42-e573-4a03-8048-c977739a7049" providerId="ADAL" clId="{59580165-AC5A-431F-BC7E-0C125C1CC41D}" dt="2025-03-06T20:20:43.670" v="7" actId="1076"/>
        <pc:sldMkLst>
          <pc:docMk/>
          <pc:sldMk cId="2329977815" sldId="342"/>
        </pc:sldMkLst>
        <pc:graphicFrameChg chg="mod modGraphic">
          <ac:chgData name="Mrs L Davis" userId="516b7f42-e573-4a03-8048-c977739a7049" providerId="ADAL" clId="{59580165-AC5A-431F-BC7E-0C125C1CC41D}" dt="2025-03-06T20:20:43.670" v="7" actId="1076"/>
          <ac:graphicFrameMkLst>
            <pc:docMk/>
            <pc:sldMk cId="2329977815" sldId="342"/>
            <ac:graphicFrameMk id="6" creationId="{511797AB-A02B-B90B-3A3E-69DA32FABD79}"/>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SEND Over</a:t>
            </a:r>
            <a:r>
              <a:rPr lang="en-GB" baseline="0" dirty="0"/>
              <a:t> Time</a:t>
            </a:r>
            <a:endParaRPr lang="en-GB" dirty="0"/>
          </a:p>
        </c:rich>
      </c:tx>
      <c:layout>
        <c:manualLayout>
          <c:xMode val="edge"/>
          <c:yMode val="edge"/>
          <c:x val="0.29945703766878068"/>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9997627953923253E-2"/>
          <c:y val="2.2726420915734593E-2"/>
          <c:w val="0.92687733759842517"/>
          <c:h val="0.76748654235442038"/>
        </c:manualLayout>
      </c:layout>
      <c:barChart>
        <c:barDir val="col"/>
        <c:grouping val="clustered"/>
        <c:varyColors val="0"/>
        <c:ser>
          <c:idx val="0"/>
          <c:order val="0"/>
          <c:tx>
            <c:strRef>
              <c:f>Sheet1!$B$1</c:f>
              <c:strCache>
                <c:ptCount val="1"/>
                <c:pt idx="0">
                  <c:v>2017/18</c:v>
                </c:pt>
              </c:strCache>
            </c:strRef>
          </c:tx>
          <c:spPr>
            <a:solidFill>
              <a:schemeClr val="accent1"/>
            </a:solidFill>
            <a:ln>
              <a:noFill/>
            </a:ln>
            <a:effectLst/>
          </c:spPr>
          <c:invertIfNegative val="0"/>
          <c:cat>
            <c:strRef>
              <c:f>Sheet1!$A$2:$A$5</c:f>
              <c:strCache>
                <c:ptCount val="4"/>
                <c:pt idx="0">
                  <c:v>EHCP</c:v>
                </c:pt>
                <c:pt idx="1">
                  <c:v>SEN 'K'</c:v>
                </c:pt>
                <c:pt idx="2">
                  <c:v>MALE</c:v>
                </c:pt>
                <c:pt idx="3">
                  <c:v>FEMALE</c:v>
                </c:pt>
              </c:strCache>
            </c:strRef>
          </c:cat>
          <c:val>
            <c:numRef>
              <c:f>Sheet1!$B$2:$B$5</c:f>
              <c:numCache>
                <c:formatCode>General</c:formatCode>
                <c:ptCount val="4"/>
                <c:pt idx="0">
                  <c:v>11</c:v>
                </c:pt>
                <c:pt idx="1">
                  <c:v>106</c:v>
                </c:pt>
                <c:pt idx="2">
                  <c:v>78</c:v>
                </c:pt>
                <c:pt idx="3">
                  <c:v>39</c:v>
                </c:pt>
              </c:numCache>
            </c:numRef>
          </c:val>
          <c:extLst>
            <c:ext xmlns:c16="http://schemas.microsoft.com/office/drawing/2014/chart" uri="{C3380CC4-5D6E-409C-BE32-E72D297353CC}">
              <c16:uniqueId val="{00000000-08D7-461C-8515-E9DCF4C3B00A}"/>
            </c:ext>
          </c:extLst>
        </c:ser>
        <c:ser>
          <c:idx val="1"/>
          <c:order val="1"/>
          <c:tx>
            <c:strRef>
              <c:f>Sheet1!$C$1</c:f>
              <c:strCache>
                <c:ptCount val="1"/>
                <c:pt idx="0">
                  <c:v>2018/19</c:v>
                </c:pt>
              </c:strCache>
            </c:strRef>
          </c:tx>
          <c:spPr>
            <a:solidFill>
              <a:schemeClr val="accent2"/>
            </a:solidFill>
            <a:ln>
              <a:noFill/>
            </a:ln>
            <a:effectLst/>
          </c:spPr>
          <c:invertIfNegative val="0"/>
          <c:cat>
            <c:strRef>
              <c:f>Sheet1!$A$2:$A$5</c:f>
              <c:strCache>
                <c:ptCount val="4"/>
                <c:pt idx="0">
                  <c:v>EHCP</c:v>
                </c:pt>
                <c:pt idx="1">
                  <c:v>SEN 'K'</c:v>
                </c:pt>
                <c:pt idx="2">
                  <c:v>MALE</c:v>
                </c:pt>
                <c:pt idx="3">
                  <c:v>FEMALE</c:v>
                </c:pt>
              </c:strCache>
            </c:strRef>
          </c:cat>
          <c:val>
            <c:numRef>
              <c:f>Sheet1!$C$2:$C$5</c:f>
              <c:numCache>
                <c:formatCode>General</c:formatCode>
                <c:ptCount val="4"/>
                <c:pt idx="0">
                  <c:v>14</c:v>
                </c:pt>
                <c:pt idx="1">
                  <c:v>95</c:v>
                </c:pt>
                <c:pt idx="2">
                  <c:v>75</c:v>
                </c:pt>
                <c:pt idx="3">
                  <c:v>34</c:v>
                </c:pt>
              </c:numCache>
            </c:numRef>
          </c:val>
          <c:extLst>
            <c:ext xmlns:c16="http://schemas.microsoft.com/office/drawing/2014/chart" uri="{C3380CC4-5D6E-409C-BE32-E72D297353CC}">
              <c16:uniqueId val="{00000001-08D7-461C-8515-E9DCF4C3B00A}"/>
            </c:ext>
          </c:extLst>
        </c:ser>
        <c:ser>
          <c:idx val="2"/>
          <c:order val="2"/>
          <c:tx>
            <c:strRef>
              <c:f>Sheet1!$D$1</c:f>
              <c:strCache>
                <c:ptCount val="1"/>
                <c:pt idx="0">
                  <c:v>2019/20</c:v>
                </c:pt>
              </c:strCache>
            </c:strRef>
          </c:tx>
          <c:spPr>
            <a:solidFill>
              <a:schemeClr val="accent3"/>
            </a:solidFill>
            <a:ln>
              <a:noFill/>
            </a:ln>
            <a:effectLst/>
          </c:spPr>
          <c:invertIfNegative val="0"/>
          <c:cat>
            <c:strRef>
              <c:f>Sheet1!$A$2:$A$5</c:f>
              <c:strCache>
                <c:ptCount val="4"/>
                <c:pt idx="0">
                  <c:v>EHCP</c:v>
                </c:pt>
                <c:pt idx="1">
                  <c:v>SEN 'K'</c:v>
                </c:pt>
                <c:pt idx="2">
                  <c:v>MALE</c:v>
                </c:pt>
                <c:pt idx="3">
                  <c:v>FEMALE</c:v>
                </c:pt>
              </c:strCache>
            </c:strRef>
          </c:cat>
          <c:val>
            <c:numRef>
              <c:f>Sheet1!$D$2:$D$5</c:f>
              <c:numCache>
                <c:formatCode>General</c:formatCode>
                <c:ptCount val="4"/>
                <c:pt idx="0">
                  <c:v>10</c:v>
                </c:pt>
                <c:pt idx="1">
                  <c:v>95</c:v>
                </c:pt>
                <c:pt idx="2">
                  <c:v>76</c:v>
                </c:pt>
                <c:pt idx="3">
                  <c:v>29</c:v>
                </c:pt>
              </c:numCache>
            </c:numRef>
          </c:val>
          <c:extLst>
            <c:ext xmlns:c16="http://schemas.microsoft.com/office/drawing/2014/chart" uri="{C3380CC4-5D6E-409C-BE32-E72D297353CC}">
              <c16:uniqueId val="{00000002-08D7-461C-8515-E9DCF4C3B00A}"/>
            </c:ext>
          </c:extLst>
        </c:ser>
        <c:ser>
          <c:idx val="3"/>
          <c:order val="3"/>
          <c:tx>
            <c:strRef>
              <c:f>Sheet1!$E$1</c:f>
              <c:strCache>
                <c:ptCount val="1"/>
                <c:pt idx="0">
                  <c:v>2020/21</c:v>
                </c:pt>
              </c:strCache>
            </c:strRef>
          </c:tx>
          <c:spPr>
            <a:solidFill>
              <a:schemeClr val="accent4"/>
            </a:solidFill>
            <a:ln>
              <a:noFill/>
            </a:ln>
            <a:effectLst/>
          </c:spPr>
          <c:invertIfNegative val="0"/>
          <c:cat>
            <c:strRef>
              <c:f>Sheet1!$A$2:$A$5</c:f>
              <c:strCache>
                <c:ptCount val="4"/>
                <c:pt idx="0">
                  <c:v>EHCP</c:v>
                </c:pt>
                <c:pt idx="1">
                  <c:v>SEN 'K'</c:v>
                </c:pt>
                <c:pt idx="2">
                  <c:v>MALE</c:v>
                </c:pt>
                <c:pt idx="3">
                  <c:v>FEMALE</c:v>
                </c:pt>
              </c:strCache>
            </c:strRef>
          </c:cat>
          <c:val>
            <c:numRef>
              <c:f>Sheet1!$E$2:$E$5</c:f>
              <c:numCache>
                <c:formatCode>General</c:formatCode>
                <c:ptCount val="4"/>
                <c:pt idx="0">
                  <c:v>11</c:v>
                </c:pt>
                <c:pt idx="1">
                  <c:v>103</c:v>
                </c:pt>
                <c:pt idx="2">
                  <c:v>78</c:v>
                </c:pt>
                <c:pt idx="3">
                  <c:v>36</c:v>
                </c:pt>
              </c:numCache>
            </c:numRef>
          </c:val>
          <c:extLst>
            <c:ext xmlns:c16="http://schemas.microsoft.com/office/drawing/2014/chart" uri="{C3380CC4-5D6E-409C-BE32-E72D297353CC}">
              <c16:uniqueId val="{00000003-08D7-461C-8515-E9DCF4C3B00A}"/>
            </c:ext>
          </c:extLst>
        </c:ser>
        <c:ser>
          <c:idx val="4"/>
          <c:order val="4"/>
          <c:tx>
            <c:strRef>
              <c:f>Sheet1!$F$1</c:f>
              <c:strCache>
                <c:ptCount val="1"/>
                <c:pt idx="0">
                  <c:v>2021/22</c:v>
                </c:pt>
              </c:strCache>
            </c:strRef>
          </c:tx>
          <c:spPr>
            <a:solidFill>
              <a:schemeClr val="accent5"/>
            </a:solidFill>
            <a:ln>
              <a:noFill/>
            </a:ln>
            <a:effectLst/>
          </c:spPr>
          <c:invertIfNegative val="0"/>
          <c:cat>
            <c:strRef>
              <c:f>Sheet1!$A$2:$A$5</c:f>
              <c:strCache>
                <c:ptCount val="4"/>
                <c:pt idx="0">
                  <c:v>EHCP</c:v>
                </c:pt>
                <c:pt idx="1">
                  <c:v>SEN 'K'</c:v>
                </c:pt>
                <c:pt idx="2">
                  <c:v>MALE</c:v>
                </c:pt>
                <c:pt idx="3">
                  <c:v>FEMALE</c:v>
                </c:pt>
              </c:strCache>
            </c:strRef>
          </c:cat>
          <c:val>
            <c:numRef>
              <c:f>Sheet1!$F$2:$F$5</c:f>
              <c:numCache>
                <c:formatCode>General</c:formatCode>
                <c:ptCount val="4"/>
                <c:pt idx="0">
                  <c:v>11</c:v>
                </c:pt>
                <c:pt idx="1">
                  <c:v>98</c:v>
                </c:pt>
                <c:pt idx="2">
                  <c:v>63</c:v>
                </c:pt>
                <c:pt idx="3">
                  <c:v>35</c:v>
                </c:pt>
              </c:numCache>
            </c:numRef>
          </c:val>
          <c:extLst>
            <c:ext xmlns:c16="http://schemas.microsoft.com/office/drawing/2014/chart" uri="{C3380CC4-5D6E-409C-BE32-E72D297353CC}">
              <c16:uniqueId val="{00000004-08D7-461C-8515-E9DCF4C3B00A}"/>
            </c:ext>
          </c:extLst>
        </c:ser>
        <c:ser>
          <c:idx val="5"/>
          <c:order val="5"/>
          <c:tx>
            <c:strRef>
              <c:f>Sheet1!$G$1</c:f>
              <c:strCache>
                <c:ptCount val="1"/>
                <c:pt idx="0">
                  <c:v>2022/23</c:v>
                </c:pt>
              </c:strCache>
            </c:strRef>
          </c:tx>
          <c:spPr>
            <a:solidFill>
              <a:schemeClr val="accent6"/>
            </a:solidFill>
            <a:ln>
              <a:noFill/>
            </a:ln>
            <a:effectLst/>
          </c:spPr>
          <c:invertIfNegative val="0"/>
          <c:cat>
            <c:strRef>
              <c:f>Sheet1!$A$2:$A$5</c:f>
              <c:strCache>
                <c:ptCount val="4"/>
                <c:pt idx="0">
                  <c:v>EHCP</c:v>
                </c:pt>
                <c:pt idx="1">
                  <c:v>SEN 'K'</c:v>
                </c:pt>
                <c:pt idx="2">
                  <c:v>MALE</c:v>
                </c:pt>
                <c:pt idx="3">
                  <c:v>FEMALE</c:v>
                </c:pt>
              </c:strCache>
            </c:strRef>
          </c:cat>
          <c:val>
            <c:numRef>
              <c:f>Sheet1!$G$2:$G$5</c:f>
              <c:numCache>
                <c:formatCode>General</c:formatCode>
                <c:ptCount val="4"/>
                <c:pt idx="0">
                  <c:v>0</c:v>
                </c:pt>
                <c:pt idx="1">
                  <c:v>0</c:v>
                </c:pt>
                <c:pt idx="2">
                  <c:v>75</c:v>
                </c:pt>
                <c:pt idx="3">
                  <c:v>44</c:v>
                </c:pt>
              </c:numCache>
            </c:numRef>
          </c:val>
          <c:extLst>
            <c:ext xmlns:c16="http://schemas.microsoft.com/office/drawing/2014/chart" uri="{C3380CC4-5D6E-409C-BE32-E72D297353CC}">
              <c16:uniqueId val="{00000005-08D7-461C-8515-E9DCF4C3B00A}"/>
            </c:ext>
          </c:extLst>
        </c:ser>
        <c:ser>
          <c:idx val="6"/>
          <c:order val="6"/>
          <c:tx>
            <c:strRef>
              <c:f>Sheet1!$H$1</c:f>
              <c:strCache>
                <c:ptCount val="1"/>
                <c:pt idx="0">
                  <c:v>2023/24</c:v>
                </c:pt>
              </c:strCache>
            </c:strRef>
          </c:tx>
          <c:spPr>
            <a:solidFill>
              <a:schemeClr val="accent1">
                <a:lumMod val="60000"/>
              </a:schemeClr>
            </a:solidFill>
            <a:ln>
              <a:noFill/>
            </a:ln>
            <a:effectLst/>
          </c:spPr>
          <c:invertIfNegative val="0"/>
          <c:cat>
            <c:strRef>
              <c:f>Sheet1!$A$2:$A$5</c:f>
              <c:strCache>
                <c:ptCount val="4"/>
                <c:pt idx="0">
                  <c:v>EHCP</c:v>
                </c:pt>
                <c:pt idx="1">
                  <c:v>SEN 'K'</c:v>
                </c:pt>
                <c:pt idx="2">
                  <c:v>MALE</c:v>
                </c:pt>
                <c:pt idx="3">
                  <c:v>FEMALE</c:v>
                </c:pt>
              </c:strCache>
            </c:strRef>
          </c:cat>
          <c:val>
            <c:numRef>
              <c:f>Sheet1!$H$2:$H$5</c:f>
              <c:numCache>
                <c:formatCode>General</c:formatCode>
                <c:ptCount val="4"/>
                <c:pt idx="0">
                  <c:v>14</c:v>
                </c:pt>
                <c:pt idx="1">
                  <c:v>104</c:v>
                </c:pt>
                <c:pt idx="2">
                  <c:v>72</c:v>
                </c:pt>
                <c:pt idx="3">
                  <c:v>46</c:v>
                </c:pt>
              </c:numCache>
            </c:numRef>
          </c:val>
          <c:extLst>
            <c:ext xmlns:c16="http://schemas.microsoft.com/office/drawing/2014/chart" uri="{C3380CC4-5D6E-409C-BE32-E72D297353CC}">
              <c16:uniqueId val="{00000006-08D7-461C-8515-E9DCF4C3B00A}"/>
            </c:ext>
          </c:extLst>
        </c:ser>
        <c:ser>
          <c:idx val="7"/>
          <c:order val="7"/>
          <c:tx>
            <c:strRef>
              <c:f>Sheet1!$I$1</c:f>
              <c:strCache>
                <c:ptCount val="1"/>
                <c:pt idx="0">
                  <c:v>2024/25</c:v>
                </c:pt>
              </c:strCache>
            </c:strRef>
          </c:tx>
          <c:spPr>
            <a:solidFill>
              <a:schemeClr val="accent2">
                <a:lumMod val="60000"/>
              </a:schemeClr>
            </a:solidFill>
            <a:ln>
              <a:noFill/>
            </a:ln>
            <a:effectLst/>
          </c:spPr>
          <c:invertIfNegative val="0"/>
          <c:cat>
            <c:strRef>
              <c:f>Sheet1!$A$2:$A$5</c:f>
              <c:strCache>
                <c:ptCount val="4"/>
                <c:pt idx="0">
                  <c:v>EHCP</c:v>
                </c:pt>
                <c:pt idx="1">
                  <c:v>SEN 'K'</c:v>
                </c:pt>
                <c:pt idx="2">
                  <c:v>MALE</c:v>
                </c:pt>
                <c:pt idx="3">
                  <c:v>FEMALE</c:v>
                </c:pt>
              </c:strCache>
            </c:strRef>
          </c:cat>
          <c:val>
            <c:numRef>
              <c:f>Sheet1!$I$2:$I$5</c:f>
              <c:numCache>
                <c:formatCode>General</c:formatCode>
                <c:ptCount val="4"/>
                <c:pt idx="0">
                  <c:v>23</c:v>
                </c:pt>
                <c:pt idx="1">
                  <c:v>109</c:v>
                </c:pt>
                <c:pt idx="2">
                  <c:v>59</c:v>
                </c:pt>
                <c:pt idx="3">
                  <c:v>49</c:v>
                </c:pt>
              </c:numCache>
            </c:numRef>
          </c:val>
          <c:extLst>
            <c:ext xmlns:c16="http://schemas.microsoft.com/office/drawing/2014/chart" uri="{C3380CC4-5D6E-409C-BE32-E72D297353CC}">
              <c16:uniqueId val="{00000007-08D7-461C-8515-E9DCF4C3B00A}"/>
            </c:ext>
          </c:extLst>
        </c:ser>
        <c:dLbls>
          <c:showLegendKey val="0"/>
          <c:showVal val="0"/>
          <c:showCatName val="0"/>
          <c:showSerName val="0"/>
          <c:showPercent val="0"/>
          <c:showBubbleSize val="0"/>
        </c:dLbls>
        <c:gapWidth val="219"/>
        <c:overlap val="-27"/>
        <c:axId val="978390271"/>
        <c:axId val="978387871"/>
      </c:barChart>
      <c:catAx>
        <c:axId val="978390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8387871"/>
        <c:crosses val="autoZero"/>
        <c:auto val="1"/>
        <c:lblAlgn val="ctr"/>
        <c:lblOffset val="100"/>
        <c:noMultiLvlLbl val="0"/>
      </c:catAx>
      <c:valAx>
        <c:axId val="9783878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83902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0A6577-FEC6-45E1-8670-0C2486BBE7FE}" type="doc">
      <dgm:prSet loTypeId="urn:microsoft.com/office/officeart/2005/8/layout/pyramid2" loCatId="pyramid" qsTypeId="urn:microsoft.com/office/officeart/2005/8/quickstyle/simple1" qsCatId="simple" csTypeId="urn:microsoft.com/office/officeart/2005/8/colors/accent5_2" csCatId="accent5" phldr="1"/>
      <dgm:spPr/>
    </dgm:pt>
    <dgm:pt modelId="{DDCBCFAE-65E2-493D-A49C-8E94F564F9D5}">
      <dgm:prSet phldrT="[Text]" custT="1"/>
      <dgm:spPr/>
      <dgm:t>
        <a:bodyPr/>
        <a:lstStyle/>
        <a:p>
          <a:r>
            <a:rPr lang="en-GB" sz="1200" dirty="0"/>
            <a:t>Wave 3: </a:t>
          </a:r>
        </a:p>
        <a:p>
          <a:r>
            <a:rPr lang="en-GB" sz="1200" dirty="0"/>
            <a:t>Specialist and personal interventions usually from a professional which could be external</a:t>
          </a:r>
        </a:p>
      </dgm:t>
    </dgm:pt>
    <dgm:pt modelId="{805D9901-7649-42FF-B7B1-2A7F926CBD5D}" type="parTrans" cxnId="{0C5F00CB-9C77-49A1-9026-D16615644B05}">
      <dgm:prSet/>
      <dgm:spPr/>
      <dgm:t>
        <a:bodyPr/>
        <a:lstStyle/>
        <a:p>
          <a:endParaRPr lang="en-GB"/>
        </a:p>
      </dgm:t>
    </dgm:pt>
    <dgm:pt modelId="{E5EB0842-4DFF-45BA-8C3F-8B49CAC45EF7}" type="sibTrans" cxnId="{0C5F00CB-9C77-49A1-9026-D16615644B05}">
      <dgm:prSet/>
      <dgm:spPr/>
      <dgm:t>
        <a:bodyPr/>
        <a:lstStyle/>
        <a:p>
          <a:endParaRPr lang="en-GB"/>
        </a:p>
      </dgm:t>
    </dgm:pt>
    <dgm:pt modelId="{9A3B5F00-5566-48F3-A6A0-0F1488B0A666}">
      <dgm:prSet phldrT="[Text]"/>
      <dgm:spPr/>
      <dgm:t>
        <a:bodyPr/>
        <a:lstStyle/>
        <a:p>
          <a:r>
            <a:rPr lang="en-GB" dirty="0"/>
            <a:t>Wave 2: Additional intervention; targeted and based on students’ needs</a:t>
          </a:r>
        </a:p>
      </dgm:t>
    </dgm:pt>
    <dgm:pt modelId="{C9C97B29-48E9-4D1B-8995-876C68DEF88B}" type="parTrans" cxnId="{D682A04B-B431-4D07-A2DC-3C94488507E0}">
      <dgm:prSet/>
      <dgm:spPr/>
      <dgm:t>
        <a:bodyPr/>
        <a:lstStyle/>
        <a:p>
          <a:endParaRPr lang="en-GB"/>
        </a:p>
      </dgm:t>
    </dgm:pt>
    <dgm:pt modelId="{484B4EAA-AA1E-49D5-878E-7DC601236D30}" type="sibTrans" cxnId="{D682A04B-B431-4D07-A2DC-3C94488507E0}">
      <dgm:prSet/>
      <dgm:spPr/>
      <dgm:t>
        <a:bodyPr/>
        <a:lstStyle/>
        <a:p>
          <a:endParaRPr lang="en-GB"/>
        </a:p>
      </dgm:t>
    </dgm:pt>
    <dgm:pt modelId="{13041E6E-175D-4AD9-B0BF-67D51AEC09ED}">
      <dgm:prSet phldrT="[Text]"/>
      <dgm:spPr/>
      <dgm:t>
        <a:bodyPr/>
        <a:lstStyle/>
        <a:p>
          <a:r>
            <a:rPr lang="en-GB" dirty="0"/>
            <a:t>Wave 1: Quality First Teaching</a:t>
          </a:r>
        </a:p>
        <a:p>
          <a:r>
            <a:rPr lang="en-GB" dirty="0"/>
            <a:t>Inclusive and adaptive teaching</a:t>
          </a:r>
        </a:p>
        <a:p>
          <a:r>
            <a:rPr lang="en-GB" dirty="0"/>
            <a:t>Ordinarily Available Provision </a:t>
          </a:r>
        </a:p>
      </dgm:t>
    </dgm:pt>
    <dgm:pt modelId="{159D90E7-50A7-4AB6-A7AC-76FF499A5167}" type="parTrans" cxnId="{580686ED-9917-4B31-BDA2-E68BAEFA78C8}">
      <dgm:prSet/>
      <dgm:spPr/>
      <dgm:t>
        <a:bodyPr/>
        <a:lstStyle/>
        <a:p>
          <a:endParaRPr lang="en-GB"/>
        </a:p>
      </dgm:t>
    </dgm:pt>
    <dgm:pt modelId="{4E49E50E-22DA-4FED-AA54-56A2A0417829}" type="sibTrans" cxnId="{580686ED-9917-4B31-BDA2-E68BAEFA78C8}">
      <dgm:prSet/>
      <dgm:spPr/>
      <dgm:t>
        <a:bodyPr/>
        <a:lstStyle/>
        <a:p>
          <a:endParaRPr lang="en-GB"/>
        </a:p>
      </dgm:t>
    </dgm:pt>
    <dgm:pt modelId="{6B69AEA9-2A20-48CC-93C9-FCC845E48D98}" type="pres">
      <dgm:prSet presAssocID="{6F0A6577-FEC6-45E1-8670-0C2486BBE7FE}" presName="compositeShape" presStyleCnt="0">
        <dgm:presLayoutVars>
          <dgm:dir/>
          <dgm:resizeHandles/>
        </dgm:presLayoutVars>
      </dgm:prSet>
      <dgm:spPr/>
    </dgm:pt>
    <dgm:pt modelId="{582CE455-68BD-4AFA-B947-7C18072D1833}" type="pres">
      <dgm:prSet presAssocID="{6F0A6577-FEC6-45E1-8670-0C2486BBE7FE}" presName="pyramid" presStyleLbl="node1" presStyleIdx="0" presStyleCnt="1"/>
      <dgm:spPr/>
    </dgm:pt>
    <dgm:pt modelId="{9F948733-A9DC-4BED-8127-0E21BE034917}" type="pres">
      <dgm:prSet presAssocID="{6F0A6577-FEC6-45E1-8670-0C2486BBE7FE}" presName="theList" presStyleCnt="0"/>
      <dgm:spPr/>
    </dgm:pt>
    <dgm:pt modelId="{9C37CD1D-B09D-4680-B722-5C6337D38F5B}" type="pres">
      <dgm:prSet presAssocID="{DDCBCFAE-65E2-493D-A49C-8E94F564F9D5}" presName="aNode" presStyleLbl="fgAcc1" presStyleIdx="0" presStyleCnt="3">
        <dgm:presLayoutVars>
          <dgm:bulletEnabled val="1"/>
        </dgm:presLayoutVars>
      </dgm:prSet>
      <dgm:spPr/>
    </dgm:pt>
    <dgm:pt modelId="{033CCBB6-4051-4FB3-AFC6-57D6AD629139}" type="pres">
      <dgm:prSet presAssocID="{DDCBCFAE-65E2-493D-A49C-8E94F564F9D5}" presName="aSpace" presStyleCnt="0"/>
      <dgm:spPr/>
    </dgm:pt>
    <dgm:pt modelId="{41E8FEFB-21D4-4917-9A60-1A17D198D4B7}" type="pres">
      <dgm:prSet presAssocID="{9A3B5F00-5566-48F3-A6A0-0F1488B0A666}" presName="aNode" presStyleLbl="fgAcc1" presStyleIdx="1" presStyleCnt="3">
        <dgm:presLayoutVars>
          <dgm:bulletEnabled val="1"/>
        </dgm:presLayoutVars>
      </dgm:prSet>
      <dgm:spPr/>
    </dgm:pt>
    <dgm:pt modelId="{25BFE784-69EB-4773-8BCE-7A411B2160EB}" type="pres">
      <dgm:prSet presAssocID="{9A3B5F00-5566-48F3-A6A0-0F1488B0A666}" presName="aSpace" presStyleCnt="0"/>
      <dgm:spPr/>
    </dgm:pt>
    <dgm:pt modelId="{EC9E0FB5-8011-417C-B86E-43C643F202A1}" type="pres">
      <dgm:prSet presAssocID="{13041E6E-175D-4AD9-B0BF-67D51AEC09ED}" presName="aNode" presStyleLbl="fgAcc1" presStyleIdx="2" presStyleCnt="3">
        <dgm:presLayoutVars>
          <dgm:bulletEnabled val="1"/>
        </dgm:presLayoutVars>
      </dgm:prSet>
      <dgm:spPr/>
    </dgm:pt>
    <dgm:pt modelId="{173D685A-58DC-40CA-9D5E-27D3939F7ADD}" type="pres">
      <dgm:prSet presAssocID="{13041E6E-175D-4AD9-B0BF-67D51AEC09ED}" presName="aSpace" presStyleCnt="0"/>
      <dgm:spPr/>
    </dgm:pt>
  </dgm:ptLst>
  <dgm:cxnLst>
    <dgm:cxn modelId="{54C1555B-04D7-4979-B12D-D78B419FED32}" type="presOf" srcId="{DDCBCFAE-65E2-493D-A49C-8E94F564F9D5}" destId="{9C37CD1D-B09D-4680-B722-5C6337D38F5B}" srcOrd="0" destOrd="0" presId="urn:microsoft.com/office/officeart/2005/8/layout/pyramid2"/>
    <dgm:cxn modelId="{D682A04B-B431-4D07-A2DC-3C94488507E0}" srcId="{6F0A6577-FEC6-45E1-8670-0C2486BBE7FE}" destId="{9A3B5F00-5566-48F3-A6A0-0F1488B0A666}" srcOrd="1" destOrd="0" parTransId="{C9C97B29-48E9-4D1B-8995-876C68DEF88B}" sibTransId="{484B4EAA-AA1E-49D5-878E-7DC601236D30}"/>
    <dgm:cxn modelId="{B5C665C8-5F12-44BC-8A02-C9F3740137A3}" type="presOf" srcId="{13041E6E-175D-4AD9-B0BF-67D51AEC09ED}" destId="{EC9E0FB5-8011-417C-B86E-43C643F202A1}" srcOrd="0" destOrd="0" presId="urn:microsoft.com/office/officeart/2005/8/layout/pyramid2"/>
    <dgm:cxn modelId="{0C5F00CB-9C77-49A1-9026-D16615644B05}" srcId="{6F0A6577-FEC6-45E1-8670-0C2486BBE7FE}" destId="{DDCBCFAE-65E2-493D-A49C-8E94F564F9D5}" srcOrd="0" destOrd="0" parTransId="{805D9901-7649-42FF-B7B1-2A7F926CBD5D}" sibTransId="{E5EB0842-4DFF-45BA-8C3F-8B49CAC45EF7}"/>
    <dgm:cxn modelId="{EA057ED8-4DB7-4A4A-B20E-AA91FB3316B5}" type="presOf" srcId="{9A3B5F00-5566-48F3-A6A0-0F1488B0A666}" destId="{41E8FEFB-21D4-4917-9A60-1A17D198D4B7}" srcOrd="0" destOrd="0" presId="urn:microsoft.com/office/officeart/2005/8/layout/pyramid2"/>
    <dgm:cxn modelId="{580686ED-9917-4B31-BDA2-E68BAEFA78C8}" srcId="{6F0A6577-FEC6-45E1-8670-0C2486BBE7FE}" destId="{13041E6E-175D-4AD9-B0BF-67D51AEC09ED}" srcOrd="2" destOrd="0" parTransId="{159D90E7-50A7-4AB6-A7AC-76FF499A5167}" sibTransId="{4E49E50E-22DA-4FED-AA54-56A2A0417829}"/>
    <dgm:cxn modelId="{83E068FF-2E0D-41E1-9955-73AC938E06F3}" type="presOf" srcId="{6F0A6577-FEC6-45E1-8670-0C2486BBE7FE}" destId="{6B69AEA9-2A20-48CC-93C9-FCC845E48D98}" srcOrd="0" destOrd="0" presId="urn:microsoft.com/office/officeart/2005/8/layout/pyramid2"/>
    <dgm:cxn modelId="{C9AE1769-7B90-4BB5-9683-3AD8755A5D04}" type="presParOf" srcId="{6B69AEA9-2A20-48CC-93C9-FCC845E48D98}" destId="{582CE455-68BD-4AFA-B947-7C18072D1833}" srcOrd="0" destOrd="0" presId="urn:microsoft.com/office/officeart/2005/8/layout/pyramid2"/>
    <dgm:cxn modelId="{9662797E-7A8D-4432-9F7F-A382205C2E54}" type="presParOf" srcId="{6B69AEA9-2A20-48CC-93C9-FCC845E48D98}" destId="{9F948733-A9DC-4BED-8127-0E21BE034917}" srcOrd="1" destOrd="0" presId="urn:microsoft.com/office/officeart/2005/8/layout/pyramid2"/>
    <dgm:cxn modelId="{5B17A0DF-9AB3-4765-AF83-D555352FCA61}" type="presParOf" srcId="{9F948733-A9DC-4BED-8127-0E21BE034917}" destId="{9C37CD1D-B09D-4680-B722-5C6337D38F5B}" srcOrd="0" destOrd="0" presId="urn:microsoft.com/office/officeart/2005/8/layout/pyramid2"/>
    <dgm:cxn modelId="{1E4B19ED-0644-4ED1-99F7-19448716406F}" type="presParOf" srcId="{9F948733-A9DC-4BED-8127-0E21BE034917}" destId="{033CCBB6-4051-4FB3-AFC6-57D6AD629139}" srcOrd="1" destOrd="0" presId="urn:microsoft.com/office/officeart/2005/8/layout/pyramid2"/>
    <dgm:cxn modelId="{852562D7-06C1-4E3A-BCD1-4D33BC5F0166}" type="presParOf" srcId="{9F948733-A9DC-4BED-8127-0E21BE034917}" destId="{41E8FEFB-21D4-4917-9A60-1A17D198D4B7}" srcOrd="2" destOrd="0" presId="urn:microsoft.com/office/officeart/2005/8/layout/pyramid2"/>
    <dgm:cxn modelId="{A84B215D-0E65-4A3F-8B16-8983B5936BA4}" type="presParOf" srcId="{9F948733-A9DC-4BED-8127-0E21BE034917}" destId="{25BFE784-69EB-4773-8BCE-7A411B2160EB}" srcOrd="3" destOrd="0" presId="urn:microsoft.com/office/officeart/2005/8/layout/pyramid2"/>
    <dgm:cxn modelId="{7232BB5C-D514-40EE-B774-49054032D20B}" type="presParOf" srcId="{9F948733-A9DC-4BED-8127-0E21BE034917}" destId="{EC9E0FB5-8011-417C-B86E-43C643F202A1}" srcOrd="4" destOrd="0" presId="urn:microsoft.com/office/officeart/2005/8/layout/pyramid2"/>
    <dgm:cxn modelId="{601BFCBA-C59D-494D-B04F-6552EE00FC97}" type="presParOf" srcId="{9F948733-A9DC-4BED-8127-0E21BE034917}" destId="{173D685A-58DC-40CA-9D5E-27D3939F7ADD}"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CE455-68BD-4AFA-B947-7C18072D1833}">
      <dsp:nvSpPr>
        <dsp:cNvPr id="0" name=""/>
        <dsp:cNvSpPr/>
      </dsp:nvSpPr>
      <dsp:spPr>
        <a:xfrm>
          <a:off x="1449837" y="0"/>
          <a:ext cx="4664722" cy="4664722"/>
        </a:xfrm>
        <a:prstGeom prst="triangl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37CD1D-B09D-4680-B722-5C6337D38F5B}">
      <dsp:nvSpPr>
        <dsp:cNvPr id="0" name=""/>
        <dsp:cNvSpPr/>
      </dsp:nvSpPr>
      <dsp:spPr>
        <a:xfrm>
          <a:off x="3782198" y="468977"/>
          <a:ext cx="3032069" cy="1104227"/>
        </a:xfrm>
        <a:prstGeom prst="round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Wave 3: </a:t>
          </a:r>
        </a:p>
        <a:p>
          <a:pPr marL="0" lvl="0" indent="0" algn="ctr" defTabSz="533400">
            <a:lnSpc>
              <a:spcPct val="90000"/>
            </a:lnSpc>
            <a:spcBef>
              <a:spcPct val="0"/>
            </a:spcBef>
            <a:spcAft>
              <a:spcPct val="35000"/>
            </a:spcAft>
            <a:buNone/>
          </a:pPr>
          <a:r>
            <a:rPr lang="en-GB" sz="1200" kern="1200" dirty="0"/>
            <a:t>Specialist and personal interventions usually from a professional which could be external</a:t>
          </a:r>
        </a:p>
      </dsp:txBody>
      <dsp:txXfrm>
        <a:off x="3836102" y="522881"/>
        <a:ext cx="2924261" cy="996419"/>
      </dsp:txXfrm>
    </dsp:sp>
    <dsp:sp modelId="{41E8FEFB-21D4-4917-9A60-1A17D198D4B7}">
      <dsp:nvSpPr>
        <dsp:cNvPr id="0" name=""/>
        <dsp:cNvSpPr/>
      </dsp:nvSpPr>
      <dsp:spPr>
        <a:xfrm>
          <a:off x="3782198" y="1711233"/>
          <a:ext cx="3032069" cy="1104227"/>
        </a:xfrm>
        <a:prstGeom prst="round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Wave 2: Additional intervention; targeted and based on students’ needs</a:t>
          </a:r>
        </a:p>
      </dsp:txBody>
      <dsp:txXfrm>
        <a:off x="3836102" y="1765137"/>
        <a:ext cx="2924261" cy="996419"/>
      </dsp:txXfrm>
    </dsp:sp>
    <dsp:sp modelId="{EC9E0FB5-8011-417C-B86E-43C643F202A1}">
      <dsp:nvSpPr>
        <dsp:cNvPr id="0" name=""/>
        <dsp:cNvSpPr/>
      </dsp:nvSpPr>
      <dsp:spPr>
        <a:xfrm>
          <a:off x="3782198" y="2953489"/>
          <a:ext cx="3032069" cy="1104227"/>
        </a:xfrm>
        <a:prstGeom prst="round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Wave 1: Quality First Teaching</a:t>
          </a:r>
        </a:p>
        <a:p>
          <a:pPr marL="0" lvl="0" indent="0" algn="ctr" defTabSz="711200">
            <a:lnSpc>
              <a:spcPct val="90000"/>
            </a:lnSpc>
            <a:spcBef>
              <a:spcPct val="0"/>
            </a:spcBef>
            <a:spcAft>
              <a:spcPct val="35000"/>
            </a:spcAft>
            <a:buNone/>
          </a:pPr>
          <a:r>
            <a:rPr lang="en-GB" sz="1600" kern="1200" dirty="0"/>
            <a:t>Inclusive and adaptive teaching</a:t>
          </a:r>
        </a:p>
        <a:p>
          <a:pPr marL="0" lvl="0" indent="0" algn="ctr" defTabSz="711200">
            <a:lnSpc>
              <a:spcPct val="90000"/>
            </a:lnSpc>
            <a:spcBef>
              <a:spcPct val="0"/>
            </a:spcBef>
            <a:spcAft>
              <a:spcPct val="35000"/>
            </a:spcAft>
            <a:buNone/>
          </a:pPr>
          <a:r>
            <a:rPr lang="en-GB" sz="1600" kern="1200" dirty="0"/>
            <a:t>Ordinarily Available Provision </a:t>
          </a:r>
        </a:p>
      </dsp:txBody>
      <dsp:txXfrm>
        <a:off x="3836102" y="3007393"/>
        <a:ext cx="2924261" cy="996419"/>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9211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98902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79234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93161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272149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47475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Tree>
    <p:extLst>
      <p:ext uri="{BB962C8B-B14F-4D97-AF65-F5344CB8AC3E}">
        <p14:creationId xmlns:p14="http://schemas.microsoft.com/office/powerpoint/2010/main" val="2034949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65452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A54C80-263E-416B-A8E0-580EDEADCBDC}" type="datetimeFigureOut">
              <a:rPr lang="en-US" dirty="0"/>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3628916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31086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A54C80-263E-416B-A8E0-580EDEADCBDC}" type="datetimeFigureOut">
              <a:rPr lang="en-US" dirty="0"/>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4216966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3/8/2025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3752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3/8/2025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1855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18234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919823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47214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5000">
              <a:srgbClr val="FEFAA0"/>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3/8/2025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101163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6.png"/><Relationship Id="rId3" Type="http://schemas.openxmlformats.org/officeDocument/2006/relationships/slide" Target="slide19.xml"/><Relationship Id="rId7" Type="http://schemas.openxmlformats.org/officeDocument/2006/relationships/slide" Target="slide23.xml"/><Relationship Id="rId12" Type="http://schemas.openxmlformats.org/officeDocument/2006/relationships/slide" Target="slide28.xml"/><Relationship Id="rId2"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slide" Target="slide21.xml"/><Relationship Id="rId10" Type="http://schemas.openxmlformats.org/officeDocument/2006/relationships/slide" Target="slide26.xml"/><Relationship Id="rId4" Type="http://schemas.openxmlformats.org/officeDocument/2006/relationships/slide" Target="slide20.xml"/><Relationship Id="rId9" Type="http://schemas.openxmlformats.org/officeDocument/2006/relationships/slide" Target="slide25.xml"/></Relationships>
</file>

<file path=ppt/slides/_rels/slide17.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6.png"/><Relationship Id="rId3" Type="http://schemas.openxmlformats.org/officeDocument/2006/relationships/slide" Target="slide30.xml"/><Relationship Id="rId7" Type="http://schemas.openxmlformats.org/officeDocument/2006/relationships/slide" Target="slide34.xml"/><Relationship Id="rId12" Type="http://schemas.openxmlformats.org/officeDocument/2006/relationships/slide" Target="slide3.xml"/><Relationship Id="rId2" Type="http://schemas.openxmlformats.org/officeDocument/2006/relationships/slide" Target="slide29.xml"/><Relationship Id="rId1" Type="http://schemas.openxmlformats.org/officeDocument/2006/relationships/slideLayout" Target="../slideLayouts/slideLayout2.xml"/><Relationship Id="rId6" Type="http://schemas.openxmlformats.org/officeDocument/2006/relationships/slide" Target="slide33.xml"/><Relationship Id="rId11" Type="http://schemas.openxmlformats.org/officeDocument/2006/relationships/slide" Target="slide4.xml"/><Relationship Id="rId5" Type="http://schemas.openxmlformats.org/officeDocument/2006/relationships/slide" Target="slide32.xml"/><Relationship Id="rId10" Type="http://schemas.openxmlformats.org/officeDocument/2006/relationships/slide" Target="slide37.xml"/><Relationship Id="rId4" Type="http://schemas.openxmlformats.org/officeDocument/2006/relationships/slide" Target="slide31.xml"/><Relationship Id="rId9" Type="http://schemas.openxmlformats.org/officeDocument/2006/relationships/slide" Target="slide36.xml"/></Relationships>
</file>

<file path=ppt/slides/_rels/slide1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hyperlink" Target="mailto:avasenco@arrowvaleacademy.co.uk"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1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1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1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1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avasenco@arrowvaleacademy.co.uk"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png"/><Relationship Id="rId2" Type="http://schemas.openxmlformats.org/officeDocument/2006/relationships/slide" Target="slide1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 Target="slide1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1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hyperlink" Target="https://www.arrowvaleacademy.co.uk/" TargetMode="External"/><Relationship Id="rId2" Type="http://schemas.openxmlformats.org/officeDocument/2006/relationships/slide" Target="slide1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hwsendiass.co.uk/"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17.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6.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hyperlink" Target="https://youtu.be/LyEo2FySJiQ" TargetMode="External"/><Relationship Id="rId2" Type="http://schemas.openxmlformats.org/officeDocument/2006/relationships/hyperlink" Target="https://www.worcestershire.gov.uk/council-services/schools-education-and-learning/send-local-offer"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slide" Target="slide17.xml"/></Relationships>
</file>

<file path=ppt/slides/_rels/slide7.xml.rels><?xml version="1.0" encoding="UTF-8" standalone="yes"?>
<Relationships xmlns="http://schemas.openxmlformats.org/package/2006/relationships"><Relationship Id="rId3" Type="http://schemas.openxmlformats.org/officeDocument/2006/relationships/hyperlink" Target="https://www.worcestershire.gov.uk/send-local-offer-0/education-schools-and-colleges-send/send-graduated-response#:~:text=By%20taking%20this%20approach%20earlier,known%20as%20the%20Graduated%20Response." TargetMode="External"/><Relationship Id="rId2" Type="http://schemas.openxmlformats.org/officeDocument/2006/relationships/hyperlink" Target="https://www.worcestershire.gov.uk/send-local-offer-0"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62426" y="-237001"/>
            <a:ext cx="4410720" cy="2328409"/>
          </a:xfrm>
        </p:spPr>
        <p:txBody>
          <a:bodyPr>
            <a:normAutofit/>
          </a:bodyPr>
          <a:lstStyle/>
          <a:p>
            <a:pPr algn="ctr">
              <a:lnSpc>
                <a:spcPct val="90000"/>
              </a:lnSpc>
            </a:pPr>
            <a:br>
              <a:rPr lang="en-GB" sz="3800"/>
            </a:br>
            <a:r>
              <a:rPr lang="en-GB" sz="3800"/>
              <a:t>Special Educational Needs Information Report</a:t>
            </a:r>
            <a:endParaRPr lang="en-US"/>
          </a:p>
        </p:txBody>
      </p:sp>
      <p:sp>
        <p:nvSpPr>
          <p:cNvPr id="3" name="Subtitle 2"/>
          <p:cNvSpPr>
            <a:spLocks noGrp="1"/>
          </p:cNvSpPr>
          <p:nvPr>
            <p:ph type="subTitle" idx="1"/>
          </p:nvPr>
        </p:nvSpPr>
        <p:spPr>
          <a:xfrm>
            <a:off x="4972140" y="2151883"/>
            <a:ext cx="5088053" cy="1096899"/>
          </a:xfrm>
        </p:spPr>
        <p:txBody>
          <a:bodyPr>
            <a:noAutofit/>
          </a:bodyPr>
          <a:lstStyle/>
          <a:p>
            <a:pPr algn="ctr"/>
            <a:r>
              <a:rPr lang="en-GB" sz="2400" b="1" dirty="0">
                <a:solidFill>
                  <a:schemeClr val="tx1"/>
                </a:solidFill>
              </a:rPr>
              <a:t>How we support children and young people with special education needs and disabilities</a:t>
            </a:r>
          </a:p>
          <a:p>
            <a:pPr algn="ctr"/>
            <a:r>
              <a:rPr lang="en-GB" sz="2400" b="1" dirty="0">
                <a:solidFill>
                  <a:schemeClr val="tx1"/>
                </a:solidFill>
              </a:rPr>
              <a:t>‘No Child Left Behind’</a:t>
            </a:r>
          </a:p>
          <a:p>
            <a:pPr algn="ctr"/>
            <a:r>
              <a:rPr lang="en-GB" sz="2400" b="1" dirty="0">
                <a:solidFill>
                  <a:schemeClr val="tx1"/>
                </a:solidFill>
                <a:cs typeface="Calibri"/>
              </a:rPr>
              <a:t>'SEND is everyone's responsibility'</a:t>
            </a:r>
          </a:p>
        </p:txBody>
      </p:sp>
      <p:pic>
        <p:nvPicPr>
          <p:cNvPr id="1026" name="Picture 2">
            <a:extLst>
              <a:ext uri="{FF2B5EF4-FFF2-40B4-BE49-F238E27FC236}">
                <a16:creationId xmlns:a16="http://schemas.microsoft.com/office/drawing/2014/main" id="{89EDF3DA-649F-219B-721D-593C3F64945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9611" y="0"/>
            <a:ext cx="3058486" cy="11301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 picture containing text, sign, clipart&#10;&#10;Description automatically generated">
            <a:extLst>
              <a:ext uri="{FF2B5EF4-FFF2-40B4-BE49-F238E27FC236}">
                <a16:creationId xmlns:a16="http://schemas.microsoft.com/office/drawing/2014/main" id="{D92A8E33-1E51-D670-E3E4-9E95BFA1D1C4}"/>
              </a:ext>
            </a:extLst>
          </p:cNvPr>
          <p:cNvPicPr>
            <a:picLocks noChangeAspect="1"/>
          </p:cNvPicPr>
          <p:nvPr/>
        </p:nvPicPr>
        <p:blipFill>
          <a:blip r:embed="rId3"/>
          <a:stretch>
            <a:fillRect/>
          </a:stretch>
        </p:blipFill>
        <p:spPr>
          <a:xfrm>
            <a:off x="989611" y="1493288"/>
            <a:ext cx="1965154" cy="1755494"/>
          </a:xfrm>
          <a:prstGeom prst="rect">
            <a:avLst/>
          </a:prstGeom>
        </p:spPr>
      </p:pic>
      <p:pic>
        <p:nvPicPr>
          <p:cNvPr id="6" name="Picture 5">
            <a:extLst>
              <a:ext uri="{FF2B5EF4-FFF2-40B4-BE49-F238E27FC236}">
                <a16:creationId xmlns:a16="http://schemas.microsoft.com/office/drawing/2014/main" id="{E5FFED31-8FD6-BBE8-EF31-17B0A11D3E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14260" y="325840"/>
            <a:ext cx="1708150" cy="1017905"/>
          </a:xfrm>
          <a:prstGeom prst="rect">
            <a:avLst/>
          </a:prstGeom>
          <a:noFill/>
          <a:ln>
            <a:noFill/>
          </a:ln>
        </p:spPr>
      </p:pic>
      <p:pic>
        <p:nvPicPr>
          <p:cNvPr id="7" name="Picture 6">
            <a:extLst>
              <a:ext uri="{FF2B5EF4-FFF2-40B4-BE49-F238E27FC236}">
                <a16:creationId xmlns:a16="http://schemas.microsoft.com/office/drawing/2014/main" id="{FF9798E4-5615-38C3-18ED-516C251267A1}"/>
              </a:ext>
            </a:extLst>
          </p:cNvPr>
          <p:cNvPicPr>
            <a:picLocks noChangeAspect="1"/>
          </p:cNvPicPr>
          <p:nvPr/>
        </p:nvPicPr>
        <p:blipFill>
          <a:blip r:embed="rId5"/>
          <a:stretch>
            <a:fillRect/>
          </a:stretch>
        </p:blipFill>
        <p:spPr>
          <a:xfrm>
            <a:off x="361727" y="3609219"/>
            <a:ext cx="3678050" cy="3248781"/>
          </a:xfrm>
          <a:prstGeom prst="rect">
            <a:avLst/>
          </a:prstGeom>
        </p:spPr>
      </p:pic>
      <p:pic>
        <p:nvPicPr>
          <p:cNvPr id="8" name="Picture 2">
            <a:extLst>
              <a:ext uri="{FF2B5EF4-FFF2-40B4-BE49-F238E27FC236}">
                <a16:creationId xmlns:a16="http://schemas.microsoft.com/office/drawing/2014/main" id="{DFAD0C86-BB78-EC18-5723-C226BCA976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2426" y="4554351"/>
            <a:ext cx="2995749" cy="2077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787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4A36D-3259-1E03-0510-7D8E9A4903BD}"/>
              </a:ext>
            </a:extLst>
          </p:cNvPr>
          <p:cNvSpPr>
            <a:spLocks noGrp="1"/>
          </p:cNvSpPr>
          <p:nvPr>
            <p:ph type="title"/>
          </p:nvPr>
        </p:nvSpPr>
        <p:spPr>
          <a:xfrm>
            <a:off x="466781" y="178468"/>
            <a:ext cx="8596668" cy="538748"/>
          </a:xfrm>
        </p:spPr>
        <p:txBody>
          <a:bodyPr>
            <a:normAutofit fontScale="90000"/>
          </a:bodyPr>
          <a:lstStyle/>
          <a:p>
            <a:r>
              <a:rPr lang="en-US" dirty="0">
                <a:cs typeface="Calibri"/>
              </a:rPr>
              <a:t>SEND Information Report: Safeguarding</a:t>
            </a:r>
            <a:endParaRPr lang="en-US" dirty="0"/>
          </a:p>
        </p:txBody>
      </p:sp>
      <p:sp>
        <p:nvSpPr>
          <p:cNvPr id="3" name="Content Placeholder 2">
            <a:extLst>
              <a:ext uri="{FF2B5EF4-FFF2-40B4-BE49-F238E27FC236}">
                <a16:creationId xmlns:a16="http://schemas.microsoft.com/office/drawing/2014/main" id="{4DAFE37E-23A1-0F19-5348-9C7D11901733}"/>
              </a:ext>
            </a:extLst>
          </p:cNvPr>
          <p:cNvSpPr>
            <a:spLocks noGrp="1"/>
          </p:cNvSpPr>
          <p:nvPr>
            <p:ph idx="1"/>
          </p:nvPr>
        </p:nvSpPr>
        <p:spPr>
          <a:xfrm>
            <a:off x="466781" y="807036"/>
            <a:ext cx="6525690" cy="5785773"/>
          </a:xfrm>
        </p:spPr>
        <p:txBody>
          <a:bodyPr vert="horz" lIns="91440" tIns="45720" rIns="91440" bIns="45720" rtlCol="0" anchor="t">
            <a:normAutofit/>
          </a:bodyPr>
          <a:lstStyle/>
          <a:p>
            <a:pPr marL="0" indent="0">
              <a:buNone/>
            </a:pPr>
            <a:r>
              <a:rPr lang="en-GB" b="1" dirty="0">
                <a:solidFill>
                  <a:schemeClr val="tx1"/>
                </a:solidFill>
                <a:ea typeface="+mn-lt"/>
                <a:cs typeface="+mn-lt"/>
              </a:rPr>
              <a:t>Safeguarding Pupils with SEND</a:t>
            </a:r>
            <a:endParaRPr lang="en-US" dirty="0">
              <a:solidFill>
                <a:schemeClr val="tx1"/>
              </a:solidFill>
              <a:ea typeface="+mn-lt"/>
              <a:cs typeface="+mn-lt"/>
            </a:endParaRPr>
          </a:p>
          <a:p>
            <a:pPr marL="0" indent="0">
              <a:buClr>
                <a:srgbClr val="BF0000"/>
              </a:buClr>
              <a:buNone/>
            </a:pPr>
            <a:r>
              <a:rPr lang="en-GB" dirty="0">
                <a:solidFill>
                  <a:schemeClr val="tx1"/>
                </a:solidFill>
                <a:ea typeface="+mn-lt"/>
                <a:cs typeface="+mn-lt"/>
              </a:rPr>
              <a:t>As part of the Arrow Vale High School’s dedication to safeguarding all children, we acknowledge that some pupils who have additional needs may be more vulnerable than their peers to abuse. </a:t>
            </a:r>
          </a:p>
          <a:p>
            <a:pPr marL="0" indent="0">
              <a:buClr>
                <a:srgbClr val="BF0000"/>
              </a:buClr>
              <a:buNone/>
            </a:pPr>
            <a:r>
              <a:rPr lang="en-GB" dirty="0">
                <a:solidFill>
                  <a:schemeClr val="tx1"/>
                </a:solidFill>
                <a:ea typeface="+mn-lt"/>
                <a:cs typeface="+mn-lt"/>
              </a:rPr>
              <a:t> As a result, all staff receive annual safeguarding training, with particular attention to the latest version of Keeping Children Safe in Education.</a:t>
            </a:r>
          </a:p>
          <a:p>
            <a:pPr marL="0" indent="0">
              <a:buClr>
                <a:srgbClr val="BF0000"/>
              </a:buClr>
              <a:buNone/>
            </a:pPr>
            <a:endParaRPr lang="en-GB" dirty="0">
              <a:solidFill>
                <a:schemeClr val="tx1"/>
              </a:solidFill>
              <a:ea typeface="+mn-lt"/>
              <a:cs typeface="+mn-lt"/>
            </a:endParaRPr>
          </a:p>
          <a:p>
            <a:pPr marL="0" indent="0">
              <a:buClr>
                <a:srgbClr val="BF0000"/>
              </a:buClr>
              <a:buNone/>
            </a:pPr>
            <a:r>
              <a:rPr lang="en-US" dirty="0">
                <a:solidFill>
                  <a:schemeClr val="accent2"/>
                </a:solidFill>
              </a:rPr>
              <a:t>“Children with special educational needs or disabilities (SEND) or certain medical or physical health conditions can face additional safeguarding challenges both online and offline.”</a:t>
            </a:r>
            <a:endParaRPr lang="en-GB" dirty="0">
              <a:solidFill>
                <a:schemeClr val="tx1"/>
              </a:solidFill>
              <a:ea typeface="+mn-lt"/>
              <a:cs typeface="+mn-lt"/>
            </a:endParaRPr>
          </a:p>
          <a:p>
            <a:pPr marL="0" indent="0">
              <a:buClr>
                <a:srgbClr val="BF0000"/>
              </a:buClr>
              <a:buNone/>
            </a:pPr>
            <a:endParaRPr lang="en-GB" dirty="0">
              <a:solidFill>
                <a:schemeClr val="tx1"/>
              </a:solidFill>
              <a:ea typeface="+mn-lt"/>
              <a:cs typeface="+mn-lt"/>
            </a:endParaRPr>
          </a:p>
          <a:p>
            <a:pPr marL="0" indent="0">
              <a:buClr>
                <a:srgbClr val="BF0000"/>
              </a:buClr>
              <a:buNone/>
            </a:pPr>
            <a:endParaRPr lang="en-GB" dirty="0">
              <a:solidFill>
                <a:schemeClr val="tx1"/>
              </a:solidFill>
              <a:ea typeface="+mn-lt"/>
              <a:cs typeface="+mn-lt"/>
            </a:endParaRPr>
          </a:p>
          <a:p>
            <a:pPr marL="0" indent="0">
              <a:buClr>
                <a:srgbClr val="BF0000"/>
              </a:buClr>
              <a:buNone/>
            </a:pPr>
            <a:r>
              <a:rPr lang="en-GB" dirty="0">
                <a:solidFill>
                  <a:schemeClr val="tx1"/>
                </a:solidFill>
                <a:ea typeface="+mn-lt"/>
                <a:cs typeface="+mn-lt"/>
              </a:rPr>
              <a:t>The Director of SEND is also a Deputy Designated Safeguarding Lead and can advise on how to effectively safeguard students with SEND.</a:t>
            </a:r>
            <a:endParaRPr lang="en-US" dirty="0">
              <a:cs typeface="Calibri"/>
            </a:endParaRPr>
          </a:p>
        </p:txBody>
      </p:sp>
      <p:pic>
        <p:nvPicPr>
          <p:cNvPr id="5" name="Picture 4">
            <a:extLst>
              <a:ext uri="{FF2B5EF4-FFF2-40B4-BE49-F238E27FC236}">
                <a16:creationId xmlns:a16="http://schemas.microsoft.com/office/drawing/2014/main" id="{17A08172-1458-0A19-3A61-61BB7F2B8D7B}"/>
              </a:ext>
            </a:extLst>
          </p:cNvPr>
          <p:cNvPicPr>
            <a:picLocks noChangeAspect="1"/>
          </p:cNvPicPr>
          <p:nvPr/>
        </p:nvPicPr>
        <p:blipFill>
          <a:blip r:embed="rId2"/>
          <a:stretch>
            <a:fillRect/>
          </a:stretch>
        </p:blipFill>
        <p:spPr>
          <a:xfrm>
            <a:off x="6992471" y="2274859"/>
            <a:ext cx="5151566" cy="1425063"/>
          </a:xfrm>
          <a:prstGeom prst="rect">
            <a:avLst/>
          </a:prstGeom>
        </p:spPr>
      </p:pic>
      <p:pic>
        <p:nvPicPr>
          <p:cNvPr id="7" name="Picture 6">
            <a:extLst>
              <a:ext uri="{FF2B5EF4-FFF2-40B4-BE49-F238E27FC236}">
                <a16:creationId xmlns:a16="http://schemas.microsoft.com/office/drawing/2014/main" id="{EC89FF2B-B326-99B6-9F91-E3CBB07D355E}"/>
              </a:ext>
            </a:extLst>
          </p:cNvPr>
          <p:cNvPicPr>
            <a:picLocks noChangeAspect="1"/>
          </p:cNvPicPr>
          <p:nvPr/>
        </p:nvPicPr>
        <p:blipFill>
          <a:blip r:embed="rId3"/>
          <a:stretch>
            <a:fillRect/>
          </a:stretch>
        </p:blipFill>
        <p:spPr>
          <a:xfrm>
            <a:off x="10029737" y="199011"/>
            <a:ext cx="2019475" cy="1036410"/>
          </a:xfrm>
          <a:prstGeom prst="rect">
            <a:avLst/>
          </a:prstGeom>
        </p:spPr>
      </p:pic>
      <p:pic>
        <p:nvPicPr>
          <p:cNvPr id="4" name="Picture 2" descr="Logo, company name&#10;&#10;Description automatically generated">
            <a:extLst>
              <a:ext uri="{FF2B5EF4-FFF2-40B4-BE49-F238E27FC236}">
                <a16:creationId xmlns:a16="http://schemas.microsoft.com/office/drawing/2014/main" id="{D759A93C-EA95-6827-53DA-EE6ADF2A87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9458" y="5430596"/>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146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E3EC6-3ECE-6EC1-9E29-3D7760637AF0}"/>
              </a:ext>
            </a:extLst>
          </p:cNvPr>
          <p:cNvSpPr>
            <a:spLocks noGrp="1"/>
          </p:cNvSpPr>
          <p:nvPr>
            <p:ph type="title"/>
          </p:nvPr>
        </p:nvSpPr>
        <p:spPr/>
        <p:txBody>
          <a:bodyPr>
            <a:normAutofit/>
          </a:bodyPr>
          <a:lstStyle/>
          <a:p>
            <a:r>
              <a:rPr lang="en-GB" sz="3200" dirty="0">
                <a:ea typeface="+mj-lt"/>
                <a:cs typeface="+mj-lt"/>
              </a:rPr>
              <a:t>SEND Information Report: Staff Testimonials</a:t>
            </a:r>
          </a:p>
        </p:txBody>
      </p:sp>
      <p:graphicFrame>
        <p:nvGraphicFramePr>
          <p:cNvPr id="6" name="Table 6">
            <a:extLst>
              <a:ext uri="{FF2B5EF4-FFF2-40B4-BE49-F238E27FC236}">
                <a16:creationId xmlns:a16="http://schemas.microsoft.com/office/drawing/2014/main" id="{511797AB-A02B-B90B-3A3E-69DA32FABD79}"/>
              </a:ext>
            </a:extLst>
          </p:cNvPr>
          <p:cNvGraphicFramePr>
            <a:graphicFrameLocks noGrp="1"/>
          </p:cNvGraphicFramePr>
          <p:nvPr>
            <p:extLst>
              <p:ext uri="{D42A27DB-BD31-4B8C-83A1-F6EECF244321}">
                <p14:modId xmlns:p14="http://schemas.microsoft.com/office/powerpoint/2010/main" val="1499860481"/>
              </p:ext>
            </p:extLst>
          </p:nvPr>
        </p:nvGraphicFramePr>
        <p:xfrm>
          <a:off x="465221" y="1294634"/>
          <a:ext cx="11279832" cy="4737197"/>
        </p:xfrm>
        <a:graphic>
          <a:graphicData uri="http://schemas.openxmlformats.org/drawingml/2006/table">
            <a:tbl>
              <a:tblPr firstRow="1" bandRow="1">
                <a:tableStyleId>{616DA210-FB5B-4158-B5E0-FEB733F419BA}</a:tableStyleId>
              </a:tblPr>
              <a:tblGrid>
                <a:gridCol w="2819958">
                  <a:extLst>
                    <a:ext uri="{9D8B030D-6E8A-4147-A177-3AD203B41FA5}">
                      <a16:colId xmlns:a16="http://schemas.microsoft.com/office/drawing/2014/main" val="1571445625"/>
                    </a:ext>
                  </a:extLst>
                </a:gridCol>
                <a:gridCol w="2819958">
                  <a:extLst>
                    <a:ext uri="{9D8B030D-6E8A-4147-A177-3AD203B41FA5}">
                      <a16:colId xmlns:a16="http://schemas.microsoft.com/office/drawing/2014/main" val="810417204"/>
                    </a:ext>
                  </a:extLst>
                </a:gridCol>
                <a:gridCol w="2819958">
                  <a:extLst>
                    <a:ext uri="{9D8B030D-6E8A-4147-A177-3AD203B41FA5}">
                      <a16:colId xmlns:a16="http://schemas.microsoft.com/office/drawing/2014/main" val="4255719768"/>
                    </a:ext>
                  </a:extLst>
                </a:gridCol>
                <a:gridCol w="2819958">
                  <a:extLst>
                    <a:ext uri="{9D8B030D-6E8A-4147-A177-3AD203B41FA5}">
                      <a16:colId xmlns:a16="http://schemas.microsoft.com/office/drawing/2014/main" val="460681462"/>
                    </a:ext>
                  </a:extLst>
                </a:gridCol>
              </a:tblGrid>
              <a:tr h="633850">
                <a:tc>
                  <a:txBody>
                    <a:bodyPr/>
                    <a:lstStyle/>
                    <a:p>
                      <a:r>
                        <a:rPr lang="en-GB" sz="1600" dirty="0">
                          <a:solidFill>
                            <a:schemeClr val="accent2">
                              <a:lumMod val="75000"/>
                            </a:schemeClr>
                          </a:solidFill>
                        </a:rPr>
                        <a:t>Claire Round: CRST Director of SEND</a:t>
                      </a:r>
                    </a:p>
                  </a:txBody>
                  <a:tcPr/>
                </a:tc>
                <a:tc>
                  <a:txBody>
                    <a:bodyPr/>
                    <a:lstStyle/>
                    <a:p>
                      <a:r>
                        <a:rPr lang="en-GB" sz="1600" dirty="0">
                          <a:solidFill>
                            <a:schemeClr val="accent2">
                              <a:lumMod val="75000"/>
                            </a:schemeClr>
                          </a:solidFill>
                        </a:rPr>
                        <a:t>Laura Davis: Director of SEND and Inclusion</a:t>
                      </a:r>
                    </a:p>
                  </a:txBody>
                  <a:tcPr/>
                </a:tc>
                <a:tc>
                  <a:txBody>
                    <a:bodyPr/>
                    <a:lstStyle/>
                    <a:p>
                      <a:r>
                        <a:rPr lang="en-GB" sz="1600" dirty="0">
                          <a:solidFill>
                            <a:schemeClr val="accent2">
                              <a:lumMod val="75000"/>
                            </a:schemeClr>
                          </a:solidFill>
                        </a:rPr>
                        <a:t>Sam Lune: CRST EHCP Lead</a:t>
                      </a:r>
                    </a:p>
                  </a:txBody>
                  <a:tcPr/>
                </a:tc>
                <a:tc>
                  <a:txBody>
                    <a:bodyPr/>
                    <a:lstStyle/>
                    <a:p>
                      <a:r>
                        <a:rPr lang="en-GB" sz="1600" dirty="0">
                          <a:solidFill>
                            <a:schemeClr val="accent2">
                              <a:lumMod val="75000"/>
                            </a:schemeClr>
                          </a:solidFill>
                        </a:rPr>
                        <a:t>Hannah Alabaster: Assistant SENDCO</a:t>
                      </a:r>
                    </a:p>
                  </a:txBody>
                  <a:tcPr/>
                </a:tc>
                <a:extLst>
                  <a:ext uri="{0D108BD9-81ED-4DB2-BD59-A6C34878D82A}">
                    <a16:rowId xmlns:a16="http://schemas.microsoft.com/office/drawing/2014/main" val="3558188336"/>
                  </a:ext>
                </a:extLst>
              </a:tr>
              <a:tr h="4103347">
                <a:tc>
                  <a:txBody>
                    <a:bodyPr/>
                    <a:lstStyle/>
                    <a:p>
                      <a:r>
                        <a:rPr lang="en-US" sz="1400" b="0" dirty="0">
                          <a:solidFill>
                            <a:schemeClr val="accent2">
                              <a:lumMod val="75000"/>
                            </a:schemeClr>
                          </a:solidFill>
                        </a:rPr>
                        <a:t>At Arrow Vale and within our CRST Trust I believe that every pupil deserves the right to experience and access a </a:t>
                      </a:r>
                      <a:r>
                        <a:rPr lang="en-US" sz="1400" b="0" dirty="0" err="1">
                          <a:solidFill>
                            <a:schemeClr val="accent2">
                              <a:lumMod val="75000"/>
                            </a:schemeClr>
                          </a:solidFill>
                        </a:rPr>
                        <a:t>personalised</a:t>
                      </a:r>
                      <a:r>
                        <a:rPr lang="en-US" sz="1400" b="0" dirty="0">
                          <a:solidFill>
                            <a:schemeClr val="accent2">
                              <a:lumMod val="75000"/>
                            </a:schemeClr>
                          </a:solidFill>
                        </a:rPr>
                        <a:t>, adjusted and inclusive education every single day, that will inspire further/higher education, an apprenticeship or employment in preparation for adulthood. 'Nothing is impossible' and there should be 'No Child Left Behind’</a:t>
                      </a:r>
                      <a:endParaRPr lang="en-GB" sz="1400" b="0" dirty="0">
                        <a:solidFill>
                          <a:schemeClr val="accent2">
                            <a:lumMod val="7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accent2">
                              <a:lumMod val="75000"/>
                            </a:schemeClr>
                          </a:solidFill>
                        </a:rPr>
                        <a:t>The Arrow Vale community is truly inclusive. As a new member of staff making this important transition, I have been welcomed with compassion and joy. This message is warmly received by students. I cannot wait to get to know the whole community and contribute to the incredible ethos and culture of the Learning Support Team and the wider school.</a:t>
                      </a:r>
                    </a:p>
                    <a:p>
                      <a:endParaRPr lang="en-GB" sz="1600" b="0" dirty="0">
                        <a:solidFill>
                          <a:schemeClr val="accent2">
                            <a:lumMod val="7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accent2">
                              <a:lumMod val="75000"/>
                            </a:schemeClr>
                          </a:solidFill>
                        </a:rPr>
                        <a:t>The feedback I receive from parents, carers, and professionals most often is that they can see how passionate we are about what we do in SEND at Arrow Vale. They are completely right. Every single member of staff wants the very best for every young person and we believe in doing ‘whatever it takes’ to achieve that for them. I am proud to work at CRST and to support this community.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2">
                              <a:lumMod val="50000"/>
                            </a:schemeClr>
                          </a:solidFill>
                        </a:rPr>
                        <a:t>I feel privileged to be part of a team that is so child-</a:t>
                      </a:r>
                      <a:r>
                        <a:rPr lang="en-US" sz="1600" b="0" dirty="0" err="1">
                          <a:solidFill>
                            <a:schemeClr val="tx2">
                              <a:lumMod val="50000"/>
                            </a:schemeClr>
                          </a:solidFill>
                        </a:rPr>
                        <a:t>centred</a:t>
                      </a:r>
                      <a:r>
                        <a:rPr lang="en-US" sz="1600" b="0" dirty="0">
                          <a:solidFill>
                            <a:schemeClr val="tx2">
                              <a:lumMod val="50000"/>
                            </a:schemeClr>
                          </a:solidFill>
                        </a:rPr>
                        <a:t>. I am proud to work alongside others who care and work tirelessly to support our students both academically and emotionally.</a:t>
                      </a:r>
                    </a:p>
                    <a:p>
                      <a:endParaRPr lang="en-GB" sz="1600" b="0" dirty="0">
                        <a:solidFill>
                          <a:schemeClr val="accent2">
                            <a:lumMod val="75000"/>
                          </a:schemeClr>
                        </a:solidFill>
                      </a:endParaRPr>
                    </a:p>
                  </a:txBody>
                  <a:tcPr/>
                </a:tc>
                <a:extLst>
                  <a:ext uri="{0D108BD9-81ED-4DB2-BD59-A6C34878D82A}">
                    <a16:rowId xmlns:a16="http://schemas.microsoft.com/office/drawing/2014/main" val="2788085072"/>
                  </a:ext>
                </a:extLst>
              </a:tr>
            </a:tbl>
          </a:graphicData>
        </a:graphic>
      </p:graphicFrame>
      <p:pic>
        <p:nvPicPr>
          <p:cNvPr id="3" name="Picture 2" descr="Logo, company name&#10;&#10;Description automatically generated">
            <a:extLst>
              <a:ext uri="{FF2B5EF4-FFF2-40B4-BE49-F238E27FC236}">
                <a16:creationId xmlns:a16="http://schemas.microsoft.com/office/drawing/2014/main" id="{D113BA3E-A967-BD3F-3358-2FE6F16EBA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6658" y="28493"/>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325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E3EC6-3ECE-6EC1-9E29-3D7760637AF0}"/>
              </a:ext>
            </a:extLst>
          </p:cNvPr>
          <p:cNvSpPr>
            <a:spLocks noGrp="1"/>
          </p:cNvSpPr>
          <p:nvPr>
            <p:ph type="title"/>
          </p:nvPr>
        </p:nvSpPr>
        <p:spPr>
          <a:xfrm>
            <a:off x="515409" y="220948"/>
            <a:ext cx="8596668" cy="1320800"/>
          </a:xfrm>
        </p:spPr>
        <p:txBody>
          <a:bodyPr/>
          <a:lstStyle/>
          <a:p>
            <a:r>
              <a:rPr lang="en-GB" sz="3200" dirty="0">
                <a:ea typeface="+mj-lt"/>
                <a:cs typeface="+mj-lt"/>
              </a:rPr>
              <a:t>SEND Information Report: Student Testimonials</a:t>
            </a:r>
          </a:p>
          <a:p>
            <a:endParaRPr lang="en-GB" dirty="0"/>
          </a:p>
        </p:txBody>
      </p:sp>
      <p:sp>
        <p:nvSpPr>
          <p:cNvPr id="7" name="Speech Bubble: Oval 6">
            <a:extLst>
              <a:ext uri="{FF2B5EF4-FFF2-40B4-BE49-F238E27FC236}">
                <a16:creationId xmlns:a16="http://schemas.microsoft.com/office/drawing/2014/main" id="{8F5D79B1-A9FB-D115-4860-7EBF6005F049}"/>
              </a:ext>
            </a:extLst>
          </p:cNvPr>
          <p:cNvSpPr/>
          <p:nvPr/>
        </p:nvSpPr>
        <p:spPr>
          <a:xfrm>
            <a:off x="879894" y="2234242"/>
            <a:ext cx="3122763" cy="1794294"/>
          </a:xfrm>
          <a:prstGeom prst="wedgeEllipseCallou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“I feel the school offers a good amount of help and support to students”.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Speech Bubble: Oval 7">
            <a:extLst>
              <a:ext uri="{FF2B5EF4-FFF2-40B4-BE49-F238E27FC236}">
                <a16:creationId xmlns:a16="http://schemas.microsoft.com/office/drawing/2014/main" id="{3D0ADC4C-510B-90F7-866C-AA46B8CB62BF}"/>
              </a:ext>
            </a:extLst>
          </p:cNvPr>
          <p:cNvSpPr/>
          <p:nvPr/>
        </p:nvSpPr>
        <p:spPr>
          <a:xfrm>
            <a:off x="3533955" y="3752475"/>
            <a:ext cx="3122763" cy="1794294"/>
          </a:xfrm>
          <a:prstGeom prst="wedgeEllipseCallout">
            <a:avLst>
              <a:gd name="adj1" fmla="val -25805"/>
              <a:gd name="adj2" fmla="val 6394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“I love being in Learning Support because it makes me feel safe and knowing that I can come here for help. Thank you.”</a:t>
            </a: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peech Bubble: Oval 8">
            <a:extLst>
              <a:ext uri="{FF2B5EF4-FFF2-40B4-BE49-F238E27FC236}">
                <a16:creationId xmlns:a16="http://schemas.microsoft.com/office/drawing/2014/main" id="{237D0E4D-81CB-2F83-E8B3-A8B956786D5E}"/>
              </a:ext>
            </a:extLst>
          </p:cNvPr>
          <p:cNvSpPr/>
          <p:nvPr/>
        </p:nvSpPr>
        <p:spPr>
          <a:xfrm>
            <a:off x="7913298" y="3283789"/>
            <a:ext cx="3122763" cy="1794294"/>
          </a:xfrm>
          <a:prstGeom prst="wedgeEllipseCallout">
            <a:avLst>
              <a:gd name="adj1" fmla="val 41322"/>
              <a:gd name="adj2" fmla="val 72115"/>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BF0000"/>
              </a:buClr>
              <a:buSzTx/>
              <a:buFontTx/>
              <a:buNone/>
              <a:tabLst/>
              <a:defRPr/>
            </a:pPr>
            <a:endParaRPr kumimoji="0" lang="en-US" sz="120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
                <a:srgbClr val="BF0000"/>
              </a:buClr>
              <a:buSzTx/>
              <a:buFontTx/>
              <a:buNone/>
              <a:tabLst/>
              <a:defRPr/>
            </a:pPr>
            <a:r>
              <a:rPr kumimoji="0" lang="en-US" sz="120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“My Keyworker always helps me with my problems or concerns I have at school and home. Best school I have ever been to!”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Speech Bubble: Oval 9">
            <a:extLst>
              <a:ext uri="{FF2B5EF4-FFF2-40B4-BE49-F238E27FC236}">
                <a16:creationId xmlns:a16="http://schemas.microsoft.com/office/drawing/2014/main" id="{E6C327BB-3DB9-451B-54B0-D836C995F2A4}"/>
              </a:ext>
            </a:extLst>
          </p:cNvPr>
          <p:cNvSpPr/>
          <p:nvPr/>
        </p:nvSpPr>
        <p:spPr>
          <a:xfrm>
            <a:off x="4155056" y="1311231"/>
            <a:ext cx="3122763" cy="1794294"/>
          </a:xfrm>
          <a:prstGeom prst="wedgeEllipseCallout">
            <a:avLst>
              <a:gd name="adj1" fmla="val -15584"/>
              <a:gd name="adj2" fmla="val 6346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BF0000"/>
              </a:buClr>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“The reader in my exam helps me as I understand things better if it is read to 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Speech Bubble: Oval 10">
            <a:extLst>
              <a:ext uri="{FF2B5EF4-FFF2-40B4-BE49-F238E27FC236}">
                <a16:creationId xmlns:a16="http://schemas.microsoft.com/office/drawing/2014/main" id="{C9AA82A5-FE53-6E9A-9D98-7EA19C9D05D8}"/>
              </a:ext>
            </a:extLst>
          </p:cNvPr>
          <p:cNvSpPr/>
          <p:nvPr/>
        </p:nvSpPr>
        <p:spPr>
          <a:xfrm>
            <a:off x="8036945" y="1204823"/>
            <a:ext cx="3122763" cy="1794294"/>
          </a:xfrm>
          <a:prstGeom prst="wedgeEllipseCallout">
            <a:avLst>
              <a:gd name="adj1" fmla="val 31929"/>
              <a:gd name="adj2" fmla="val 5480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BF0000"/>
              </a:buClr>
              <a:buSzTx/>
              <a:buFontTx/>
              <a:buNone/>
              <a:tabLst/>
              <a:defRPr/>
            </a:pPr>
            <a:r>
              <a:rPr kumimoji="0" lang="en-US" sz="120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“It is a wonderful calm place where I have friends that help me and support me in the best and worst of times, I may have … and still face”.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Logo, company name&#10;&#10;Description automatically generated">
            <a:extLst>
              <a:ext uri="{FF2B5EF4-FFF2-40B4-BE49-F238E27FC236}">
                <a16:creationId xmlns:a16="http://schemas.microsoft.com/office/drawing/2014/main" id="{126BBC68-EE0E-CC3C-D6DC-6ECC64D7B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9826" y="42610"/>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01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E3EC6-3ECE-6EC1-9E29-3D7760637AF0}"/>
              </a:ext>
            </a:extLst>
          </p:cNvPr>
          <p:cNvSpPr>
            <a:spLocks noGrp="1"/>
          </p:cNvSpPr>
          <p:nvPr>
            <p:ph type="title"/>
          </p:nvPr>
        </p:nvSpPr>
        <p:spPr/>
        <p:txBody>
          <a:bodyPr/>
          <a:lstStyle/>
          <a:p>
            <a:r>
              <a:rPr lang="en-GB" dirty="0">
                <a:ea typeface="+mj-lt"/>
                <a:cs typeface="+mj-lt"/>
              </a:rPr>
              <a:t>SEND </a:t>
            </a:r>
            <a:r>
              <a:rPr lang="en-GB" sz="2800" dirty="0">
                <a:ea typeface="+mj-lt"/>
                <a:cs typeface="+mj-lt"/>
              </a:rPr>
              <a:t>Information Report</a:t>
            </a:r>
            <a:r>
              <a:rPr lang="en-GB" dirty="0">
                <a:ea typeface="+mj-lt"/>
                <a:cs typeface="+mj-lt"/>
              </a:rPr>
              <a:t>: Family Testimonials</a:t>
            </a:r>
            <a:endParaRPr lang="en-US" dirty="0">
              <a:ea typeface="+mj-lt"/>
              <a:cs typeface="+mj-lt"/>
            </a:endParaRPr>
          </a:p>
        </p:txBody>
      </p:sp>
      <p:sp>
        <p:nvSpPr>
          <p:cNvPr id="7" name="Speech Bubble: Oval 6">
            <a:extLst>
              <a:ext uri="{FF2B5EF4-FFF2-40B4-BE49-F238E27FC236}">
                <a16:creationId xmlns:a16="http://schemas.microsoft.com/office/drawing/2014/main" id="{8F5D79B1-A9FB-D115-4860-7EBF6005F049}"/>
              </a:ext>
            </a:extLst>
          </p:cNvPr>
          <p:cNvSpPr/>
          <p:nvPr/>
        </p:nvSpPr>
        <p:spPr>
          <a:xfrm>
            <a:off x="810883" y="4756748"/>
            <a:ext cx="2656935" cy="1454270"/>
          </a:xfrm>
          <a:prstGeom prst="wedgeEllipse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lumMod val="50000"/>
                  </a:prstClr>
                </a:solidFill>
                <a:effectLst/>
                <a:uLnTx/>
                <a:uFillTx/>
                <a:latin typeface="Calibri" panose="020F0502020204030204"/>
                <a:ea typeface="Calibri" panose="020F0502020204030204"/>
                <a:cs typeface="Calibri" panose="020F0502020204030204"/>
              </a:rPr>
              <a:t>“My concerns were taken seriously, and I felt supported at all times”.</a:t>
            </a:r>
            <a:endParaRPr kumimoji="0" lang="en-GB" sz="180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8" name="Speech Bubble: Oval 7">
            <a:extLst>
              <a:ext uri="{FF2B5EF4-FFF2-40B4-BE49-F238E27FC236}">
                <a16:creationId xmlns:a16="http://schemas.microsoft.com/office/drawing/2014/main" id="{3D0ADC4C-510B-90F7-866C-AA46B8CB62BF}"/>
              </a:ext>
            </a:extLst>
          </p:cNvPr>
          <p:cNvSpPr/>
          <p:nvPr/>
        </p:nvSpPr>
        <p:spPr>
          <a:xfrm>
            <a:off x="2139350" y="1709773"/>
            <a:ext cx="6346924" cy="3678540"/>
          </a:xfrm>
          <a:prstGeom prst="wedgeEllipseCallout">
            <a:avLst>
              <a:gd name="adj1" fmla="val -25805"/>
              <a:gd name="adj2" fmla="val 6394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lumMod val="50000"/>
                  </a:prstClr>
                </a:solidFill>
                <a:effectLst/>
                <a:uLnTx/>
                <a:uFillTx/>
                <a:latin typeface="Calibri" panose="020F0502020204030204"/>
                <a:ea typeface="Calibri" panose="020F0502020204030204"/>
                <a:cs typeface="Calibri" panose="020F0502020204030204"/>
              </a:rPr>
              <a:t>“I have found the Learning Support department at Arrow Vale very supportive with my lad and they have tailor made his package around his needs and have also taken on board any suggestions that may help that we currently use at home. We are currently going through the Umbrella assessment and professionals have been used in the school to make this process easier so it’s important that consistency is followed with school and home life. This has been crucial and the communication between the two environments has really helped.”</a:t>
            </a:r>
            <a:endParaRPr kumimoji="0" lang="en-GB"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0" name="Speech Bubble: Oval 9">
            <a:extLst>
              <a:ext uri="{FF2B5EF4-FFF2-40B4-BE49-F238E27FC236}">
                <a16:creationId xmlns:a16="http://schemas.microsoft.com/office/drawing/2014/main" id="{E6C327BB-3DB9-451B-54B0-D836C995F2A4}"/>
              </a:ext>
            </a:extLst>
          </p:cNvPr>
          <p:cNvSpPr/>
          <p:nvPr/>
        </p:nvSpPr>
        <p:spPr>
          <a:xfrm>
            <a:off x="8198369" y="1469687"/>
            <a:ext cx="3122763" cy="1794294"/>
          </a:xfrm>
          <a:prstGeom prst="wedgeEllipseCallout">
            <a:avLst>
              <a:gd name="adj1" fmla="val -15584"/>
              <a:gd name="adj2" fmla="val 6346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BF0000"/>
              </a:buClr>
              <a:buSzTx/>
              <a:buFontTx/>
              <a:buNone/>
              <a:tabLst/>
              <a:defRPr/>
            </a:pPr>
            <a:r>
              <a:rPr kumimoji="0" lang="en-US" sz="1400" i="0" u="none" strike="noStrike" kern="1200" cap="none" spc="0" normalizeH="0" baseline="0" noProof="0" dirty="0">
                <a:ln>
                  <a:noFill/>
                </a:ln>
                <a:solidFill>
                  <a:prstClr val="white">
                    <a:lumMod val="50000"/>
                  </a:prstClr>
                </a:solidFill>
                <a:effectLst/>
                <a:uLnTx/>
                <a:uFillTx/>
                <a:latin typeface="Calibri" panose="020F0502020204030204"/>
                <a:ea typeface="Calibri" panose="020F0502020204030204"/>
                <a:cs typeface="Calibri" panose="020F0502020204030204"/>
              </a:rPr>
              <a:t>“He seems happier and appears to be working hard in school at present, so the Learning Support Team have done a good job!”</a:t>
            </a:r>
            <a:endParaRPr kumimoji="0" lang="en-GB" sz="180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3" name="Picture 2" descr="Logo, company name&#10;&#10;Description automatically generated">
            <a:extLst>
              <a:ext uri="{FF2B5EF4-FFF2-40B4-BE49-F238E27FC236}">
                <a16:creationId xmlns:a16="http://schemas.microsoft.com/office/drawing/2014/main" id="{14DE8DE6-BAAF-DFF0-FBF4-C0271DF67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6658" y="28493"/>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562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BF8CE-707F-37EC-9ADA-C0B66FB7CE58}"/>
              </a:ext>
            </a:extLst>
          </p:cNvPr>
          <p:cNvSpPr>
            <a:spLocks noGrp="1"/>
          </p:cNvSpPr>
          <p:nvPr>
            <p:ph type="title"/>
          </p:nvPr>
        </p:nvSpPr>
        <p:spPr>
          <a:xfrm>
            <a:off x="179294" y="213520"/>
            <a:ext cx="10856265" cy="861091"/>
          </a:xfrm>
        </p:spPr>
        <p:txBody>
          <a:bodyPr>
            <a:noAutofit/>
          </a:bodyPr>
          <a:lstStyle/>
          <a:p>
            <a:r>
              <a:rPr lang="en-GB" sz="3200" dirty="0">
                <a:ea typeface="+mj-lt"/>
                <a:cs typeface="+mj-lt"/>
              </a:rPr>
              <a:t>SEND Information Report: SEND Needs Analysis over time</a:t>
            </a:r>
          </a:p>
        </p:txBody>
      </p:sp>
      <p:graphicFrame>
        <p:nvGraphicFramePr>
          <p:cNvPr id="6" name="Content Placeholder 7">
            <a:extLst>
              <a:ext uri="{FF2B5EF4-FFF2-40B4-BE49-F238E27FC236}">
                <a16:creationId xmlns:a16="http://schemas.microsoft.com/office/drawing/2014/main" id="{FEDD72C3-4E4B-3FAA-EEEB-D9A2733F56F3}"/>
              </a:ext>
            </a:extLst>
          </p:cNvPr>
          <p:cNvGraphicFramePr>
            <a:graphicFrameLocks/>
          </p:cNvGraphicFramePr>
          <p:nvPr>
            <p:extLst>
              <p:ext uri="{D42A27DB-BD31-4B8C-83A1-F6EECF244321}">
                <p14:modId xmlns:p14="http://schemas.microsoft.com/office/powerpoint/2010/main" val="2932297745"/>
              </p:ext>
            </p:extLst>
          </p:nvPr>
        </p:nvGraphicFramePr>
        <p:xfrm>
          <a:off x="179294" y="757784"/>
          <a:ext cx="6741460" cy="2121315"/>
        </p:xfrm>
        <a:graphic>
          <a:graphicData uri="http://schemas.openxmlformats.org/drawingml/2006/table">
            <a:tbl>
              <a:tblPr firstRow="1" bandRow="1">
                <a:tableStyleId>{616DA210-FB5B-4158-B5E0-FEB733F419BA}</a:tableStyleId>
              </a:tblPr>
              <a:tblGrid>
                <a:gridCol w="1007787">
                  <a:extLst>
                    <a:ext uri="{9D8B030D-6E8A-4147-A177-3AD203B41FA5}">
                      <a16:colId xmlns:a16="http://schemas.microsoft.com/office/drawing/2014/main" val="743174011"/>
                    </a:ext>
                  </a:extLst>
                </a:gridCol>
                <a:gridCol w="655451">
                  <a:extLst>
                    <a:ext uri="{9D8B030D-6E8A-4147-A177-3AD203B41FA5}">
                      <a16:colId xmlns:a16="http://schemas.microsoft.com/office/drawing/2014/main" val="851047018"/>
                    </a:ext>
                  </a:extLst>
                </a:gridCol>
                <a:gridCol w="631126">
                  <a:extLst>
                    <a:ext uri="{9D8B030D-6E8A-4147-A177-3AD203B41FA5}">
                      <a16:colId xmlns:a16="http://schemas.microsoft.com/office/drawing/2014/main" val="2700625140"/>
                    </a:ext>
                  </a:extLst>
                </a:gridCol>
                <a:gridCol w="637507">
                  <a:extLst>
                    <a:ext uri="{9D8B030D-6E8A-4147-A177-3AD203B41FA5}">
                      <a16:colId xmlns:a16="http://schemas.microsoft.com/office/drawing/2014/main" val="1170483464"/>
                    </a:ext>
                  </a:extLst>
                </a:gridCol>
                <a:gridCol w="732966">
                  <a:extLst>
                    <a:ext uri="{9D8B030D-6E8A-4147-A177-3AD203B41FA5}">
                      <a16:colId xmlns:a16="http://schemas.microsoft.com/office/drawing/2014/main" val="3819594464"/>
                    </a:ext>
                  </a:extLst>
                </a:gridCol>
                <a:gridCol w="660588">
                  <a:extLst>
                    <a:ext uri="{9D8B030D-6E8A-4147-A177-3AD203B41FA5}">
                      <a16:colId xmlns:a16="http://schemas.microsoft.com/office/drawing/2014/main" val="2816354577"/>
                    </a:ext>
                  </a:extLst>
                </a:gridCol>
                <a:gridCol w="805345">
                  <a:extLst>
                    <a:ext uri="{9D8B030D-6E8A-4147-A177-3AD203B41FA5}">
                      <a16:colId xmlns:a16="http://schemas.microsoft.com/office/drawing/2014/main" val="488604787"/>
                    </a:ext>
                  </a:extLst>
                </a:gridCol>
                <a:gridCol w="805345">
                  <a:extLst>
                    <a:ext uri="{9D8B030D-6E8A-4147-A177-3AD203B41FA5}">
                      <a16:colId xmlns:a16="http://schemas.microsoft.com/office/drawing/2014/main" val="3041172769"/>
                    </a:ext>
                  </a:extLst>
                </a:gridCol>
                <a:gridCol w="805345">
                  <a:extLst>
                    <a:ext uri="{9D8B030D-6E8A-4147-A177-3AD203B41FA5}">
                      <a16:colId xmlns:a16="http://schemas.microsoft.com/office/drawing/2014/main" val="2940468730"/>
                    </a:ext>
                  </a:extLst>
                </a:gridCol>
              </a:tblGrid>
              <a:tr h="395303">
                <a:tc>
                  <a:txBody>
                    <a:bodyPr/>
                    <a:lstStyle/>
                    <a:p>
                      <a:pPr algn="ctr"/>
                      <a:r>
                        <a:rPr lang="en-US" sz="1400" b="1" dirty="0">
                          <a:effectLst/>
                        </a:rPr>
                        <a:t>YEAR</a:t>
                      </a:r>
                    </a:p>
                  </a:txBody>
                  <a:tcPr anchor="ctr"/>
                </a:tc>
                <a:tc>
                  <a:txBody>
                    <a:bodyPr/>
                    <a:lstStyle/>
                    <a:p>
                      <a:pPr algn="ctr"/>
                      <a:r>
                        <a:rPr lang="en-US" sz="1400" b="1">
                          <a:effectLst/>
                        </a:rPr>
                        <a:t>2017/18</a:t>
                      </a:r>
                    </a:p>
                  </a:txBody>
                  <a:tcPr anchor="ctr"/>
                </a:tc>
                <a:tc>
                  <a:txBody>
                    <a:bodyPr/>
                    <a:lstStyle/>
                    <a:p>
                      <a:pPr algn="ctr"/>
                      <a:r>
                        <a:rPr lang="en-US" sz="1400" b="1" dirty="0">
                          <a:effectLst/>
                        </a:rPr>
                        <a:t>2018/19</a:t>
                      </a:r>
                    </a:p>
                  </a:txBody>
                  <a:tcPr anchor="ctr"/>
                </a:tc>
                <a:tc>
                  <a:txBody>
                    <a:bodyPr/>
                    <a:lstStyle/>
                    <a:p>
                      <a:pPr algn="ctr"/>
                      <a:r>
                        <a:rPr lang="en-US" sz="1400" b="1" dirty="0">
                          <a:effectLst/>
                        </a:rPr>
                        <a:t>2019/20</a:t>
                      </a:r>
                    </a:p>
                  </a:txBody>
                  <a:tcPr anchor="ctr"/>
                </a:tc>
                <a:tc>
                  <a:txBody>
                    <a:bodyPr/>
                    <a:lstStyle/>
                    <a:p>
                      <a:pPr algn="ctr"/>
                      <a:r>
                        <a:rPr lang="en-US" sz="1400" b="1">
                          <a:effectLst/>
                        </a:rPr>
                        <a:t>2020/21</a:t>
                      </a:r>
                    </a:p>
                  </a:txBody>
                  <a:tcPr anchor="ctr"/>
                </a:tc>
                <a:tc>
                  <a:txBody>
                    <a:bodyPr/>
                    <a:lstStyle/>
                    <a:p>
                      <a:pPr algn="ctr"/>
                      <a:r>
                        <a:rPr lang="en-US" sz="1400" b="1">
                          <a:effectLst/>
                        </a:rPr>
                        <a:t>2021/22</a:t>
                      </a:r>
                    </a:p>
                  </a:txBody>
                  <a:tcPr anchor="ctr"/>
                </a:tc>
                <a:tc>
                  <a:txBody>
                    <a:bodyPr/>
                    <a:lstStyle/>
                    <a:p>
                      <a:pPr algn="ctr"/>
                      <a:r>
                        <a:rPr lang="en-US" sz="1400" b="1" dirty="0">
                          <a:effectLst/>
                        </a:rPr>
                        <a:t>2022/23</a:t>
                      </a:r>
                    </a:p>
                  </a:txBody>
                  <a:tcPr anchor="ctr"/>
                </a:tc>
                <a:tc>
                  <a:txBody>
                    <a:bodyPr/>
                    <a:lstStyle/>
                    <a:p>
                      <a:pPr algn="ctr"/>
                      <a:r>
                        <a:rPr lang="en-US" sz="1400" b="1" dirty="0">
                          <a:effectLst/>
                        </a:rPr>
                        <a:t>2023/24</a:t>
                      </a:r>
                    </a:p>
                  </a:txBody>
                  <a:tcPr anchor="ctr"/>
                </a:tc>
                <a:tc>
                  <a:txBody>
                    <a:bodyPr/>
                    <a:lstStyle/>
                    <a:p>
                      <a:pPr algn="ctr"/>
                      <a:r>
                        <a:rPr lang="en-US" sz="1400" b="1" dirty="0">
                          <a:effectLst/>
                        </a:rPr>
                        <a:t>2024/25</a:t>
                      </a:r>
                    </a:p>
                  </a:txBody>
                  <a:tcPr anchor="ctr"/>
                </a:tc>
                <a:extLst>
                  <a:ext uri="{0D108BD9-81ED-4DB2-BD59-A6C34878D82A}">
                    <a16:rowId xmlns:a16="http://schemas.microsoft.com/office/drawing/2014/main" val="922692777"/>
                  </a:ext>
                </a:extLst>
              </a:tr>
              <a:tr h="436286">
                <a:tc>
                  <a:txBody>
                    <a:bodyPr/>
                    <a:lstStyle/>
                    <a:p>
                      <a:pPr algn="ctr"/>
                      <a:r>
                        <a:rPr lang="en-US" sz="1400" b="1" dirty="0">
                          <a:effectLst/>
                        </a:rPr>
                        <a:t>EHCP</a:t>
                      </a:r>
                    </a:p>
                  </a:txBody>
                  <a:tcPr anchor="ctr"/>
                </a:tc>
                <a:tc>
                  <a:txBody>
                    <a:bodyPr/>
                    <a:lstStyle/>
                    <a:p>
                      <a:pPr algn="ctr"/>
                      <a:r>
                        <a:rPr lang="en-US" sz="1600" b="0" dirty="0"/>
                        <a:t>11</a:t>
                      </a:r>
                    </a:p>
                  </a:txBody>
                  <a:tcPr anchor="ctr"/>
                </a:tc>
                <a:tc>
                  <a:txBody>
                    <a:bodyPr/>
                    <a:lstStyle/>
                    <a:p>
                      <a:pPr algn="ctr"/>
                      <a:r>
                        <a:rPr lang="en-US" sz="1600" b="0" dirty="0"/>
                        <a:t>14</a:t>
                      </a:r>
                    </a:p>
                  </a:txBody>
                  <a:tcPr anchor="ctr"/>
                </a:tc>
                <a:tc>
                  <a:txBody>
                    <a:bodyPr/>
                    <a:lstStyle/>
                    <a:p>
                      <a:pPr algn="ctr"/>
                      <a:r>
                        <a:rPr lang="en-US" sz="1600" b="0" dirty="0"/>
                        <a:t>10</a:t>
                      </a:r>
                    </a:p>
                  </a:txBody>
                  <a:tcPr anchor="ctr"/>
                </a:tc>
                <a:tc>
                  <a:txBody>
                    <a:bodyPr/>
                    <a:lstStyle/>
                    <a:p>
                      <a:pPr algn="ctr"/>
                      <a:r>
                        <a:rPr lang="en-US" sz="1600" b="0" dirty="0"/>
                        <a:t>11</a:t>
                      </a:r>
                    </a:p>
                  </a:txBody>
                  <a:tcPr anchor="ctr"/>
                </a:tc>
                <a:tc>
                  <a:txBody>
                    <a:bodyPr/>
                    <a:lstStyle/>
                    <a:p>
                      <a:pPr algn="ctr"/>
                      <a:r>
                        <a:rPr lang="en-US" sz="1600" b="0" dirty="0"/>
                        <a:t>11</a:t>
                      </a:r>
                    </a:p>
                  </a:txBody>
                  <a:tcPr anchor="ctr"/>
                </a:tc>
                <a:tc>
                  <a:txBody>
                    <a:bodyPr/>
                    <a:lstStyle/>
                    <a:p>
                      <a:pPr algn="ctr"/>
                      <a:r>
                        <a:rPr lang="en-US" sz="1600" b="0" dirty="0"/>
                        <a:t>12 </a:t>
                      </a:r>
                    </a:p>
                  </a:txBody>
                  <a:tcPr anchor="ctr"/>
                </a:tc>
                <a:tc>
                  <a:txBody>
                    <a:bodyPr/>
                    <a:lstStyle/>
                    <a:p>
                      <a:pPr algn="ctr"/>
                      <a:r>
                        <a:rPr lang="en-US" sz="1600" b="0" dirty="0"/>
                        <a:t>14</a:t>
                      </a:r>
                    </a:p>
                  </a:txBody>
                  <a:tcPr anchor="ctr"/>
                </a:tc>
                <a:tc>
                  <a:txBody>
                    <a:bodyPr/>
                    <a:lstStyle/>
                    <a:p>
                      <a:pPr algn="ctr"/>
                      <a:r>
                        <a:rPr lang="en-US" sz="1600" b="0" dirty="0"/>
                        <a:t>28</a:t>
                      </a:r>
                    </a:p>
                  </a:txBody>
                  <a:tcPr anchor="ctr"/>
                </a:tc>
                <a:extLst>
                  <a:ext uri="{0D108BD9-81ED-4DB2-BD59-A6C34878D82A}">
                    <a16:rowId xmlns:a16="http://schemas.microsoft.com/office/drawing/2014/main" val="2657357367"/>
                  </a:ext>
                </a:extLst>
              </a:tr>
              <a:tr h="436286">
                <a:tc>
                  <a:txBody>
                    <a:bodyPr/>
                    <a:lstStyle/>
                    <a:p>
                      <a:pPr algn="ctr"/>
                      <a:r>
                        <a:rPr lang="en-US" sz="1400" b="1" dirty="0">
                          <a:effectLst/>
                        </a:rPr>
                        <a:t>SEN 'K'</a:t>
                      </a:r>
                    </a:p>
                  </a:txBody>
                  <a:tcPr anchor="ctr"/>
                </a:tc>
                <a:tc>
                  <a:txBody>
                    <a:bodyPr/>
                    <a:lstStyle/>
                    <a:p>
                      <a:pPr algn="ctr"/>
                      <a:r>
                        <a:rPr lang="en-US" sz="1600" b="0" dirty="0"/>
                        <a:t>106</a:t>
                      </a:r>
                    </a:p>
                  </a:txBody>
                  <a:tcPr anchor="ctr"/>
                </a:tc>
                <a:tc>
                  <a:txBody>
                    <a:bodyPr/>
                    <a:lstStyle/>
                    <a:p>
                      <a:pPr algn="ctr"/>
                      <a:r>
                        <a:rPr lang="en-US" sz="1600" b="0" dirty="0"/>
                        <a:t>95</a:t>
                      </a:r>
                    </a:p>
                  </a:txBody>
                  <a:tcPr anchor="ctr"/>
                </a:tc>
                <a:tc>
                  <a:txBody>
                    <a:bodyPr/>
                    <a:lstStyle/>
                    <a:p>
                      <a:pPr algn="ctr"/>
                      <a:r>
                        <a:rPr lang="en-US" sz="1600" b="0" dirty="0"/>
                        <a:t>95</a:t>
                      </a:r>
                    </a:p>
                  </a:txBody>
                  <a:tcPr anchor="ctr"/>
                </a:tc>
                <a:tc>
                  <a:txBody>
                    <a:bodyPr/>
                    <a:lstStyle/>
                    <a:p>
                      <a:pPr algn="ctr"/>
                      <a:r>
                        <a:rPr lang="en-US" sz="1600" b="0" dirty="0"/>
                        <a:t>103</a:t>
                      </a:r>
                    </a:p>
                  </a:txBody>
                  <a:tcPr anchor="ctr"/>
                </a:tc>
                <a:tc>
                  <a:txBody>
                    <a:bodyPr/>
                    <a:lstStyle/>
                    <a:p>
                      <a:pPr algn="ctr"/>
                      <a:r>
                        <a:rPr lang="en-US" sz="1600" b="0" dirty="0"/>
                        <a:t>98</a:t>
                      </a:r>
                    </a:p>
                  </a:txBody>
                  <a:tcPr anchor="ctr"/>
                </a:tc>
                <a:tc>
                  <a:txBody>
                    <a:bodyPr/>
                    <a:lstStyle/>
                    <a:p>
                      <a:pPr algn="ctr"/>
                      <a:r>
                        <a:rPr lang="en-US" sz="1600" b="0" dirty="0"/>
                        <a:t>107</a:t>
                      </a:r>
                    </a:p>
                  </a:txBody>
                  <a:tcPr anchor="ctr"/>
                </a:tc>
                <a:tc>
                  <a:txBody>
                    <a:bodyPr/>
                    <a:lstStyle/>
                    <a:p>
                      <a:pPr algn="ctr"/>
                      <a:r>
                        <a:rPr lang="en-US" sz="1600" b="0" dirty="0"/>
                        <a:t>104</a:t>
                      </a:r>
                    </a:p>
                  </a:txBody>
                  <a:tcPr anchor="ctr"/>
                </a:tc>
                <a:tc>
                  <a:txBody>
                    <a:bodyPr/>
                    <a:lstStyle/>
                    <a:p>
                      <a:pPr algn="ctr"/>
                      <a:r>
                        <a:rPr lang="en-US" sz="1600" b="0" dirty="0"/>
                        <a:t>103</a:t>
                      </a:r>
                    </a:p>
                  </a:txBody>
                  <a:tcPr anchor="ctr"/>
                </a:tc>
                <a:extLst>
                  <a:ext uri="{0D108BD9-81ED-4DB2-BD59-A6C34878D82A}">
                    <a16:rowId xmlns:a16="http://schemas.microsoft.com/office/drawing/2014/main" val="924405927"/>
                  </a:ext>
                </a:extLst>
              </a:tr>
              <a:tr h="252587">
                <a:tc>
                  <a:txBody>
                    <a:bodyPr/>
                    <a:lstStyle/>
                    <a:p>
                      <a:pPr algn="ctr"/>
                      <a:r>
                        <a:rPr lang="en-US" sz="1400" b="1">
                          <a:effectLst/>
                        </a:rPr>
                        <a:t>MALE</a:t>
                      </a:r>
                    </a:p>
                  </a:txBody>
                  <a:tcPr anchor="ctr"/>
                </a:tc>
                <a:tc>
                  <a:txBody>
                    <a:bodyPr/>
                    <a:lstStyle/>
                    <a:p>
                      <a:pPr algn="ctr"/>
                      <a:r>
                        <a:rPr lang="en-US" sz="1600" b="0"/>
                        <a:t>78</a:t>
                      </a:r>
                    </a:p>
                  </a:txBody>
                  <a:tcPr anchor="ctr"/>
                </a:tc>
                <a:tc>
                  <a:txBody>
                    <a:bodyPr/>
                    <a:lstStyle/>
                    <a:p>
                      <a:pPr algn="ctr"/>
                      <a:r>
                        <a:rPr lang="en-US" sz="1600" b="0"/>
                        <a:t>75</a:t>
                      </a:r>
                    </a:p>
                  </a:txBody>
                  <a:tcPr anchor="ctr"/>
                </a:tc>
                <a:tc>
                  <a:txBody>
                    <a:bodyPr/>
                    <a:lstStyle/>
                    <a:p>
                      <a:pPr algn="ctr"/>
                      <a:r>
                        <a:rPr lang="en-US" sz="1600" b="0"/>
                        <a:t>76</a:t>
                      </a:r>
                    </a:p>
                  </a:txBody>
                  <a:tcPr anchor="ctr"/>
                </a:tc>
                <a:tc>
                  <a:txBody>
                    <a:bodyPr/>
                    <a:lstStyle/>
                    <a:p>
                      <a:pPr algn="ctr"/>
                      <a:r>
                        <a:rPr lang="en-US" sz="1600" b="0"/>
                        <a:t>78</a:t>
                      </a:r>
                    </a:p>
                  </a:txBody>
                  <a:tcPr anchor="ctr"/>
                </a:tc>
                <a:tc>
                  <a:txBody>
                    <a:bodyPr/>
                    <a:lstStyle/>
                    <a:p>
                      <a:pPr algn="ctr"/>
                      <a:r>
                        <a:rPr lang="en-US" sz="1600" b="0"/>
                        <a:t>63</a:t>
                      </a:r>
                    </a:p>
                  </a:txBody>
                  <a:tcPr anchor="ctr"/>
                </a:tc>
                <a:tc>
                  <a:txBody>
                    <a:bodyPr/>
                    <a:lstStyle/>
                    <a:p>
                      <a:pPr algn="ctr"/>
                      <a:r>
                        <a:rPr lang="en-US" sz="1600" b="0"/>
                        <a:t>75</a:t>
                      </a:r>
                    </a:p>
                  </a:txBody>
                  <a:tcPr anchor="ctr"/>
                </a:tc>
                <a:tc>
                  <a:txBody>
                    <a:bodyPr/>
                    <a:lstStyle/>
                    <a:p>
                      <a:pPr algn="ctr"/>
                      <a:r>
                        <a:rPr lang="en-US" sz="1600" b="0" dirty="0"/>
                        <a:t>72</a:t>
                      </a:r>
                    </a:p>
                  </a:txBody>
                  <a:tcPr anchor="ctr"/>
                </a:tc>
                <a:tc>
                  <a:txBody>
                    <a:bodyPr/>
                    <a:lstStyle/>
                    <a:p>
                      <a:pPr algn="ctr"/>
                      <a:r>
                        <a:rPr lang="en-US" sz="1600" b="0" dirty="0"/>
                        <a:t>73</a:t>
                      </a:r>
                    </a:p>
                  </a:txBody>
                  <a:tcPr anchor="ctr"/>
                </a:tc>
                <a:extLst>
                  <a:ext uri="{0D108BD9-81ED-4DB2-BD59-A6C34878D82A}">
                    <a16:rowId xmlns:a16="http://schemas.microsoft.com/office/drawing/2014/main" val="3393330601"/>
                  </a:ext>
                </a:extLst>
              </a:tr>
              <a:tr h="395303">
                <a:tc>
                  <a:txBody>
                    <a:bodyPr/>
                    <a:lstStyle/>
                    <a:p>
                      <a:pPr algn="ctr"/>
                      <a:r>
                        <a:rPr lang="en-US" sz="1400" b="1" dirty="0">
                          <a:effectLst/>
                        </a:rPr>
                        <a:t>FEMALE</a:t>
                      </a:r>
                    </a:p>
                  </a:txBody>
                  <a:tcPr anchor="ctr"/>
                </a:tc>
                <a:tc>
                  <a:txBody>
                    <a:bodyPr/>
                    <a:lstStyle/>
                    <a:p>
                      <a:pPr algn="ctr"/>
                      <a:r>
                        <a:rPr lang="en-US" sz="1600" b="0"/>
                        <a:t>39</a:t>
                      </a:r>
                    </a:p>
                  </a:txBody>
                  <a:tcPr anchor="ctr"/>
                </a:tc>
                <a:tc>
                  <a:txBody>
                    <a:bodyPr/>
                    <a:lstStyle/>
                    <a:p>
                      <a:pPr algn="ctr"/>
                      <a:r>
                        <a:rPr lang="en-US" sz="1600" b="0"/>
                        <a:t>34</a:t>
                      </a:r>
                    </a:p>
                  </a:txBody>
                  <a:tcPr anchor="ctr"/>
                </a:tc>
                <a:tc>
                  <a:txBody>
                    <a:bodyPr/>
                    <a:lstStyle/>
                    <a:p>
                      <a:pPr algn="ctr"/>
                      <a:r>
                        <a:rPr lang="en-US" sz="1600" b="0"/>
                        <a:t>29</a:t>
                      </a:r>
                    </a:p>
                  </a:txBody>
                  <a:tcPr anchor="ctr"/>
                </a:tc>
                <a:tc>
                  <a:txBody>
                    <a:bodyPr/>
                    <a:lstStyle/>
                    <a:p>
                      <a:pPr algn="ctr"/>
                      <a:r>
                        <a:rPr lang="en-US" sz="1600" b="0"/>
                        <a:t>36</a:t>
                      </a:r>
                    </a:p>
                  </a:txBody>
                  <a:tcPr anchor="ctr"/>
                </a:tc>
                <a:tc>
                  <a:txBody>
                    <a:bodyPr/>
                    <a:lstStyle/>
                    <a:p>
                      <a:pPr algn="ctr"/>
                      <a:r>
                        <a:rPr lang="en-US" sz="1600" b="0" dirty="0"/>
                        <a:t>35</a:t>
                      </a:r>
                    </a:p>
                  </a:txBody>
                  <a:tcPr anchor="ctr"/>
                </a:tc>
                <a:tc>
                  <a:txBody>
                    <a:bodyPr/>
                    <a:lstStyle/>
                    <a:p>
                      <a:pPr algn="ctr"/>
                      <a:r>
                        <a:rPr lang="en-US" sz="1600" b="0" dirty="0"/>
                        <a:t>44</a:t>
                      </a:r>
                    </a:p>
                  </a:txBody>
                  <a:tcPr anchor="ctr"/>
                </a:tc>
                <a:tc>
                  <a:txBody>
                    <a:bodyPr/>
                    <a:lstStyle/>
                    <a:p>
                      <a:pPr algn="ctr"/>
                      <a:r>
                        <a:rPr lang="en-US" sz="1600" b="0" dirty="0"/>
                        <a:t>46</a:t>
                      </a:r>
                    </a:p>
                  </a:txBody>
                  <a:tcPr anchor="ctr"/>
                </a:tc>
                <a:tc>
                  <a:txBody>
                    <a:bodyPr/>
                    <a:lstStyle/>
                    <a:p>
                      <a:pPr algn="ctr"/>
                      <a:r>
                        <a:rPr lang="en-US" sz="1600" b="0" dirty="0"/>
                        <a:t>54</a:t>
                      </a:r>
                    </a:p>
                  </a:txBody>
                  <a:tcPr anchor="ctr"/>
                </a:tc>
                <a:extLst>
                  <a:ext uri="{0D108BD9-81ED-4DB2-BD59-A6C34878D82A}">
                    <a16:rowId xmlns:a16="http://schemas.microsoft.com/office/drawing/2014/main" val="291160996"/>
                  </a:ext>
                </a:extLst>
              </a:tr>
            </a:tbl>
          </a:graphicData>
        </a:graphic>
      </p:graphicFrame>
      <p:graphicFrame>
        <p:nvGraphicFramePr>
          <p:cNvPr id="7" name="Chart 6">
            <a:extLst>
              <a:ext uri="{FF2B5EF4-FFF2-40B4-BE49-F238E27FC236}">
                <a16:creationId xmlns:a16="http://schemas.microsoft.com/office/drawing/2014/main" id="{0381BB7C-02FD-852E-DAB1-2D063957C3C8}"/>
              </a:ext>
            </a:extLst>
          </p:cNvPr>
          <p:cNvGraphicFramePr/>
          <p:nvPr>
            <p:extLst>
              <p:ext uri="{D42A27DB-BD31-4B8C-83A1-F6EECF244321}">
                <p14:modId xmlns:p14="http://schemas.microsoft.com/office/powerpoint/2010/main" val="205684092"/>
              </p:ext>
            </p:extLst>
          </p:nvPr>
        </p:nvGraphicFramePr>
        <p:xfrm>
          <a:off x="179294" y="3234624"/>
          <a:ext cx="8128004" cy="4082209"/>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descr="Logo, company name&#10;&#10;Description automatically generated">
            <a:extLst>
              <a:ext uri="{FF2B5EF4-FFF2-40B4-BE49-F238E27FC236}">
                <a16:creationId xmlns:a16="http://schemas.microsoft.com/office/drawing/2014/main" id="{62AA1DD5-ACDE-AAA6-2117-4F9C16ED7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4587" y="5344564"/>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966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EBB02-6F6B-B40C-AA48-906F4C53AA7D}"/>
              </a:ext>
            </a:extLst>
          </p:cNvPr>
          <p:cNvSpPr>
            <a:spLocks noGrp="1"/>
          </p:cNvSpPr>
          <p:nvPr>
            <p:ph type="title"/>
          </p:nvPr>
        </p:nvSpPr>
        <p:spPr>
          <a:xfrm>
            <a:off x="178741" y="101600"/>
            <a:ext cx="2510075" cy="1828800"/>
          </a:xfrm>
        </p:spPr>
        <p:txBody>
          <a:bodyPr>
            <a:normAutofit fontScale="90000"/>
          </a:bodyPr>
          <a:lstStyle/>
          <a:p>
            <a:pPr algn="ctr"/>
            <a:r>
              <a:rPr lang="en-GB" dirty="0">
                <a:cs typeface="Calibri"/>
              </a:rPr>
              <a:t>What are the 4 broad categories of SEND need in the Code of Practice 2015? </a:t>
            </a:r>
            <a:br>
              <a:rPr lang="en-GB" dirty="0">
                <a:cs typeface="Calibri"/>
              </a:rPr>
            </a:br>
            <a:r>
              <a:rPr lang="en-GB" dirty="0">
                <a:cs typeface="Calibri"/>
              </a:rPr>
              <a:t>See separate ‘Areas of Need’ document for more details</a:t>
            </a:r>
          </a:p>
        </p:txBody>
      </p:sp>
      <p:pic>
        <p:nvPicPr>
          <p:cNvPr id="3" name="Picture 3">
            <a:extLst>
              <a:ext uri="{FF2B5EF4-FFF2-40B4-BE49-F238E27FC236}">
                <a16:creationId xmlns:a16="http://schemas.microsoft.com/office/drawing/2014/main" id="{343CF165-A290-E733-7BB5-0DECD0A88499}"/>
              </a:ext>
            </a:extLst>
          </p:cNvPr>
          <p:cNvPicPr>
            <a:picLocks noChangeAspect="1"/>
          </p:cNvPicPr>
          <p:nvPr/>
        </p:nvPicPr>
        <p:blipFill rotWithShape="1">
          <a:blip r:embed="rId2"/>
          <a:srcRect l="27494" t="16642" r="30176" b="8172"/>
          <a:stretch/>
        </p:blipFill>
        <p:spPr>
          <a:xfrm>
            <a:off x="2773875" y="98661"/>
            <a:ext cx="6644024" cy="6660625"/>
          </a:xfrm>
          <a:prstGeom prst="rect">
            <a:avLst/>
          </a:prstGeom>
        </p:spPr>
      </p:pic>
      <p:pic>
        <p:nvPicPr>
          <p:cNvPr id="4" name="Picture 3" descr="Logo, company name&#10;&#10;Description automatically generated">
            <a:extLst>
              <a:ext uri="{FF2B5EF4-FFF2-40B4-BE49-F238E27FC236}">
                <a16:creationId xmlns:a16="http://schemas.microsoft.com/office/drawing/2014/main" id="{3F2EA051-4A5F-735A-2F7C-B67A5E744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4587" y="5344564"/>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786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31DD-9FE9-4A10-A1B8-FBF0E53DA945}"/>
              </a:ext>
            </a:extLst>
          </p:cNvPr>
          <p:cNvSpPr>
            <a:spLocks noGrp="1"/>
          </p:cNvSpPr>
          <p:nvPr>
            <p:ph type="title"/>
          </p:nvPr>
        </p:nvSpPr>
        <p:spPr>
          <a:xfrm>
            <a:off x="131234" y="92737"/>
            <a:ext cx="8596668" cy="571500"/>
          </a:xfrm>
        </p:spPr>
        <p:txBody>
          <a:bodyPr>
            <a:normAutofit fontScale="90000"/>
          </a:bodyPr>
          <a:lstStyle/>
          <a:p>
            <a:r>
              <a:rPr lang="en-US"/>
              <a:t>Page 1 Quick links:</a:t>
            </a:r>
            <a:endParaRPr lang="en-GB"/>
          </a:p>
        </p:txBody>
      </p:sp>
      <p:sp>
        <p:nvSpPr>
          <p:cNvPr id="3" name="Content Placeholder 2">
            <a:extLst>
              <a:ext uri="{FF2B5EF4-FFF2-40B4-BE49-F238E27FC236}">
                <a16:creationId xmlns:a16="http://schemas.microsoft.com/office/drawing/2014/main" id="{3EBAE6F9-D48F-4BB5-822A-5F0A394D1DAC}"/>
              </a:ext>
            </a:extLst>
          </p:cNvPr>
          <p:cNvSpPr>
            <a:spLocks noGrp="1"/>
          </p:cNvSpPr>
          <p:nvPr>
            <p:ph idx="1"/>
          </p:nvPr>
        </p:nvSpPr>
        <p:spPr>
          <a:xfrm>
            <a:off x="252920" y="749030"/>
            <a:ext cx="12791872" cy="5696220"/>
          </a:xfrm>
        </p:spPr>
        <p:txBody>
          <a:bodyPr vert="horz" lIns="91440" tIns="45720" rIns="91440" bIns="45720" rtlCol="0" anchor="t">
            <a:normAutofit lnSpcReduction="10000"/>
          </a:bodyPr>
          <a:lstStyle/>
          <a:p>
            <a:r>
              <a:rPr lang="en-GB" sz="2400" dirty="0">
                <a:hlinkClick r:id="rId2" action="ppaction://hlinksldjump"/>
              </a:rPr>
              <a:t>What should I do if I think my child has Special Educational needs</a:t>
            </a:r>
            <a:r>
              <a:rPr lang="en-GB" sz="2400" dirty="0"/>
              <a:t>?</a:t>
            </a:r>
            <a:endParaRPr lang="en-GB" sz="2400" dirty="0">
              <a:cs typeface="Calibri"/>
            </a:endParaRPr>
          </a:p>
          <a:p>
            <a:r>
              <a:rPr lang="en-US" sz="2400" dirty="0">
                <a:hlinkClick r:id="rId3" action="ppaction://hlinksldjump"/>
              </a:rPr>
              <a:t>How does the school know if a child needs extra help?</a:t>
            </a:r>
            <a:endParaRPr lang="en-US" sz="2400" dirty="0">
              <a:cs typeface="Calibri"/>
            </a:endParaRPr>
          </a:p>
          <a:p>
            <a:r>
              <a:rPr lang="en-US" sz="2400" dirty="0">
                <a:hlinkClick r:id="rId4" action="ppaction://hlinksldjump"/>
              </a:rPr>
              <a:t>How will both school and I know how my child is doing?</a:t>
            </a:r>
            <a:endParaRPr lang="en-US" sz="2400" dirty="0">
              <a:cs typeface="Calibri"/>
            </a:endParaRPr>
          </a:p>
          <a:p>
            <a:r>
              <a:rPr lang="en-US" sz="2400" dirty="0">
                <a:hlinkClick r:id="rId5" action="ppaction://hlinksldjump"/>
              </a:rPr>
              <a:t>How will school help me support my child’s learning?</a:t>
            </a:r>
            <a:endParaRPr lang="en-US" sz="2400" dirty="0">
              <a:cs typeface="Calibri"/>
            </a:endParaRPr>
          </a:p>
          <a:p>
            <a:r>
              <a:rPr lang="en-US" sz="2400" dirty="0">
                <a:hlinkClick r:id="rId6" action="ppaction://hlinksldjump"/>
              </a:rPr>
              <a:t>How will the curriculum be matched to my child’s needs?</a:t>
            </a:r>
            <a:endParaRPr lang="en-US" sz="2400" dirty="0">
              <a:cs typeface="Calibri"/>
            </a:endParaRPr>
          </a:p>
          <a:p>
            <a:r>
              <a:rPr lang="en-US" sz="2400" dirty="0">
                <a:hlinkClick r:id="rId7" action="ppaction://hlinksldjump"/>
              </a:rPr>
              <a:t>How are the school’s resources allocated and matched to children’s SEND?</a:t>
            </a:r>
            <a:endParaRPr lang="en-US" sz="2400" dirty="0">
              <a:cs typeface="Calibri"/>
            </a:endParaRPr>
          </a:p>
          <a:p>
            <a:r>
              <a:rPr lang="en-US" sz="2400" dirty="0">
                <a:hlinkClick r:id="rId8" action="ppaction://hlinksldjump"/>
              </a:rPr>
              <a:t>How will the school decide the type of support my child will receive </a:t>
            </a:r>
            <a:r>
              <a:rPr lang="en-US" sz="2400" dirty="0">
                <a:highlight>
                  <a:srgbClr val="FFFF00"/>
                </a:highlight>
                <a:hlinkClick r:id="rId8" action="ppaction://hlinksldjump"/>
              </a:rPr>
              <a:t>P1</a:t>
            </a:r>
            <a:endParaRPr lang="en-US" sz="2400" dirty="0">
              <a:highlight>
                <a:srgbClr val="FFFF00"/>
              </a:highlight>
            </a:endParaRPr>
          </a:p>
          <a:p>
            <a:r>
              <a:rPr lang="en-US" sz="2400" dirty="0">
                <a:hlinkClick r:id="rId9" action="ppaction://hlinksldjump"/>
              </a:rPr>
              <a:t>How will the school decide the type of support my child will receive </a:t>
            </a:r>
            <a:r>
              <a:rPr lang="en-US" sz="2400" dirty="0">
                <a:highlight>
                  <a:srgbClr val="FFFF00"/>
                </a:highlight>
                <a:hlinkClick r:id="rId9" action="ppaction://hlinksldjump"/>
              </a:rPr>
              <a:t>P2</a:t>
            </a:r>
            <a:endParaRPr lang="en-US" sz="2400" dirty="0">
              <a:highlight>
                <a:srgbClr val="FFFF00"/>
              </a:highlight>
              <a:cs typeface="Calibri"/>
            </a:endParaRPr>
          </a:p>
          <a:p>
            <a:r>
              <a:rPr lang="en-US" sz="2400" dirty="0">
                <a:hlinkClick r:id="rId10" action="ppaction://hlinksldjump"/>
              </a:rPr>
              <a:t>How does the school judge whether the support has had an impact?</a:t>
            </a:r>
            <a:endParaRPr lang="en-US" sz="2400" dirty="0">
              <a:cs typeface="Calibri"/>
            </a:endParaRPr>
          </a:p>
          <a:p>
            <a:r>
              <a:rPr lang="en-US" sz="2400" dirty="0">
                <a:hlinkClick r:id="rId11" action="ppaction://hlinksldjump"/>
              </a:rPr>
              <a:t>How will my child be included in activities outside the classroom including school trips?</a:t>
            </a:r>
            <a:r>
              <a:rPr lang="en-US" sz="2400" dirty="0"/>
              <a:t> </a:t>
            </a:r>
            <a:r>
              <a:rPr lang="en-US" sz="2400" dirty="0">
                <a:highlight>
                  <a:srgbClr val="FFFF00"/>
                </a:highlight>
              </a:rPr>
              <a:t>P1</a:t>
            </a:r>
          </a:p>
          <a:p>
            <a:r>
              <a:rPr lang="en-US" sz="2400" dirty="0">
                <a:hlinkClick r:id="rId12" action="ppaction://hlinksldjump"/>
              </a:rPr>
              <a:t>How will my child be included in activities outside the classroom including school trips? </a:t>
            </a:r>
            <a:r>
              <a:rPr lang="en-US" sz="2400" dirty="0">
                <a:highlight>
                  <a:srgbClr val="FFFF00"/>
                </a:highlight>
                <a:hlinkClick r:id="rId12" action="ppaction://hlinksldjump"/>
              </a:rPr>
              <a:t>P2</a:t>
            </a:r>
            <a:endParaRPr lang="en-US" sz="2400" dirty="0"/>
          </a:p>
          <a:p>
            <a:r>
              <a:rPr lang="en-US" sz="2400" dirty="0">
                <a:hlinkClick r:id="rId12" action="ppaction://hlinksldjump"/>
              </a:rPr>
              <a:t>What support will there be for my child’s overall well-being</a:t>
            </a:r>
            <a:r>
              <a:rPr lang="en-US" sz="2400" dirty="0"/>
              <a:t>?</a:t>
            </a:r>
          </a:p>
        </p:txBody>
      </p:sp>
      <p:pic>
        <p:nvPicPr>
          <p:cNvPr id="4" name="Picture 3" descr="Logo, company name&#10;&#10;Description automatically generated">
            <a:extLst>
              <a:ext uri="{FF2B5EF4-FFF2-40B4-BE49-F238E27FC236}">
                <a16:creationId xmlns:a16="http://schemas.microsoft.com/office/drawing/2014/main" id="{208F2E39-370B-BA2D-9AD8-07DE43CD487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81758" y="125527"/>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720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774D0-2714-4C58-B756-1613675429EC}"/>
              </a:ext>
            </a:extLst>
          </p:cNvPr>
          <p:cNvSpPr>
            <a:spLocks noGrp="1"/>
          </p:cNvSpPr>
          <p:nvPr>
            <p:ph type="title"/>
          </p:nvPr>
        </p:nvSpPr>
        <p:spPr>
          <a:xfrm>
            <a:off x="80434" y="88900"/>
            <a:ext cx="8596668" cy="1320800"/>
          </a:xfrm>
        </p:spPr>
        <p:txBody>
          <a:bodyPr/>
          <a:lstStyle/>
          <a:p>
            <a:r>
              <a:rPr lang="en-US"/>
              <a:t>Page 2 Quick links.</a:t>
            </a:r>
            <a:endParaRPr lang="en-GB"/>
          </a:p>
        </p:txBody>
      </p:sp>
      <p:sp>
        <p:nvSpPr>
          <p:cNvPr id="3" name="Content Placeholder 2">
            <a:extLst>
              <a:ext uri="{FF2B5EF4-FFF2-40B4-BE49-F238E27FC236}">
                <a16:creationId xmlns:a16="http://schemas.microsoft.com/office/drawing/2014/main" id="{1A9DD166-A580-4D60-A16C-50BB6E9EB76F}"/>
              </a:ext>
            </a:extLst>
          </p:cNvPr>
          <p:cNvSpPr>
            <a:spLocks noGrp="1"/>
          </p:cNvSpPr>
          <p:nvPr>
            <p:ph idx="1"/>
          </p:nvPr>
        </p:nvSpPr>
        <p:spPr>
          <a:xfrm>
            <a:off x="543984" y="802813"/>
            <a:ext cx="11305116" cy="5959937"/>
          </a:xfrm>
        </p:spPr>
        <p:txBody>
          <a:bodyPr vert="horz" lIns="91440" tIns="45720" rIns="91440" bIns="45720" rtlCol="0" anchor="t">
            <a:normAutofit/>
          </a:bodyPr>
          <a:lstStyle/>
          <a:p>
            <a:r>
              <a:rPr lang="en-US" sz="2400" dirty="0">
                <a:hlinkClick r:id="rId2" action="ppaction://hlinksldjump"/>
              </a:rPr>
              <a:t>What training have the staff supporting SEND had or what are they having?</a:t>
            </a:r>
            <a:endParaRPr lang="en-US" sz="2400" dirty="0">
              <a:cs typeface="Calibri"/>
            </a:endParaRPr>
          </a:p>
          <a:p>
            <a:r>
              <a:rPr lang="en-US" sz="2400" dirty="0">
                <a:hlinkClick r:id="rId3" action="ppaction://hlinksldjump"/>
              </a:rPr>
              <a:t>How accessible is the school both indoors and outdoors?</a:t>
            </a:r>
            <a:endParaRPr lang="en-US" sz="2400" dirty="0">
              <a:cs typeface="Calibri"/>
            </a:endParaRPr>
          </a:p>
          <a:p>
            <a:r>
              <a:rPr lang="en-US" sz="2400" dirty="0">
                <a:hlinkClick r:id="rId4" action="ppaction://hlinksldjump"/>
              </a:rPr>
              <a:t>How are parents involved in the school? How can I get involved?</a:t>
            </a:r>
            <a:endParaRPr lang="en-US" sz="2400" dirty="0">
              <a:cs typeface="Calibri"/>
            </a:endParaRPr>
          </a:p>
          <a:p>
            <a:r>
              <a:rPr lang="en-US" sz="2400" dirty="0">
                <a:hlinkClick r:id="rId5" action="ppaction://hlinksldjump"/>
              </a:rPr>
              <a:t>How do children contribute their views about their support and who can help them </a:t>
            </a:r>
            <a:r>
              <a:rPr lang="en-US" sz="2400" dirty="0">
                <a:highlight>
                  <a:srgbClr val="FFFF00"/>
                </a:highlight>
                <a:hlinkClick r:id="rId5" action="ppaction://hlinksldjump"/>
              </a:rPr>
              <a:t>P1</a:t>
            </a:r>
            <a:endParaRPr lang="en-US" sz="2400" dirty="0">
              <a:highlight>
                <a:srgbClr val="FFFF00"/>
              </a:highlight>
            </a:endParaRPr>
          </a:p>
          <a:p>
            <a:r>
              <a:rPr lang="en-US" sz="2400" dirty="0">
                <a:hlinkClick r:id="rId6" action="ppaction://hlinksldjump"/>
              </a:rPr>
              <a:t>How do children contribute their views about their support and who can help them </a:t>
            </a:r>
            <a:r>
              <a:rPr lang="en-US" sz="2400" dirty="0">
                <a:highlight>
                  <a:srgbClr val="FFFF00"/>
                </a:highlight>
                <a:hlinkClick r:id="rId6" action="ppaction://hlinksldjump"/>
              </a:rPr>
              <a:t>P2</a:t>
            </a:r>
            <a:endParaRPr lang="en-US" sz="2400" dirty="0">
              <a:cs typeface="Calibri"/>
            </a:endParaRPr>
          </a:p>
          <a:p>
            <a:r>
              <a:rPr lang="en-US" sz="2400" dirty="0">
                <a:hlinkClick r:id="rId7" action="ppaction://hlinksldjump"/>
              </a:rPr>
              <a:t>What specialist services are available or can be accessed by the school?</a:t>
            </a:r>
            <a:endParaRPr lang="en-US" sz="2400" dirty="0">
              <a:cs typeface="Calibri"/>
            </a:endParaRPr>
          </a:p>
          <a:p>
            <a:r>
              <a:rPr lang="en-US" sz="2000" dirty="0">
                <a:hlinkClick r:id="rId8" action="ppaction://hlinksldjump"/>
              </a:rPr>
              <a:t>How will the school prepare and support my child when transferring classes or schools </a:t>
            </a:r>
            <a:r>
              <a:rPr lang="en-US" sz="2000" dirty="0">
                <a:highlight>
                  <a:srgbClr val="FFFF00"/>
                </a:highlight>
                <a:hlinkClick r:id="rId8" action="ppaction://hlinksldjump"/>
              </a:rPr>
              <a:t>P1</a:t>
            </a:r>
            <a:endParaRPr lang="en-US" sz="2000" dirty="0">
              <a:highlight>
                <a:srgbClr val="FFFF00"/>
              </a:highlight>
            </a:endParaRPr>
          </a:p>
          <a:p>
            <a:r>
              <a:rPr lang="en-US" sz="2000" dirty="0">
                <a:hlinkClick r:id="rId9" action="ppaction://hlinksldjump"/>
              </a:rPr>
              <a:t>How will the school prepare and support my child when transferring classes or schools </a:t>
            </a:r>
            <a:r>
              <a:rPr lang="en-US" sz="2000" dirty="0">
                <a:highlight>
                  <a:srgbClr val="FFFF00"/>
                </a:highlight>
                <a:hlinkClick r:id="rId9" action="ppaction://hlinksldjump"/>
              </a:rPr>
              <a:t>P2</a:t>
            </a:r>
            <a:endParaRPr lang="en-US" sz="2000" dirty="0">
              <a:highlight>
                <a:srgbClr val="FFFF00"/>
              </a:highlight>
              <a:cs typeface="Calibri"/>
            </a:endParaRPr>
          </a:p>
          <a:p>
            <a:r>
              <a:rPr lang="en-US" sz="2400" dirty="0">
                <a:hlinkClick r:id="rId10" action="ppaction://hlinksldjump"/>
              </a:rPr>
              <a:t>Who can I contact for further information or to complain about SEND issues?</a:t>
            </a:r>
            <a:endParaRPr lang="en-US" sz="2400" dirty="0">
              <a:cs typeface="Calibri"/>
            </a:endParaRPr>
          </a:p>
          <a:p>
            <a:r>
              <a:rPr lang="en-GB" sz="2400" dirty="0">
                <a:hlinkClick r:id="rId11" action="ppaction://hlinksldjump"/>
              </a:rPr>
              <a:t>The Local Offer</a:t>
            </a:r>
            <a:endParaRPr lang="en-GB" sz="2400" dirty="0">
              <a:cs typeface="Calibri"/>
            </a:endParaRPr>
          </a:p>
          <a:p>
            <a:r>
              <a:rPr lang="en-GB" sz="2400" dirty="0">
                <a:hlinkClick r:id="rId12" action="ppaction://hlinksldjump"/>
              </a:rPr>
              <a:t>School Contact details:</a:t>
            </a:r>
            <a:endParaRPr lang="en-GB" sz="2400" dirty="0">
              <a:cs typeface="Calibri"/>
            </a:endParaRPr>
          </a:p>
          <a:p>
            <a:r>
              <a:rPr lang="en-US" sz="2400" dirty="0">
                <a:hlinkClick r:id="rId11" action="ppaction://hlinksldjump"/>
              </a:rPr>
              <a:t>SENDIASS - What other support services can help me?</a:t>
            </a:r>
            <a:endParaRPr lang="en-GB" sz="2400" dirty="0"/>
          </a:p>
          <a:p>
            <a:endParaRPr lang="en-GB" dirty="0"/>
          </a:p>
        </p:txBody>
      </p:sp>
      <p:pic>
        <p:nvPicPr>
          <p:cNvPr id="4" name="Picture 3" descr="Logo, company name&#10;&#10;Description automatically generated">
            <a:extLst>
              <a:ext uri="{FF2B5EF4-FFF2-40B4-BE49-F238E27FC236}">
                <a16:creationId xmlns:a16="http://schemas.microsoft.com/office/drawing/2014/main" id="{0CBC51CE-E83C-E883-85EE-7DA6FF04659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81758" y="125527"/>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00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03" y="149887"/>
            <a:ext cx="2387645" cy="4190582"/>
          </a:xfrm>
        </p:spPr>
        <p:txBody>
          <a:bodyPr anchor="ctr">
            <a:normAutofit/>
          </a:bodyPr>
          <a:lstStyle/>
          <a:p>
            <a:r>
              <a:rPr lang="en-GB"/>
              <a:t>What should I do if I think my child has Special Educational needs?</a:t>
            </a:r>
          </a:p>
        </p:txBody>
      </p:sp>
      <p:sp>
        <p:nvSpPr>
          <p:cNvPr id="3" name="Content Placeholder 2"/>
          <p:cNvSpPr>
            <a:spLocks noGrp="1"/>
          </p:cNvSpPr>
          <p:nvPr>
            <p:ph idx="1"/>
          </p:nvPr>
        </p:nvSpPr>
        <p:spPr>
          <a:xfrm>
            <a:off x="2519486" y="904875"/>
            <a:ext cx="6291139" cy="5955939"/>
          </a:xfrm>
        </p:spPr>
        <p:txBody>
          <a:bodyPr anchor="ctr">
            <a:normAutofit fontScale="92500" lnSpcReduction="20000"/>
          </a:bodyPr>
          <a:lstStyle/>
          <a:p>
            <a:pPr marL="0" indent="0">
              <a:spcBef>
                <a:spcPts val="0"/>
              </a:spcBef>
              <a:buNone/>
            </a:pPr>
            <a:r>
              <a:rPr lang="en-US" sz="2200" dirty="0">
                <a:solidFill>
                  <a:schemeClr val="tx1"/>
                </a:solidFill>
                <a:ea typeface="+mn-lt"/>
                <a:cs typeface="+mn-lt"/>
              </a:rPr>
              <a:t>The Code of Practice (2015) defines SEND as: </a:t>
            </a:r>
            <a:endParaRPr lang="en-US" dirty="0">
              <a:solidFill>
                <a:schemeClr val="tx1"/>
              </a:solidFill>
            </a:endParaRPr>
          </a:p>
          <a:p>
            <a:pPr marL="0" indent="0">
              <a:spcBef>
                <a:spcPts val="0"/>
              </a:spcBef>
              <a:buNone/>
            </a:pPr>
            <a:r>
              <a:rPr lang="en-US" sz="2200" dirty="0">
                <a:solidFill>
                  <a:schemeClr val="tx1"/>
                </a:solidFill>
                <a:ea typeface="+mn-lt"/>
                <a:cs typeface="+mn-lt"/>
              </a:rPr>
              <a:t>A child or young person has SEN if they have a learning difficulty or disability, which calls for special educational provision to be made for them. </a:t>
            </a:r>
            <a:endParaRPr lang="en-US" dirty="0">
              <a:solidFill>
                <a:schemeClr val="tx1"/>
              </a:solidFill>
              <a:ea typeface="+mn-lt"/>
              <a:cs typeface="+mn-lt"/>
            </a:endParaRPr>
          </a:p>
          <a:p>
            <a:pPr marL="0" indent="0">
              <a:spcBef>
                <a:spcPts val="0"/>
              </a:spcBef>
              <a:buNone/>
            </a:pPr>
            <a:endParaRPr lang="en-US" sz="2200" dirty="0">
              <a:solidFill>
                <a:schemeClr val="tx1"/>
              </a:solidFill>
              <a:ea typeface="+mn-lt"/>
              <a:cs typeface="+mn-lt"/>
            </a:endParaRPr>
          </a:p>
          <a:p>
            <a:pPr marL="0" indent="0">
              <a:spcBef>
                <a:spcPts val="0"/>
              </a:spcBef>
              <a:buNone/>
            </a:pPr>
            <a:r>
              <a:rPr lang="en-US" sz="2200" dirty="0">
                <a:solidFill>
                  <a:schemeClr val="tx1"/>
                </a:solidFill>
                <a:ea typeface="+mn-lt"/>
                <a:cs typeface="+mn-lt"/>
              </a:rPr>
              <a:t>A child of compulsory school age or a young person has a learning difficulty or disability if they:  </a:t>
            </a:r>
            <a:endParaRPr lang="en-US" dirty="0">
              <a:solidFill>
                <a:schemeClr val="tx1"/>
              </a:solidFill>
              <a:cs typeface="Calibri"/>
            </a:endParaRPr>
          </a:p>
          <a:p>
            <a:pPr marL="0" indent="0">
              <a:spcBef>
                <a:spcPts val="0"/>
              </a:spcBef>
              <a:buNone/>
            </a:pPr>
            <a:r>
              <a:rPr lang="en-US" sz="2200" dirty="0">
                <a:solidFill>
                  <a:schemeClr val="tx1"/>
                </a:solidFill>
                <a:ea typeface="+mn-lt"/>
                <a:cs typeface="+mn-lt"/>
              </a:rPr>
              <a:t>(a) Have a significantly greater difficulty in learning than the majority of others of the same age; or  </a:t>
            </a:r>
          </a:p>
          <a:p>
            <a:pPr marL="0" indent="0">
              <a:spcBef>
                <a:spcPts val="0"/>
              </a:spcBef>
              <a:buNone/>
            </a:pPr>
            <a:r>
              <a:rPr lang="en-US" sz="2200" dirty="0">
                <a:solidFill>
                  <a:schemeClr val="tx1"/>
                </a:solidFill>
                <a:ea typeface="+mn-lt"/>
                <a:cs typeface="+mn-lt"/>
              </a:rPr>
              <a:t>(b) Have a disability, which prevents or hinders them from making use of educational facilities of a kind generally provided for others of the same age in mainstream schools or mainstream post-16 institutions.  </a:t>
            </a:r>
          </a:p>
          <a:p>
            <a:pPr marL="0" indent="0">
              <a:spcBef>
                <a:spcPts val="0"/>
              </a:spcBef>
              <a:buNone/>
            </a:pPr>
            <a:endParaRPr lang="en-US" sz="2200" dirty="0">
              <a:solidFill>
                <a:schemeClr val="tx1"/>
              </a:solidFill>
              <a:ea typeface="+mn-lt"/>
              <a:cs typeface="+mn-lt"/>
            </a:endParaRPr>
          </a:p>
          <a:p>
            <a:pPr marL="0" indent="0">
              <a:spcBef>
                <a:spcPts val="0"/>
              </a:spcBef>
              <a:buNone/>
            </a:pPr>
            <a:r>
              <a:rPr lang="en-US" sz="2200" dirty="0">
                <a:solidFill>
                  <a:schemeClr val="tx1"/>
                </a:solidFill>
                <a:ea typeface="+mn-lt"/>
                <a:cs typeface="+mn-lt"/>
              </a:rPr>
              <a:t>At Arrow Vale if a learner is identified as having SEND, provision that is ‘additional to or different from’ the normal </a:t>
            </a:r>
            <a:r>
              <a:rPr lang="en-US" sz="2200" dirty="0" err="1">
                <a:solidFill>
                  <a:schemeClr val="tx1"/>
                </a:solidFill>
                <a:ea typeface="+mn-lt"/>
                <a:cs typeface="+mn-lt"/>
              </a:rPr>
              <a:t>personalised</a:t>
            </a:r>
            <a:r>
              <a:rPr lang="en-US" sz="2200" dirty="0">
                <a:solidFill>
                  <a:schemeClr val="tx1"/>
                </a:solidFill>
                <a:ea typeface="+mn-lt"/>
                <a:cs typeface="+mn-lt"/>
              </a:rPr>
              <a:t>, adjusted and inclusive curriculum, we will begin to overcome the barrier to their learning through a Graduated Response Approach.</a:t>
            </a:r>
            <a:endParaRPr lang="en-US" sz="2200" dirty="0">
              <a:solidFill>
                <a:schemeClr val="tx1"/>
              </a:solidFill>
              <a:cs typeface="Calibri"/>
            </a:endParaRPr>
          </a:p>
          <a:p>
            <a:pPr marL="0" indent="0">
              <a:spcBef>
                <a:spcPts val="0"/>
              </a:spcBef>
              <a:buNone/>
            </a:pPr>
            <a:endParaRPr lang="en-US" sz="2200" dirty="0">
              <a:cs typeface="Calibri"/>
            </a:endParaRPr>
          </a:p>
          <a:p>
            <a:pPr marL="0" indent="0">
              <a:spcBef>
                <a:spcPts val="0"/>
              </a:spcBef>
              <a:buNone/>
            </a:pPr>
            <a:r>
              <a:rPr lang="en-US" sz="2600" dirty="0">
                <a:solidFill>
                  <a:schemeClr val="accent2"/>
                </a:solidFill>
                <a:cs typeface="Calibri"/>
              </a:rPr>
              <a:t>Please contact us: 01527 526800</a:t>
            </a:r>
            <a:endParaRPr lang="en-US" sz="2600" dirty="0">
              <a:solidFill>
                <a:schemeClr val="accent2"/>
              </a:solidFill>
            </a:endParaRPr>
          </a:p>
          <a:p>
            <a:pPr marL="0" indent="0">
              <a:spcBef>
                <a:spcPts val="0"/>
              </a:spcBef>
              <a:buNone/>
            </a:pPr>
            <a:r>
              <a:rPr lang="en-US" sz="2600" dirty="0">
                <a:solidFill>
                  <a:schemeClr val="accent2"/>
                </a:solidFill>
                <a:cs typeface="Calibri"/>
                <a:hlinkClick r:id="rId2">
                  <a:extLst>
                    <a:ext uri="{A12FA001-AC4F-418D-AE19-62706E023703}">
                      <ahyp:hlinkClr xmlns:ahyp="http://schemas.microsoft.com/office/drawing/2018/hyperlinkcolor" val="tx"/>
                    </a:ext>
                  </a:extLst>
                </a:hlinkClick>
              </a:rPr>
              <a:t>avasenco@arrowvaleacademy.co.uk</a:t>
            </a:r>
            <a:endParaRPr lang="en-US" sz="2600" dirty="0">
              <a:solidFill>
                <a:schemeClr val="accent2"/>
              </a:solidFill>
              <a:cs typeface="Calibri"/>
            </a:endParaRPr>
          </a:p>
          <a:p>
            <a:pPr marL="0" indent="0">
              <a:spcBef>
                <a:spcPts val="0"/>
              </a:spcBef>
              <a:buNone/>
            </a:pPr>
            <a:endParaRPr lang="en-US" sz="2000" dirty="0">
              <a:solidFill>
                <a:schemeClr val="accent6"/>
              </a:solidFill>
              <a:cs typeface="Calibri"/>
            </a:endParaRPr>
          </a:p>
          <a:p>
            <a:pPr marL="0" indent="0">
              <a:spcBef>
                <a:spcPts val="0"/>
              </a:spcBef>
              <a:buNone/>
            </a:pPr>
            <a:endParaRPr lang="en-US" sz="2000" dirty="0">
              <a:solidFill>
                <a:schemeClr val="accent6"/>
              </a:solidFill>
              <a:cs typeface="Calibri"/>
            </a:endParaRPr>
          </a:p>
          <a:p>
            <a:pPr marL="0" indent="0">
              <a:spcBef>
                <a:spcPts val="0"/>
              </a:spcBef>
              <a:buNone/>
            </a:pPr>
            <a:endParaRPr lang="en-US" sz="2000" b="1" dirty="0">
              <a:solidFill>
                <a:srgbClr val="000000"/>
              </a:solidFill>
              <a:cs typeface="Calibri"/>
            </a:endParaRPr>
          </a:p>
          <a:p>
            <a:pPr marL="0" indent="0">
              <a:buNone/>
            </a:pPr>
            <a:endParaRPr lang="en-GB" dirty="0">
              <a:cs typeface="Calibri"/>
            </a:endParaRPr>
          </a:p>
        </p:txBody>
      </p:sp>
      <p:sp>
        <p:nvSpPr>
          <p:cNvPr id="4" name="Rectangle: Rounded Corners 3">
            <a:extLst>
              <a:ext uri="{FF2B5EF4-FFF2-40B4-BE49-F238E27FC236}">
                <a16:creationId xmlns:a16="http://schemas.microsoft.com/office/drawing/2014/main" id="{3DA77E61-68F2-4D15-AA2D-A7E96718186E}"/>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3" action="ppaction://hlinksldjump"/>
              </a:rPr>
              <a:t>Return to ‘quick links’</a:t>
            </a:r>
            <a:endParaRPr kumimoji="0" lang="en-GB"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3074" name="Picture 2" descr="Special Educational Needs (SEN) Support - West Berkshire SENDIASS">
            <a:extLst>
              <a:ext uri="{FF2B5EF4-FFF2-40B4-BE49-F238E27FC236}">
                <a16:creationId xmlns:a16="http://schemas.microsoft.com/office/drawing/2014/main" id="{5D2F88E4-B1C1-783F-ECCB-C954AD25D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0625" y="1130544"/>
            <a:ext cx="3209925" cy="3209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 company name&#10;&#10;Description automatically generated">
            <a:extLst>
              <a:ext uri="{FF2B5EF4-FFF2-40B4-BE49-F238E27FC236}">
                <a16:creationId xmlns:a16="http://schemas.microsoft.com/office/drawing/2014/main" id="{BE9A5990-91D6-AD75-849C-E6C895278D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483" y="5486237"/>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515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467" y="816638"/>
            <a:ext cx="1734502" cy="5224724"/>
          </a:xfrm>
        </p:spPr>
        <p:txBody>
          <a:bodyPr anchor="ctr">
            <a:normAutofit/>
          </a:bodyPr>
          <a:lstStyle/>
          <a:p>
            <a:r>
              <a:rPr lang="en-GB"/>
              <a:t>How does the school know if a child needs extra help?</a:t>
            </a:r>
          </a:p>
        </p:txBody>
      </p:sp>
      <p:sp>
        <p:nvSpPr>
          <p:cNvPr id="3" name="Content Placeholder 2"/>
          <p:cNvSpPr>
            <a:spLocks noGrp="1"/>
          </p:cNvSpPr>
          <p:nvPr>
            <p:ph idx="1"/>
          </p:nvPr>
        </p:nvSpPr>
        <p:spPr>
          <a:xfrm>
            <a:off x="4654295" y="816638"/>
            <a:ext cx="4619706" cy="5224724"/>
          </a:xfrm>
        </p:spPr>
        <p:txBody>
          <a:bodyPr anchor="ctr">
            <a:normAutofit/>
          </a:bodyPr>
          <a:lstStyle/>
          <a:p>
            <a:pPr marL="0" indent="0">
              <a:lnSpc>
                <a:spcPct val="90000"/>
              </a:lnSpc>
              <a:buNone/>
            </a:pPr>
            <a:endParaRPr lang="en-GB" sz="1400"/>
          </a:p>
          <a:p>
            <a:pPr marL="0" indent="0">
              <a:lnSpc>
                <a:spcPct val="90000"/>
              </a:lnSpc>
              <a:buNone/>
            </a:pPr>
            <a:endParaRPr lang="en-GB" sz="1400"/>
          </a:p>
          <a:p>
            <a:pPr>
              <a:lnSpc>
                <a:spcPct val="90000"/>
              </a:lnSpc>
            </a:pPr>
            <a:endParaRPr lang="en-GB" sz="1400"/>
          </a:p>
          <a:p>
            <a:pPr marL="0" indent="0">
              <a:lnSpc>
                <a:spcPct val="90000"/>
              </a:lnSpc>
              <a:buNone/>
            </a:pPr>
            <a:endParaRPr lang="en-GB" sz="1400"/>
          </a:p>
          <a:p>
            <a:pPr marL="0" indent="0">
              <a:lnSpc>
                <a:spcPct val="90000"/>
              </a:lnSpc>
              <a:buNone/>
            </a:pPr>
            <a:endParaRPr lang="en-GB" sz="1400"/>
          </a:p>
        </p:txBody>
      </p:sp>
      <p:sp>
        <p:nvSpPr>
          <p:cNvPr id="5" name="Rectangle: Rounded Corners 4">
            <a:extLst>
              <a:ext uri="{FF2B5EF4-FFF2-40B4-BE49-F238E27FC236}">
                <a16:creationId xmlns:a16="http://schemas.microsoft.com/office/drawing/2014/main" id="{6C1E7E3A-96F7-41D2-BE3E-E69633881681}"/>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2" action="ppaction://hlinksldjump"/>
              </a:rPr>
              <a:t>Return to ‘quick links’</a:t>
            </a:r>
            <a:endParaRPr kumimoji="0" lang="en-GB"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FCBD52E-C0BC-366B-BE29-29CD90A94348}"/>
              </a:ext>
            </a:extLst>
          </p:cNvPr>
          <p:cNvSpPr txBox="1"/>
          <p:nvPr/>
        </p:nvSpPr>
        <p:spPr>
          <a:xfrm>
            <a:off x="2377969" y="305068"/>
            <a:ext cx="7097079"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When a student continues to make </a:t>
            </a:r>
            <a:r>
              <a:rPr kumimoji="0" lang="en-US" sz="1600" i="1" u="none" strike="noStrike" kern="1200" cap="none" spc="0" normalizeH="0" baseline="0" noProof="0" dirty="0">
                <a:ln>
                  <a:noFill/>
                </a:ln>
                <a:solidFill>
                  <a:schemeClr val="accent2"/>
                </a:solidFill>
                <a:effectLst/>
                <a:uLnTx/>
                <a:uFillTx/>
                <a:latin typeface="Calibri" panose="020F0502020204030204"/>
                <a:ea typeface="+mn-ea"/>
                <a:cs typeface="+mn-cs"/>
              </a:rPr>
              <a:t>less than expected progress</a:t>
            </a:r>
            <a:r>
              <a:rPr kumimoji="0" lang="en-US" sz="160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despite support and interventions that are matched to their area of need, we will consider involving specialists or external agencies </a:t>
            </a:r>
            <a:r>
              <a:rPr kumimoji="0" lang="en-US" sz="1600" i="1" u="none" strike="noStrike" kern="1200" cap="none" spc="0" normalizeH="0" baseline="0" noProof="0" dirty="0">
                <a:ln>
                  <a:noFill/>
                </a:ln>
                <a:solidFill>
                  <a:schemeClr val="accent2"/>
                </a:solidFill>
                <a:effectLst/>
                <a:uLnTx/>
                <a:uFillTx/>
                <a:latin typeface="Calibri" panose="020F0502020204030204"/>
                <a:ea typeface="+mn-ea"/>
                <a:cs typeface="+mn-cs"/>
              </a:rPr>
              <a:t>Wave 2 Targeted / Wave 3 bespoke</a:t>
            </a:r>
            <a:r>
              <a:rPr kumimoji="0" lang="en-US" sz="160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interventions. </a:t>
            </a: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Whenever we think specialists should be involved, we seek parent/carer permission first. Following a meeting or assessment with a specialist we will share what was discussed and/or agreed with the parent/carer and teachers of the student, through an </a:t>
            </a:r>
            <a:r>
              <a:rPr kumimoji="0" lang="en-US" sz="1600" i="0" u="none" strike="noStrike" kern="1200" cap="none" spc="0" normalizeH="0" baseline="0" noProof="0" dirty="0" err="1">
                <a:ln>
                  <a:noFill/>
                </a:ln>
                <a:solidFill>
                  <a:prstClr val="black"/>
                </a:solidFill>
                <a:effectLst/>
                <a:uLnTx/>
                <a:uFillTx/>
                <a:latin typeface="Calibri" panose="020F0502020204030204"/>
                <a:ea typeface="+mn-ea"/>
                <a:cs typeface="+mn-cs"/>
              </a:rPr>
              <a:t>individualised</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SLIP or passport.</a:t>
            </a: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When a student needs more specialist help there is a Directory of Agencies used by the school, that is referred to for </a:t>
            </a:r>
            <a:r>
              <a:rPr kumimoji="0" lang="en-US" sz="1600" i="1" u="none" strike="noStrike" kern="1200" cap="none" spc="0" normalizeH="0" baseline="0" noProof="0" dirty="0">
                <a:ln>
                  <a:noFill/>
                </a:ln>
                <a:solidFill>
                  <a:schemeClr val="accent2"/>
                </a:solidFill>
                <a:effectLst/>
                <a:uLnTx/>
                <a:uFillTx/>
                <a:latin typeface="Calibri" panose="020F0502020204030204"/>
                <a:ea typeface="+mn-ea"/>
                <a:cs typeface="+mn-cs"/>
              </a:rPr>
              <a:t>Wave 3</a:t>
            </a:r>
            <a:r>
              <a:rPr kumimoji="0" lang="en-US" sz="160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specialist intervention. These may include: </a:t>
            </a:r>
          </a:p>
          <a:p>
            <a:pPr marL="171450" marR="0" lvl="0" indent="-1714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SEND Supported (Autism, Social, Emotional and Mental Health and Cognition &amp; Learning);</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Chadsgrove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(Physical Disability, Dyslexia)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CAMHs, WEST, In school wellbeing referrals, Pet Assisted Therapy, Boxing, Mentoring  (Mental Health)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SENDIASS (Post 16 Advice and Guidance)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Umbrella Pathway (assessment for ASD)</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SALT (Communication </a:t>
            </a:r>
            <a:r>
              <a:rPr lang="en-US" sz="1600" dirty="0">
                <a:solidFill>
                  <a:prstClr val="black"/>
                </a:solidFill>
                <a:latin typeface="Calibri" panose="020F0502020204030204"/>
              </a:rPr>
              <a:t>and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Interaction/Speech &amp; Language)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Community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Paediatrics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(assessment for ADHD)</a:t>
            </a:r>
          </a:p>
          <a:p>
            <a:pPr marL="171450" marR="0" lvl="0" indent="-1714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Educational Psychology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9" name="Picture 8">
            <a:extLst>
              <a:ext uri="{FF2B5EF4-FFF2-40B4-BE49-F238E27FC236}">
                <a16:creationId xmlns:a16="http://schemas.microsoft.com/office/drawing/2014/main" id="{D9BAA532-934C-C87A-78F3-7092AC0AD91C}"/>
              </a:ext>
            </a:extLst>
          </p:cNvPr>
          <p:cNvPicPr>
            <a:picLocks noChangeAspect="1"/>
          </p:cNvPicPr>
          <p:nvPr/>
        </p:nvPicPr>
        <p:blipFill>
          <a:blip r:embed="rId3"/>
          <a:stretch>
            <a:fillRect/>
          </a:stretch>
        </p:blipFill>
        <p:spPr>
          <a:xfrm>
            <a:off x="2485491" y="5606657"/>
            <a:ext cx="4549534" cy="1082134"/>
          </a:xfrm>
          <a:prstGeom prst="rect">
            <a:avLst/>
          </a:prstGeom>
        </p:spPr>
      </p:pic>
      <p:pic>
        <p:nvPicPr>
          <p:cNvPr id="11" name="Picture 10">
            <a:extLst>
              <a:ext uri="{FF2B5EF4-FFF2-40B4-BE49-F238E27FC236}">
                <a16:creationId xmlns:a16="http://schemas.microsoft.com/office/drawing/2014/main" id="{51325E1B-796E-F3D6-F4A3-C77747FEE4A1}"/>
              </a:ext>
            </a:extLst>
          </p:cNvPr>
          <p:cNvPicPr>
            <a:picLocks noChangeAspect="1"/>
          </p:cNvPicPr>
          <p:nvPr/>
        </p:nvPicPr>
        <p:blipFill>
          <a:blip r:embed="rId4"/>
          <a:stretch>
            <a:fillRect/>
          </a:stretch>
        </p:blipFill>
        <p:spPr>
          <a:xfrm>
            <a:off x="7228815" y="5741699"/>
            <a:ext cx="2184089" cy="811233"/>
          </a:xfrm>
          <a:prstGeom prst="rect">
            <a:avLst/>
          </a:prstGeom>
        </p:spPr>
      </p:pic>
      <p:pic>
        <p:nvPicPr>
          <p:cNvPr id="6" name="Picture 5" descr="Logo, company name&#10;&#10;Description automatically generated">
            <a:extLst>
              <a:ext uri="{FF2B5EF4-FFF2-40B4-BE49-F238E27FC236}">
                <a16:creationId xmlns:a16="http://schemas.microsoft.com/office/drawing/2014/main" id="{DB222771-EB73-5C41-69B7-799D1CCCFD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1758" y="125527"/>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150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52135-0401-4028-978D-85E0805D481B}"/>
              </a:ext>
            </a:extLst>
          </p:cNvPr>
          <p:cNvSpPr>
            <a:spLocks noGrp="1"/>
          </p:cNvSpPr>
          <p:nvPr>
            <p:ph type="ctrTitle"/>
          </p:nvPr>
        </p:nvSpPr>
        <p:spPr/>
        <p:txBody>
          <a:bodyPr>
            <a:noAutofit/>
          </a:bodyPr>
          <a:lstStyle/>
          <a:p>
            <a:r>
              <a:rPr lang="en-US" sz="2800" dirty="0"/>
              <a:t>Welcome to our Arrow Vale SEND Information report. This can be looked through page by page and later in the document – please use the ‘quick links’, to find answers to specific </a:t>
            </a:r>
            <a:br>
              <a:rPr lang="en-US" sz="2800" dirty="0"/>
            </a:br>
            <a:r>
              <a:rPr lang="en-US" sz="2800" dirty="0"/>
              <a:t>questions.</a:t>
            </a:r>
            <a:br>
              <a:rPr lang="en-US" sz="2800" dirty="0"/>
            </a:br>
            <a:br>
              <a:rPr lang="en-US" sz="2800" dirty="0"/>
            </a:br>
            <a:endParaRPr lang="en-US" sz="2800" dirty="0">
              <a:cs typeface="Calibri"/>
            </a:endParaRPr>
          </a:p>
        </p:txBody>
      </p:sp>
      <p:pic>
        <p:nvPicPr>
          <p:cNvPr id="2050" name="Picture 2" descr="Logo, company name&#10;&#10;Description automatically generated">
            <a:extLst>
              <a:ext uri="{FF2B5EF4-FFF2-40B4-BE49-F238E27FC236}">
                <a16:creationId xmlns:a16="http://schemas.microsoft.com/office/drawing/2014/main" id="{FC1529A9-00B8-807D-CD9D-A3FF96616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067" y="2951459"/>
            <a:ext cx="3343275"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968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951" y="264188"/>
            <a:ext cx="1802538" cy="5224724"/>
          </a:xfrm>
        </p:spPr>
        <p:txBody>
          <a:bodyPr anchor="ctr">
            <a:normAutofit/>
          </a:bodyPr>
          <a:lstStyle/>
          <a:p>
            <a:r>
              <a:rPr lang="en-GB" dirty="0"/>
              <a:t>How will both school and I know how my child is doing?</a:t>
            </a:r>
          </a:p>
        </p:txBody>
      </p:sp>
      <p:sp>
        <p:nvSpPr>
          <p:cNvPr id="3" name="Content Placeholder 2"/>
          <p:cNvSpPr>
            <a:spLocks noGrp="1"/>
          </p:cNvSpPr>
          <p:nvPr>
            <p:ph idx="1"/>
          </p:nvPr>
        </p:nvSpPr>
        <p:spPr>
          <a:xfrm>
            <a:off x="4654295" y="816638"/>
            <a:ext cx="4619706" cy="5224724"/>
          </a:xfrm>
        </p:spPr>
        <p:txBody>
          <a:bodyPr anchor="ctr">
            <a:normAutofit/>
          </a:bodyPr>
          <a:lstStyle/>
          <a:p>
            <a:pPr marL="0" indent="0">
              <a:lnSpc>
                <a:spcPct val="90000"/>
              </a:lnSpc>
              <a:buNone/>
            </a:pPr>
            <a:endParaRPr lang="en-GB" sz="1500"/>
          </a:p>
          <a:p>
            <a:pPr marL="0" indent="0">
              <a:lnSpc>
                <a:spcPct val="90000"/>
              </a:lnSpc>
              <a:buNone/>
            </a:pPr>
            <a:endParaRPr lang="en-GB" sz="1500"/>
          </a:p>
          <a:p>
            <a:pPr>
              <a:lnSpc>
                <a:spcPct val="90000"/>
              </a:lnSpc>
            </a:pPr>
            <a:endParaRPr lang="en-GB" sz="1500"/>
          </a:p>
        </p:txBody>
      </p:sp>
      <p:sp>
        <p:nvSpPr>
          <p:cNvPr id="9" name="Rectangle: Rounded Corners 8">
            <a:extLst>
              <a:ext uri="{FF2B5EF4-FFF2-40B4-BE49-F238E27FC236}">
                <a16:creationId xmlns:a16="http://schemas.microsoft.com/office/drawing/2014/main" id="{60BC1332-30B6-4F78-8D4B-35D6A3F6627F}"/>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2" action="ppaction://hlinksldjump"/>
              </a:rPr>
              <a:t>Return to ‘quick links’</a:t>
            </a:r>
            <a:endParaRPr kumimoji="0" lang="en-GB"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45E0B32-AB90-0B36-D88B-5693524F2F17}"/>
              </a:ext>
            </a:extLst>
          </p:cNvPr>
          <p:cNvSpPr txBox="1"/>
          <p:nvPr/>
        </p:nvSpPr>
        <p:spPr>
          <a:xfrm>
            <a:off x="2529808" y="410616"/>
            <a:ext cx="7149512"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Monitoring takes place in many forms and all subject teachers are responsible for the progress of any student with SEND. This monitoring can take place in many forms: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Lesson Observations </a:t>
            </a:r>
            <a:endParaRPr lang="en-US" sz="2400" dirty="0">
              <a:solidFill>
                <a:prstClr val="black"/>
              </a:solidFill>
              <a:latin typeface="Calibri" panose="020F0502020204030204"/>
              <a:cs typeface="Calibri"/>
            </a:endParaRPr>
          </a:p>
          <a:p>
            <a:pPr marL="342900" marR="0" lvl="0" indent="-34290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Observations of students – their work / book scrutiny / learning walks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Marking and feedback: Key assessment data sent out throughout the year</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Link Meetings by SLT with DLS/HOY/YTL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Student and parent/carer / staff evening meetings – reports as required – with positive and structured conversations.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Key Worker monitoring and communication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Meetings available as and when needed</a:t>
            </a:r>
          </a:p>
        </p:txBody>
      </p:sp>
      <p:pic>
        <p:nvPicPr>
          <p:cNvPr id="6" name="Picture 5" descr="Logo, company name&#10;&#10;Description automatically generated">
            <a:extLst>
              <a:ext uri="{FF2B5EF4-FFF2-40B4-BE49-F238E27FC236}">
                <a16:creationId xmlns:a16="http://schemas.microsoft.com/office/drawing/2014/main" id="{9EC767AC-489D-2675-D272-D594D995F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1758" y="125527"/>
            <a:ext cx="1179008" cy="1162213"/>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a:extLst>
              <a:ext uri="{FF2B5EF4-FFF2-40B4-BE49-F238E27FC236}">
                <a16:creationId xmlns:a16="http://schemas.microsoft.com/office/drawing/2014/main" id="{B071210C-0408-52F1-1AE2-90BAFCCF2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67" y="5695950"/>
            <a:ext cx="1362075"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551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10" y="683590"/>
            <a:ext cx="1979431" cy="5236819"/>
          </a:xfrm>
        </p:spPr>
        <p:txBody>
          <a:bodyPr anchor="ctr">
            <a:normAutofit/>
          </a:bodyPr>
          <a:lstStyle/>
          <a:p>
            <a:r>
              <a:rPr lang="en-GB"/>
              <a:t>How will school help me support my child’s learning?</a:t>
            </a:r>
          </a:p>
        </p:txBody>
      </p:sp>
      <p:sp>
        <p:nvSpPr>
          <p:cNvPr id="3" name="Content Placeholder 2"/>
          <p:cNvSpPr>
            <a:spLocks noGrp="1"/>
          </p:cNvSpPr>
          <p:nvPr>
            <p:ph idx="1"/>
          </p:nvPr>
        </p:nvSpPr>
        <p:spPr>
          <a:xfrm>
            <a:off x="4654295" y="816638"/>
            <a:ext cx="4619706" cy="5224724"/>
          </a:xfrm>
        </p:spPr>
        <p:txBody>
          <a:bodyPr anchor="ctr">
            <a:normAutofit/>
          </a:bodyPr>
          <a:lstStyle/>
          <a:p>
            <a:pPr marL="0" indent="0">
              <a:lnSpc>
                <a:spcPct val="90000"/>
              </a:lnSpc>
              <a:buNone/>
            </a:pPr>
            <a:endParaRPr lang="en-GB" sz="1500"/>
          </a:p>
          <a:p>
            <a:pPr marL="0" indent="0">
              <a:lnSpc>
                <a:spcPct val="90000"/>
              </a:lnSpc>
              <a:buNone/>
            </a:pPr>
            <a:endParaRPr lang="en-GB" sz="1500"/>
          </a:p>
        </p:txBody>
      </p:sp>
      <p:sp>
        <p:nvSpPr>
          <p:cNvPr id="5" name="Rectangle: Rounded Corners 4">
            <a:extLst>
              <a:ext uri="{FF2B5EF4-FFF2-40B4-BE49-F238E27FC236}">
                <a16:creationId xmlns:a16="http://schemas.microsoft.com/office/drawing/2014/main" id="{F4079C96-B39C-4756-93E9-A1AF9913E97A}"/>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2" action="ppaction://hlinksldjump"/>
              </a:rPr>
              <a:t>Return to ‘quick links’</a:t>
            </a:r>
            <a:endParaRPr kumimoji="0" lang="en-GB"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4D8F46E-FF76-B57C-8751-7516907CE229}"/>
              </a:ext>
            </a:extLst>
          </p:cNvPr>
          <p:cNvSpPr txBox="1"/>
          <p:nvPr/>
        </p:nvSpPr>
        <p:spPr>
          <a:xfrm>
            <a:off x="2493551" y="215760"/>
            <a:ext cx="7200898" cy="52999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prstClr val="black"/>
                </a:solidFill>
                <a:effectLst/>
                <a:uLnTx/>
                <a:uFillTx/>
                <a:latin typeface="Calibri" panose="020F0502020204030204"/>
                <a:ea typeface="+mn-ea"/>
                <a:cs typeface="+mn-cs"/>
              </a:rPr>
              <a:t>Edulink</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an online App, for parents, staff and students - which will aid communication with home and where all homework is set.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Meeting requests: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Student Support including the Learning Support Team are available upon request. </a:t>
            </a:r>
            <a:r>
              <a:rPr kumimoji="0" lang="en-GB" sz="1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Parents are encouraged to share all relevant information as they know students best. These discussions will help us identify the responsibility the parent/carer, student and the school have towards the best statutory outcomes for the student. </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Arrow Vale School Website</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Curriculum maps and information of parental support groups, mental health and well-being support,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signpostin</a:t>
            </a:r>
            <a:r>
              <a:rPr lang="en-GB" sz="1400" dirty="0">
                <a:solidFill>
                  <a:prstClr val="black"/>
                </a:solidFill>
                <a:latin typeface="Calibri" panose="020F0502020204030204"/>
              </a:rPr>
              <a:t>g to relevant agencies</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Team Around the Child meetings in school:</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leading to an individual provision SLIP that outlines strategies for teaching staff</a:t>
            </a:r>
          </a:p>
          <a:p>
            <a:pPr marL="0" marR="0" lvl="0" indent="0" algn="l" defTabSz="914400" rtl="0" eaLnBrk="1" fontAlgn="auto" latinLnBrk="0" hangingPunct="1">
              <a:lnSpc>
                <a:spcPct val="120000"/>
              </a:lnSpc>
              <a:spcBef>
                <a:spcPts val="0"/>
              </a:spcBef>
              <a:spcAft>
                <a:spcPts val="0"/>
              </a:spcAft>
              <a:buClrTx/>
              <a:buSzTx/>
              <a:buFontTx/>
              <a:buNone/>
              <a:tabLst/>
              <a:defRPr/>
            </a:pPr>
            <a:r>
              <a:rPr lang="en-GB" sz="1400" b="1" dirty="0">
                <a:solidFill>
                  <a:prstClr val="black"/>
                </a:solidFill>
                <a:latin typeface="Calibri" panose="020F0502020204030204"/>
              </a:rPr>
              <a:t>Attendance support: </a:t>
            </a:r>
            <a:r>
              <a:rPr lang="en-GB" sz="1400" dirty="0">
                <a:solidFill>
                  <a:prstClr val="black"/>
                </a:solidFill>
                <a:latin typeface="Calibri" panose="020F0502020204030204"/>
              </a:rPr>
              <a:t>directing to SEND professionals to support school attendance </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Community Café:</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for all families with children and young people with SEND.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rPr>
              <a:t>Families are given the chance to be fully involved with discussions and ideas for improvement </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Calibri"/>
              </a:rPr>
              <a:t>Learning Support Team: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rPr>
              <a:t>will be in contact regularly if </a:t>
            </a:r>
            <a:r>
              <a:rPr kumimoji="0" lang="en-GB" sz="1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to talk about their young persons' needs and the activities and support they will receive to help them make progress if they have SEND/EHCP</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Children with SEND who are also Looked After </a:t>
            </a:r>
            <a:r>
              <a:rPr kumimoji="0" lang="en-GB" sz="1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will have meetings in school in relation to their PEP (Personal Education Plan) every term. This is led by the Heads of Year and the Virtual School</a:t>
            </a:r>
            <a:endParaRPr kumimoji="0" lang="en-US" sz="1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7E76A98A-E492-2E54-4FB7-AE157128DB00}"/>
              </a:ext>
            </a:extLst>
          </p:cNvPr>
          <p:cNvPicPr>
            <a:picLocks noChangeAspect="1"/>
          </p:cNvPicPr>
          <p:nvPr/>
        </p:nvPicPr>
        <p:blipFill rotWithShape="1">
          <a:blip r:embed="rId3"/>
          <a:srcRect l="8502" t="17708" r="22267" b="10417"/>
          <a:stretch/>
        </p:blipFill>
        <p:spPr>
          <a:xfrm>
            <a:off x="9768625" y="221624"/>
            <a:ext cx="2193869" cy="1757801"/>
          </a:xfrm>
          <a:prstGeom prst="rect">
            <a:avLst/>
          </a:prstGeom>
        </p:spPr>
      </p:pic>
      <p:pic>
        <p:nvPicPr>
          <p:cNvPr id="8" name="Picture 8" descr="A picture containing text, clipart&#10;&#10;Description automatically generated">
            <a:extLst>
              <a:ext uri="{FF2B5EF4-FFF2-40B4-BE49-F238E27FC236}">
                <a16:creationId xmlns:a16="http://schemas.microsoft.com/office/drawing/2014/main" id="{E8709FD1-0BD3-55EE-42BA-83A99EB24CEF}"/>
              </a:ext>
            </a:extLst>
          </p:cNvPr>
          <p:cNvPicPr>
            <a:picLocks noChangeAspect="1"/>
          </p:cNvPicPr>
          <p:nvPr/>
        </p:nvPicPr>
        <p:blipFill>
          <a:blip r:embed="rId4"/>
          <a:stretch>
            <a:fillRect/>
          </a:stretch>
        </p:blipFill>
        <p:spPr>
          <a:xfrm>
            <a:off x="345583" y="225310"/>
            <a:ext cx="2109990" cy="1041183"/>
          </a:xfrm>
          <a:prstGeom prst="rect">
            <a:avLst/>
          </a:prstGeom>
        </p:spPr>
      </p:pic>
      <p:pic>
        <p:nvPicPr>
          <p:cNvPr id="10" name="Picture 10" descr="A picture containing porcelain&#10;&#10;Description automatically generated">
            <a:extLst>
              <a:ext uri="{FF2B5EF4-FFF2-40B4-BE49-F238E27FC236}">
                <a16:creationId xmlns:a16="http://schemas.microsoft.com/office/drawing/2014/main" id="{80C15B95-DFA7-28FB-F342-45853BE4FF2D}"/>
              </a:ext>
            </a:extLst>
          </p:cNvPr>
          <p:cNvPicPr>
            <a:picLocks noChangeAspect="1"/>
          </p:cNvPicPr>
          <p:nvPr/>
        </p:nvPicPr>
        <p:blipFill rotWithShape="1">
          <a:blip r:embed="rId5"/>
          <a:srcRect l="7910" t="23902" r="9402" b="21910"/>
          <a:stretch/>
        </p:blipFill>
        <p:spPr>
          <a:xfrm>
            <a:off x="9979497" y="2382008"/>
            <a:ext cx="1772124" cy="1161316"/>
          </a:xfrm>
          <a:prstGeom prst="rect">
            <a:avLst/>
          </a:prstGeom>
        </p:spPr>
      </p:pic>
      <p:pic>
        <p:nvPicPr>
          <p:cNvPr id="6" name="Picture 5" descr="Logo, company name&#10;&#10;Description automatically generated">
            <a:extLst>
              <a:ext uri="{FF2B5EF4-FFF2-40B4-BE49-F238E27FC236}">
                <a16:creationId xmlns:a16="http://schemas.microsoft.com/office/drawing/2014/main" id="{68DD7C11-803E-5DC3-2523-8BE4C7589A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944" y="5460255"/>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690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31" y="694174"/>
            <a:ext cx="2237966" cy="4734867"/>
          </a:xfrm>
        </p:spPr>
        <p:txBody>
          <a:bodyPr anchor="ctr">
            <a:normAutofit/>
          </a:bodyPr>
          <a:lstStyle/>
          <a:p>
            <a:r>
              <a:rPr lang="en-GB"/>
              <a:t>How will the curriculum be matched to my child’s needs?</a:t>
            </a:r>
          </a:p>
        </p:txBody>
      </p:sp>
      <p:sp>
        <p:nvSpPr>
          <p:cNvPr id="3" name="Content Placeholder 2"/>
          <p:cNvSpPr>
            <a:spLocks noGrp="1"/>
          </p:cNvSpPr>
          <p:nvPr>
            <p:ph idx="1"/>
          </p:nvPr>
        </p:nvSpPr>
        <p:spPr>
          <a:xfrm>
            <a:off x="2016626" y="210"/>
            <a:ext cx="7489324" cy="6381330"/>
          </a:xfrm>
        </p:spPr>
        <p:txBody>
          <a:bodyPr anchor="ctr">
            <a:normAutofit lnSpcReduction="10000"/>
          </a:bodyPr>
          <a:lstStyle/>
          <a:p>
            <a:pPr marL="0" indent="0">
              <a:lnSpc>
                <a:spcPct val="90000"/>
              </a:lnSpc>
              <a:buNone/>
            </a:pPr>
            <a:r>
              <a:rPr lang="en-GB" sz="2000" dirty="0">
                <a:solidFill>
                  <a:schemeClr val="tx1"/>
                </a:solidFill>
                <a:ea typeface="+mn-lt"/>
                <a:cs typeface="+mn-lt"/>
              </a:rPr>
              <a:t>At Arrow Vale we endeavour to ensure each student with SEND gets the quality teaching and support they need. Subject teachers are responsible for the progress and development of students in their class, including the support given by Achievement Assistants or external agencies. Each subject has a curriculum map, available on our website.</a:t>
            </a:r>
          </a:p>
          <a:p>
            <a:pPr>
              <a:lnSpc>
                <a:spcPct val="90000"/>
              </a:lnSpc>
              <a:buFont typeface="Wingdings" panose="05000000000000000000" pitchFamily="2" charset="2"/>
              <a:buChar char="§"/>
            </a:pPr>
            <a:r>
              <a:rPr lang="en-GB" sz="2000" dirty="0">
                <a:solidFill>
                  <a:schemeClr val="tx1"/>
                </a:solidFill>
                <a:ea typeface="+mn-lt"/>
                <a:cs typeface="+mn-lt"/>
              </a:rPr>
              <a:t> Every teacher is required to adapt the curriculum to ensure access to learning for all children in their class. The National Teacher Standards detail the expectations on all teachers. High quality personalised teaching using the Ordinarily Available provision, adjusted for student’s needs, is the first way we respond to students who have SEND or any learning barrier</a:t>
            </a:r>
          </a:p>
          <a:p>
            <a:pPr>
              <a:lnSpc>
                <a:spcPct val="90000"/>
              </a:lnSpc>
              <a:buFont typeface="Wingdings" panose="05000000000000000000" pitchFamily="2" charset="2"/>
              <a:buChar char="§"/>
            </a:pPr>
            <a:r>
              <a:rPr lang="en-GB" sz="2000" dirty="0">
                <a:solidFill>
                  <a:schemeClr val="tx1"/>
                </a:solidFill>
                <a:ea typeface="+mn-lt"/>
                <a:cs typeface="+mn-lt"/>
              </a:rPr>
              <a:t>Additional intervention and support cannot make up for a lack of good/outstanding teaching. To support this, teaching at Arrow Vale is regularly reviewed. We have a thorough teacher and support staff CPD training programme to ensure teachers’ understanding of strategies to support and identify vulnerable students and their knowledge of SEND is up to date. When a student is identified as having SEND, we use the four-step Graduated Approach process to ensure barriers to learning are removed and effective provision is put in place.</a:t>
            </a:r>
          </a:p>
          <a:p>
            <a:pPr>
              <a:lnSpc>
                <a:spcPct val="90000"/>
              </a:lnSpc>
              <a:buFont typeface="Wingdings" panose="05000000000000000000" pitchFamily="2" charset="2"/>
              <a:buChar char="§"/>
            </a:pPr>
            <a:r>
              <a:rPr lang="en-GB" sz="2000" dirty="0">
                <a:solidFill>
                  <a:schemeClr val="tx1"/>
                </a:solidFill>
                <a:ea typeface="+mn-lt"/>
                <a:cs typeface="+mn-lt"/>
              </a:rPr>
              <a:t>The Assess, Plan, Do, Review Cycle ensures that students’ and parents’/carers’ needs are at the centre of all provision provided by a  “Team around the Child” approach</a:t>
            </a:r>
            <a:endParaRPr lang="en-US" sz="2000" dirty="0">
              <a:solidFill>
                <a:schemeClr val="tx1"/>
              </a:solidFill>
              <a:cs typeface="Calibri"/>
            </a:endParaRPr>
          </a:p>
        </p:txBody>
      </p:sp>
      <p:sp>
        <p:nvSpPr>
          <p:cNvPr id="5" name="Rectangle: Rounded Corners 4">
            <a:extLst>
              <a:ext uri="{FF2B5EF4-FFF2-40B4-BE49-F238E27FC236}">
                <a16:creationId xmlns:a16="http://schemas.microsoft.com/office/drawing/2014/main" id="{B241CD67-C976-4EAF-BC92-4B246D96A1DE}"/>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2" action="ppaction://hlinksldjump"/>
              </a:rPr>
              <a:t>Return to ‘quick links’</a:t>
            </a:r>
            <a:endParaRPr kumimoji="0" lang="en-GB"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21506" name="Picture 2">
            <a:extLst>
              <a:ext uri="{FF2B5EF4-FFF2-40B4-BE49-F238E27FC236}">
                <a16:creationId xmlns:a16="http://schemas.microsoft.com/office/drawing/2014/main" id="{A1732616-FBA1-E7FF-3B58-272A76479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912" y="900113"/>
            <a:ext cx="1885950" cy="26501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 company name&#10;&#10;Description automatically generated">
            <a:extLst>
              <a:ext uri="{FF2B5EF4-FFF2-40B4-BE49-F238E27FC236}">
                <a16:creationId xmlns:a16="http://schemas.microsoft.com/office/drawing/2014/main" id="{92E72FAE-162D-B577-64D5-C0C6E844AC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158" y="5486237"/>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981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03" y="81852"/>
            <a:ext cx="2387645" cy="5224724"/>
          </a:xfrm>
        </p:spPr>
        <p:txBody>
          <a:bodyPr anchor="ctr">
            <a:normAutofit fontScale="90000"/>
          </a:bodyPr>
          <a:lstStyle/>
          <a:p>
            <a:r>
              <a:rPr lang="en-GB"/>
              <a:t>How are the school's resources allocated and matched to children’s special educational needs?</a:t>
            </a:r>
          </a:p>
        </p:txBody>
      </p:sp>
      <p:sp>
        <p:nvSpPr>
          <p:cNvPr id="3" name="Content Placeholder 2"/>
          <p:cNvSpPr>
            <a:spLocks noGrp="1"/>
          </p:cNvSpPr>
          <p:nvPr>
            <p:ph idx="1"/>
          </p:nvPr>
        </p:nvSpPr>
        <p:spPr>
          <a:xfrm>
            <a:off x="4654295" y="816638"/>
            <a:ext cx="4619706" cy="5224724"/>
          </a:xfrm>
        </p:spPr>
        <p:txBody>
          <a:bodyPr anchor="ctr">
            <a:normAutofit/>
          </a:bodyPr>
          <a:lstStyle/>
          <a:p>
            <a:pPr marL="0" indent="0">
              <a:buNone/>
            </a:pPr>
            <a:endParaRPr lang="en-GB"/>
          </a:p>
          <a:p>
            <a:pPr marL="0" indent="0">
              <a:buNone/>
            </a:pPr>
            <a:endParaRPr lang="en-GB"/>
          </a:p>
          <a:p>
            <a:pPr marL="0" indent="0">
              <a:buNone/>
            </a:pPr>
            <a:endParaRPr lang="en-GB"/>
          </a:p>
        </p:txBody>
      </p:sp>
      <p:sp>
        <p:nvSpPr>
          <p:cNvPr id="5" name="Rectangle: Rounded Corners 4">
            <a:extLst>
              <a:ext uri="{FF2B5EF4-FFF2-40B4-BE49-F238E27FC236}">
                <a16:creationId xmlns:a16="http://schemas.microsoft.com/office/drawing/2014/main" id="{EB224DDF-3034-4CA9-8DD5-33EACAA5E8AE}"/>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2" action="ppaction://hlinksldjump"/>
              </a:rPr>
              <a:t>Return to ‘quick links’</a:t>
            </a:r>
            <a:endParaRPr kumimoji="0" lang="en-GB"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92C1A0B-35C9-54C6-19D3-321D3074C548}"/>
              </a:ext>
            </a:extLst>
          </p:cNvPr>
          <p:cNvSpPr txBox="1"/>
          <p:nvPr/>
        </p:nvSpPr>
        <p:spPr>
          <a:xfrm>
            <a:off x="3192476" y="905371"/>
            <a:ext cx="580704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Arrow Vale receives a ‘notional budget’ funding directly to the school from the local authority to support the needs of all learners with SEND. This is a set amount which does not increase or decrease with the amount of students on the SEND Register. This is not personally allocated to your child.</a:t>
            </a:r>
          </a:p>
          <a:p>
            <a:pPr marR="0" lvl="0" algn="l" defTabSz="914400" rtl="0" eaLnBrk="1" fontAlgn="auto" latinLnBrk="0" hangingPunct="1">
              <a:lnSpc>
                <a:spcPct val="100000"/>
              </a:lnSpc>
              <a:spcBef>
                <a:spcPts val="0"/>
              </a:spcBef>
              <a:spcAft>
                <a:spcPts val="0"/>
              </a:spcAft>
              <a:buClr>
                <a:schemeClr val="accent2"/>
              </a:buClr>
              <a:buSzTx/>
              <a:tabLst/>
              <a:defRPr/>
            </a:pP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indent="-457200">
              <a:buClr>
                <a:schemeClr val="accent2"/>
              </a:buClr>
              <a:buFont typeface="Wingdings" panose="05000000000000000000" pitchFamily="2" charset="2"/>
              <a:buChar char="§"/>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Calibri"/>
              </a:rPr>
              <a:t>All Departments have a budget to provided resources appropriate to need</a:t>
            </a:r>
          </a:p>
          <a:p>
            <a:pPr>
              <a:buClr>
                <a:schemeClr val="accent2"/>
              </a:buClr>
              <a:defRPr/>
            </a:pP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Pupils with an EHCP may have Higher </a:t>
            </a:r>
            <a:r>
              <a:rPr lang="en-US" sz="2000" dirty="0">
                <a:solidFill>
                  <a:prstClr val="black"/>
                </a:solidFill>
                <a:latin typeface="Calibri" panose="020F0502020204030204"/>
              </a:rPr>
              <a:t>L</a:t>
            </a:r>
            <a:r>
              <a:rPr kumimoji="0" lang="en-US" sz="2000" i="0" u="none" strike="noStrike" kern="1200" cap="none" spc="0" normalizeH="0" baseline="0" noProof="0" dirty="0" err="1">
                <a:ln>
                  <a:noFill/>
                </a:ln>
                <a:solidFill>
                  <a:prstClr val="black"/>
                </a:solidFill>
                <a:effectLst/>
                <a:uLnTx/>
                <a:uFillTx/>
                <a:latin typeface="Calibri" panose="020F0502020204030204"/>
                <a:ea typeface="+mn-ea"/>
                <a:cs typeface="+mn-cs"/>
              </a:rPr>
              <a:t>evel</a:t>
            </a: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 needs funding attached to their provision, evidenced through individual costed provision maps.</a:t>
            </a: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7" name="Picture 6" descr="Logo, company name&#10;&#10;Description automatically generated">
            <a:extLst>
              <a:ext uri="{FF2B5EF4-FFF2-40B4-BE49-F238E27FC236}">
                <a16:creationId xmlns:a16="http://schemas.microsoft.com/office/drawing/2014/main" id="{8E573CC3-B235-DA0E-8290-EB5290217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1758" y="125527"/>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887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344" y="165856"/>
            <a:ext cx="1856966" cy="5211117"/>
          </a:xfrm>
        </p:spPr>
        <p:txBody>
          <a:bodyPr anchor="ctr">
            <a:normAutofit fontScale="90000"/>
          </a:bodyPr>
          <a:lstStyle/>
          <a:p>
            <a:r>
              <a:rPr lang="en-GB" dirty="0"/>
              <a:t>How will the school decide the type of support my child will receive?</a:t>
            </a:r>
            <a:br>
              <a:rPr lang="en-GB" dirty="0"/>
            </a:br>
            <a:r>
              <a:rPr lang="en-GB" dirty="0"/>
              <a:t>(Page 1)</a:t>
            </a:r>
          </a:p>
        </p:txBody>
      </p:sp>
      <p:sp>
        <p:nvSpPr>
          <p:cNvPr id="3" name="Content Placeholder 2"/>
          <p:cNvSpPr>
            <a:spLocks noGrp="1"/>
          </p:cNvSpPr>
          <p:nvPr>
            <p:ph idx="1"/>
          </p:nvPr>
        </p:nvSpPr>
        <p:spPr>
          <a:xfrm>
            <a:off x="2060294" y="210"/>
            <a:ext cx="8077005" cy="7201340"/>
          </a:xfrm>
        </p:spPr>
        <p:txBody>
          <a:bodyPr anchor="ctr">
            <a:normAutofit/>
          </a:bodyPr>
          <a:lstStyle/>
          <a:p>
            <a:pPr>
              <a:lnSpc>
                <a:spcPct val="90000"/>
              </a:lnSpc>
              <a:buFont typeface="Wingdings" panose="05000000000000000000" pitchFamily="2" charset="2"/>
              <a:buChar char="§"/>
            </a:pPr>
            <a:r>
              <a:rPr lang="en-GB" sz="2000" dirty="0"/>
              <a:t>The  PASS (Pupil Attitudes to Self and School) Survey – identifying attitudes to school and emotional well-being may lead to wellbeing support alongside staff referrals</a:t>
            </a:r>
          </a:p>
          <a:p>
            <a:pPr>
              <a:lnSpc>
                <a:spcPct val="90000"/>
              </a:lnSpc>
              <a:buFont typeface="Wingdings" panose="05000000000000000000" pitchFamily="2" charset="2"/>
              <a:buChar char="§"/>
            </a:pPr>
            <a:r>
              <a:rPr lang="en-GB" sz="2000" dirty="0"/>
              <a:t>Class teachers, form tutors, support staff, parents/carers and the learner themselves will be the first to notice a difficulty with learning. At Arrow Vale we ensure that assessments directly involves the learner, their parents/carer and of course their teacher. The Learning Support Team will also implement personalised support following the identification of specific barriers to learning. </a:t>
            </a:r>
          </a:p>
          <a:p>
            <a:pPr>
              <a:lnSpc>
                <a:spcPct val="90000"/>
              </a:lnSpc>
              <a:buFont typeface="Wingdings" panose="05000000000000000000" pitchFamily="2" charset="2"/>
              <a:buChar char="§"/>
            </a:pPr>
            <a:r>
              <a:rPr lang="en-GB" sz="2000" dirty="0">
                <a:cs typeface="Calibri"/>
              </a:rPr>
              <a:t>We use diagnostic tests in tandem to create a plan for students: these include the Dyslexia Screener in Year 9; termly NGRT reading tests for Years 9-11; WRAT6 Spelling test in Year 9 and DASH Handwriting and free writing test in Year 9. More testing may take place if there is an issue highlighted.</a:t>
            </a:r>
          </a:p>
          <a:p>
            <a:pPr>
              <a:lnSpc>
                <a:spcPct val="90000"/>
              </a:lnSpc>
              <a:buFont typeface="Wingdings" panose="05000000000000000000" pitchFamily="2" charset="2"/>
              <a:buChar char="§"/>
            </a:pPr>
            <a:r>
              <a:rPr lang="en-GB" sz="2000" dirty="0"/>
              <a:t>We have a range of assessment tools available alongside the advice and input of numerous external agencies and services for alternative and appropriate 'Progress' pathway curriculum delivery, exam access arrangement support and provision off-site if needed</a:t>
            </a:r>
            <a:endParaRPr lang="en-GB" sz="2000" dirty="0">
              <a:cs typeface="Calibri"/>
            </a:endParaRPr>
          </a:p>
          <a:p>
            <a:pPr>
              <a:lnSpc>
                <a:spcPct val="90000"/>
              </a:lnSpc>
              <a:buFont typeface="Wingdings" panose="05000000000000000000" pitchFamily="2" charset="2"/>
              <a:buChar char="§"/>
            </a:pPr>
            <a:r>
              <a:rPr lang="en-GB" sz="2000" dirty="0"/>
              <a:t>For some learners we may want to seek advice from specialist teams listed in Wave 3 provision</a:t>
            </a:r>
            <a:endParaRPr lang="en-GB" sz="1600" dirty="0">
              <a:cs typeface="Calibri"/>
            </a:endParaRPr>
          </a:p>
        </p:txBody>
      </p:sp>
      <p:sp>
        <p:nvSpPr>
          <p:cNvPr id="5" name="Rectangle: Rounded Corners 4">
            <a:extLst>
              <a:ext uri="{FF2B5EF4-FFF2-40B4-BE49-F238E27FC236}">
                <a16:creationId xmlns:a16="http://schemas.microsoft.com/office/drawing/2014/main" id="{FA3A7D46-F516-407F-93A4-29C3B58D1AAD}"/>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2" action="ppaction://hlinksldjump"/>
              </a:rPr>
              <a:t>Return to ‘quick links’</a:t>
            </a:r>
            <a:endParaRPr kumimoji="0" lang="en-GB"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7" name="Picture 7" descr="Logo, company name&#10;&#10;Description automatically generated">
            <a:extLst>
              <a:ext uri="{FF2B5EF4-FFF2-40B4-BE49-F238E27FC236}">
                <a16:creationId xmlns:a16="http://schemas.microsoft.com/office/drawing/2014/main" id="{07F59BB0-9C97-A8FE-F635-A38B8FCE756D}"/>
              </a:ext>
            </a:extLst>
          </p:cNvPr>
          <p:cNvPicPr>
            <a:picLocks noChangeAspect="1"/>
          </p:cNvPicPr>
          <p:nvPr/>
        </p:nvPicPr>
        <p:blipFill>
          <a:blip r:embed="rId3"/>
          <a:stretch>
            <a:fillRect/>
          </a:stretch>
        </p:blipFill>
        <p:spPr>
          <a:xfrm>
            <a:off x="10191448" y="165856"/>
            <a:ext cx="1836057" cy="1035050"/>
          </a:xfrm>
          <a:prstGeom prst="rect">
            <a:avLst/>
          </a:prstGeom>
        </p:spPr>
      </p:pic>
      <p:pic>
        <p:nvPicPr>
          <p:cNvPr id="1026" name="Picture 2" descr="1st Year NGRT Assessment - Glanmire ...">
            <a:extLst>
              <a:ext uri="{FF2B5EF4-FFF2-40B4-BE49-F238E27FC236}">
                <a16:creationId xmlns:a16="http://schemas.microsoft.com/office/drawing/2014/main" id="{869E685A-55E9-BD82-1774-1D9CBD0286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6747" y="1825281"/>
            <a:ext cx="1660758" cy="1035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SH - Detailed Assessment of Speed of ...">
            <a:extLst>
              <a:ext uri="{FF2B5EF4-FFF2-40B4-BE49-F238E27FC236}">
                <a16:creationId xmlns:a16="http://schemas.microsoft.com/office/drawing/2014/main" id="{F2E54681-7BA2-A148-A9F3-3F1A73BE68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2624" y="3291627"/>
            <a:ext cx="1752600" cy="26098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 company name&#10;&#10;Description automatically generated">
            <a:extLst>
              <a:ext uri="{FF2B5EF4-FFF2-40B4-BE49-F238E27FC236}">
                <a16:creationId xmlns:a16="http://schemas.microsoft.com/office/drawing/2014/main" id="{E1DD441B-46C4-B8C5-5A9E-C031B96453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496" y="5695787"/>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017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468" y="1714709"/>
            <a:ext cx="1856967" cy="3170046"/>
          </a:xfrm>
        </p:spPr>
        <p:txBody>
          <a:bodyPr anchor="ctr">
            <a:normAutofit fontScale="90000"/>
          </a:bodyPr>
          <a:lstStyle/>
          <a:p>
            <a:r>
              <a:rPr lang="en-GB" dirty="0"/>
              <a:t>How will the school decide the type of support my child will receive?</a:t>
            </a:r>
            <a:br>
              <a:rPr lang="en-GB" dirty="0"/>
            </a:br>
            <a:r>
              <a:rPr lang="en-GB" dirty="0"/>
              <a:t>(Page 2)</a:t>
            </a:r>
            <a:br>
              <a:rPr lang="en-GB" dirty="0"/>
            </a:br>
            <a:endParaRPr lang="en-GB" dirty="0">
              <a:cs typeface="Calibri"/>
            </a:endParaRPr>
          </a:p>
        </p:txBody>
      </p:sp>
      <p:sp>
        <p:nvSpPr>
          <p:cNvPr id="3" name="Content Placeholder 2"/>
          <p:cNvSpPr>
            <a:spLocks noGrp="1"/>
          </p:cNvSpPr>
          <p:nvPr>
            <p:ph idx="1"/>
          </p:nvPr>
        </p:nvSpPr>
        <p:spPr>
          <a:xfrm>
            <a:off x="1783188" y="452606"/>
            <a:ext cx="8517591" cy="6064525"/>
          </a:xfrm>
        </p:spPr>
        <p:txBody>
          <a:bodyPr vert="horz" lIns="91440" tIns="45720" rIns="91440" bIns="45720" rtlCol="0" anchor="ctr">
            <a:noAutofit/>
          </a:bodyPr>
          <a:lstStyle/>
          <a:p>
            <a:pPr>
              <a:lnSpc>
                <a:spcPct val="90000"/>
              </a:lnSpc>
              <a:buFont typeface="Wingdings" panose="05000000000000000000" pitchFamily="2" charset="2"/>
              <a:buChar char="§"/>
            </a:pPr>
            <a:r>
              <a:rPr lang="en-GB" sz="1900" dirty="0">
                <a:ea typeface="+mn-lt"/>
                <a:cs typeface="+mn-lt"/>
              </a:rPr>
              <a:t>Through regular key assessment data collections and monitoring we can identify students who are making less than expected progress for their age and  individual circumstances. </a:t>
            </a:r>
          </a:p>
          <a:p>
            <a:pPr>
              <a:lnSpc>
                <a:spcPct val="90000"/>
              </a:lnSpc>
              <a:buFont typeface="Wingdings" panose="05000000000000000000" pitchFamily="2" charset="2"/>
              <a:buChar char="§"/>
            </a:pPr>
            <a:r>
              <a:rPr lang="en-GB" sz="1900" dirty="0">
                <a:ea typeface="+mn-lt"/>
                <a:cs typeface="+mn-lt"/>
              </a:rPr>
              <a:t>If a learner is identified as having SEND, provision that is ‘additional to or different from’ the ordinarily available provision, will begin to overcome the barrier to support to their learning through a Graduated Response Approach.7</a:t>
            </a:r>
          </a:p>
          <a:p>
            <a:pPr>
              <a:lnSpc>
                <a:spcPct val="90000"/>
              </a:lnSpc>
              <a:buFont typeface="Wingdings" panose="05000000000000000000" pitchFamily="2" charset="2"/>
              <a:buChar char="§"/>
            </a:pPr>
            <a:r>
              <a:rPr lang="en-GB" sz="1900" dirty="0">
                <a:ea typeface="+mn-lt"/>
                <a:cs typeface="+mn-lt"/>
              </a:rPr>
              <a:t> Learners can fall behind in school for lots of reasons. This may be because their progress is a result of: </a:t>
            </a:r>
          </a:p>
          <a:p>
            <a:pPr lvl="1">
              <a:lnSpc>
                <a:spcPct val="90000"/>
              </a:lnSpc>
              <a:buFont typeface="Wingdings" panose="05000000000000000000" pitchFamily="2" charset="2"/>
              <a:buChar char="§"/>
            </a:pPr>
            <a:r>
              <a:rPr lang="en-GB" sz="1900" dirty="0">
                <a:ea typeface="+mn-lt"/>
                <a:cs typeface="+mn-lt"/>
              </a:rPr>
              <a:t>Gaps in their learning following a prolonged absence from school</a:t>
            </a:r>
          </a:p>
          <a:p>
            <a:pPr lvl="1">
              <a:lnSpc>
                <a:spcPct val="90000"/>
              </a:lnSpc>
              <a:buFont typeface="Wingdings" panose="05000000000000000000" pitchFamily="2" charset="2"/>
              <a:buChar char="§"/>
            </a:pPr>
            <a:r>
              <a:rPr lang="en-GB" sz="1900" dirty="0">
                <a:ea typeface="+mn-lt"/>
                <a:cs typeface="+mn-lt"/>
              </a:rPr>
              <a:t> Developmental delay </a:t>
            </a:r>
          </a:p>
          <a:p>
            <a:pPr lvl="1">
              <a:lnSpc>
                <a:spcPct val="90000"/>
              </a:lnSpc>
              <a:buFont typeface="Wingdings" panose="05000000000000000000" pitchFamily="2" charset="2"/>
              <a:buChar char="§"/>
            </a:pPr>
            <a:r>
              <a:rPr lang="en-GB" sz="1900" dirty="0">
                <a:ea typeface="+mn-lt"/>
                <a:cs typeface="+mn-lt"/>
              </a:rPr>
              <a:t>Gaps in speech and language understanding</a:t>
            </a:r>
          </a:p>
          <a:p>
            <a:pPr lvl="1">
              <a:lnSpc>
                <a:spcPct val="90000"/>
              </a:lnSpc>
              <a:buClr>
                <a:srgbClr val="BF0000"/>
              </a:buClr>
              <a:buFont typeface="Wingdings" panose="05000000000000000000" pitchFamily="2" charset="2"/>
              <a:buChar char="§"/>
            </a:pPr>
            <a:r>
              <a:rPr lang="en-GB" sz="1900" dirty="0">
                <a:ea typeface="+mn-lt"/>
                <a:cs typeface="+mn-lt"/>
              </a:rPr>
              <a:t>Past trauma or life events</a:t>
            </a:r>
          </a:p>
          <a:p>
            <a:pPr>
              <a:lnSpc>
                <a:spcPct val="90000"/>
              </a:lnSpc>
            </a:pPr>
            <a:endParaRPr lang="en-GB" sz="2000" b="1" dirty="0"/>
          </a:p>
        </p:txBody>
      </p:sp>
      <p:sp>
        <p:nvSpPr>
          <p:cNvPr id="5" name="Rectangle: Rounded Corners 4">
            <a:extLst>
              <a:ext uri="{FF2B5EF4-FFF2-40B4-BE49-F238E27FC236}">
                <a16:creationId xmlns:a16="http://schemas.microsoft.com/office/drawing/2014/main" id="{FA3A7D46-F516-407F-93A4-29C3B58D1AAD}"/>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2" action="ppaction://hlinksldjump"/>
              </a:rPr>
              <a:t>Return to ‘quick links’</a:t>
            </a:r>
            <a:endPar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6" name="Picture 5" descr="Logo, company name&#10;&#10;Description automatically generated">
            <a:extLst>
              <a:ext uri="{FF2B5EF4-FFF2-40B4-BE49-F238E27FC236}">
                <a16:creationId xmlns:a16="http://schemas.microsoft.com/office/drawing/2014/main" id="{1AF0438C-50D9-DE89-A6AA-09CD63A7E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68" y="5695787"/>
            <a:ext cx="1179008" cy="1162213"/>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Two people sitting on a couch&#10;&#10;Description automatically generated with medium confidence">
            <a:extLst>
              <a:ext uri="{FF2B5EF4-FFF2-40B4-BE49-F238E27FC236}">
                <a16:creationId xmlns:a16="http://schemas.microsoft.com/office/drawing/2014/main" id="{8214A7A1-7F9E-25BD-DE93-55AB14D3AF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5315" y="209550"/>
            <a:ext cx="1790700" cy="102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073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03" y="122674"/>
            <a:ext cx="2169931" cy="5224724"/>
          </a:xfrm>
        </p:spPr>
        <p:txBody>
          <a:bodyPr anchor="ctr">
            <a:normAutofit/>
          </a:bodyPr>
          <a:lstStyle/>
          <a:p>
            <a:r>
              <a:rPr lang="en-GB"/>
              <a:t>How does the school judge whether the support has had an impact?</a:t>
            </a:r>
          </a:p>
        </p:txBody>
      </p:sp>
      <p:sp>
        <p:nvSpPr>
          <p:cNvPr id="3" name="Content Placeholder 2"/>
          <p:cNvSpPr>
            <a:spLocks noGrp="1"/>
          </p:cNvSpPr>
          <p:nvPr>
            <p:ph idx="1"/>
          </p:nvPr>
        </p:nvSpPr>
        <p:spPr>
          <a:xfrm>
            <a:off x="2252716" y="210"/>
            <a:ext cx="8045181" cy="6980044"/>
          </a:xfrm>
        </p:spPr>
        <p:txBody>
          <a:bodyPr anchor="ctr">
            <a:normAutofit/>
          </a:bodyPr>
          <a:lstStyle/>
          <a:p>
            <a:pPr marL="0" indent="0">
              <a:buNone/>
            </a:pPr>
            <a:r>
              <a:rPr lang="en-GB" sz="2000" dirty="0">
                <a:cs typeface="Calibri"/>
              </a:rPr>
              <a:t>At Arrow Vale we have rigorous assessment procedures to ensure we are keeping track of student progress throughout their time with us. </a:t>
            </a:r>
          </a:p>
          <a:p>
            <a:pPr marL="0" indent="0">
              <a:buNone/>
            </a:pPr>
            <a:r>
              <a:rPr lang="en-GB" sz="2000" dirty="0">
                <a:cs typeface="Calibri"/>
              </a:rPr>
              <a:t>Two to four times a year parents will receive a key assessment report on their child’s progress which is thoroughly analysed by SLT and the wider team.</a:t>
            </a:r>
          </a:p>
          <a:p>
            <a:pPr>
              <a:buClr>
                <a:srgbClr val="BF0000"/>
              </a:buClr>
              <a:buFont typeface="Wingdings" panose="05000000000000000000" pitchFamily="2" charset="2"/>
              <a:buChar char="§"/>
            </a:pPr>
            <a:r>
              <a:rPr lang="en-GB" sz="2000" dirty="0">
                <a:cs typeface="Calibri"/>
              </a:rPr>
              <a:t>At least once a year, parents of students with an EHCP will be invited into school to attend their annual review.</a:t>
            </a:r>
            <a:endParaRPr lang="en-US" sz="2000" dirty="0">
              <a:cs typeface="Calibri"/>
            </a:endParaRPr>
          </a:p>
          <a:p>
            <a:pPr>
              <a:buClr>
                <a:srgbClr val="BF0000"/>
              </a:buClr>
              <a:buFont typeface="Wingdings" panose="05000000000000000000" pitchFamily="2" charset="2"/>
              <a:buChar char="§"/>
            </a:pPr>
            <a:r>
              <a:rPr lang="en-GB" sz="2000" dirty="0">
                <a:cs typeface="Calibri"/>
              </a:rPr>
              <a:t>Key Workers monitor key SEND students . </a:t>
            </a:r>
            <a:endParaRPr lang="en-US" sz="2000" dirty="0">
              <a:cs typeface="Calibri"/>
            </a:endParaRPr>
          </a:p>
          <a:p>
            <a:pPr>
              <a:buClr>
                <a:srgbClr val="BF0000"/>
              </a:buClr>
              <a:buFont typeface="Wingdings" panose="05000000000000000000" pitchFamily="2" charset="2"/>
              <a:buChar char="§"/>
            </a:pPr>
            <a:r>
              <a:rPr lang="en-GB" sz="2000" dirty="0">
                <a:cs typeface="Calibri"/>
              </a:rPr>
              <a:t>Progress data of all learners is collated by the whole school and monitored by DLS / Senior Leadership Team and termly meetings with Governors</a:t>
            </a:r>
            <a:endParaRPr lang="en-US" sz="2000" dirty="0">
              <a:cs typeface="Calibri"/>
            </a:endParaRPr>
          </a:p>
        </p:txBody>
      </p:sp>
      <p:sp>
        <p:nvSpPr>
          <p:cNvPr id="5" name="Rectangle: Rounded Corners 4">
            <a:extLst>
              <a:ext uri="{FF2B5EF4-FFF2-40B4-BE49-F238E27FC236}">
                <a16:creationId xmlns:a16="http://schemas.microsoft.com/office/drawing/2014/main" id="{6A78DB14-4132-4737-9961-B5FECB87B7C2}"/>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2" action="ppaction://hlinksldjump"/>
              </a:rPr>
              <a:t>Return to ‘quick links’</a:t>
            </a:r>
            <a:endParaRPr kumimoji="0" lang="en-GB"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6" name="Picture 5" descr="Logo, company name&#10;&#10;Description automatically generated">
            <a:extLst>
              <a:ext uri="{FF2B5EF4-FFF2-40B4-BE49-F238E27FC236}">
                <a16:creationId xmlns:a16="http://schemas.microsoft.com/office/drawing/2014/main" id="{29E961CF-E94C-4251-F429-CA6D0AA23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554" y="5486237"/>
            <a:ext cx="1179008" cy="1162213"/>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A room with tables and chairs&#10;&#10;Description automatically generated with medium confidence">
            <a:extLst>
              <a:ext uri="{FF2B5EF4-FFF2-40B4-BE49-F238E27FC236}">
                <a16:creationId xmlns:a16="http://schemas.microsoft.com/office/drawing/2014/main" id="{9653D597-A4BE-D5B7-8600-828A541377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0373" y="122674"/>
            <a:ext cx="2337702" cy="1870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834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860" y="209"/>
            <a:ext cx="2319609" cy="5224724"/>
          </a:xfrm>
        </p:spPr>
        <p:txBody>
          <a:bodyPr anchor="ctr">
            <a:normAutofit fontScale="90000"/>
          </a:bodyPr>
          <a:lstStyle/>
          <a:p>
            <a:r>
              <a:rPr lang="en-GB" dirty="0"/>
              <a:t>How will my child be included in activities outside the classroom including school trips?</a:t>
            </a:r>
            <a:br>
              <a:rPr lang="en-GB" dirty="0"/>
            </a:br>
            <a:r>
              <a:rPr lang="en-GB" dirty="0"/>
              <a:t>(Page 1)</a:t>
            </a:r>
          </a:p>
        </p:txBody>
      </p:sp>
      <p:sp>
        <p:nvSpPr>
          <p:cNvPr id="3" name="Content Placeholder 2"/>
          <p:cNvSpPr>
            <a:spLocks noGrp="1"/>
          </p:cNvSpPr>
          <p:nvPr>
            <p:ph idx="1"/>
          </p:nvPr>
        </p:nvSpPr>
        <p:spPr>
          <a:xfrm>
            <a:off x="4654295" y="816638"/>
            <a:ext cx="4619706" cy="5224724"/>
          </a:xfrm>
        </p:spPr>
        <p:txBody>
          <a:bodyPr anchor="ctr">
            <a:normAutofit/>
          </a:bodyPr>
          <a:lstStyle/>
          <a:p>
            <a:pPr marL="0" indent="0">
              <a:lnSpc>
                <a:spcPct val="90000"/>
              </a:lnSpc>
              <a:buNone/>
            </a:pPr>
            <a:endParaRPr lang="en-US"/>
          </a:p>
          <a:p>
            <a:pPr marL="0" indent="0">
              <a:lnSpc>
                <a:spcPct val="90000"/>
              </a:lnSpc>
              <a:buNone/>
            </a:pPr>
            <a:endParaRPr lang="en-GB"/>
          </a:p>
        </p:txBody>
      </p:sp>
      <p:sp>
        <p:nvSpPr>
          <p:cNvPr id="5" name="Rectangle: Rounded Corners 4">
            <a:extLst>
              <a:ext uri="{FF2B5EF4-FFF2-40B4-BE49-F238E27FC236}">
                <a16:creationId xmlns:a16="http://schemas.microsoft.com/office/drawing/2014/main" id="{AEF1539A-BB9C-426E-A5A9-0401A664D394}"/>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2" action="ppaction://hlinksldjump"/>
              </a:rPr>
              <a:t>Return to ‘quick links’</a:t>
            </a:r>
            <a:endParaRPr kumimoji="0" lang="en-GB"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D35D9D2-B68C-5833-F1E6-5FBA00FBD6CD}"/>
              </a:ext>
            </a:extLst>
          </p:cNvPr>
          <p:cNvSpPr txBox="1"/>
          <p:nvPr/>
        </p:nvSpPr>
        <p:spPr>
          <a:xfrm>
            <a:off x="2863672" y="317463"/>
            <a:ext cx="6630520" cy="64017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Calibri" panose="020F0502020204030204"/>
                <a:ea typeface="+mn-ea"/>
                <a:cs typeface="+mn-cs"/>
              </a:rPr>
              <a:t>At Arrow Vale we work hard to ensure that students with SEND engage in all the activities of the school alongside students who do not have SEND. We will try to make sure that students with any additional needs are able to take part fully in school visits and events. We pride ourselves on being an inclusive school, and that there is 'No Child Left Behind'. </a:t>
            </a:r>
            <a:endParaRPr kumimoji="0" lang="en-US"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Calibri" panose="020F0502020204030204"/>
                <a:ea typeface="+mn-ea"/>
                <a:cs typeface="+mn-cs"/>
              </a:rPr>
              <a:t>In addition to the school curriculum, many subject areas run educational visits to enrich the experiences our students have, locally, regionally, nationally and internationally. The school also runs enrichment programs and activities during lunchtimes and after school where all students have the opportunity to broaden their experiences outside the curriculum. </a:t>
            </a:r>
            <a:endParaRPr kumimoji="0" lang="en-US"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Calibri" panose="020F0502020204030204"/>
                <a:ea typeface="+mn-ea"/>
                <a:cs typeface="+mn-cs"/>
              </a:rPr>
              <a:t>No student will be excluded from extra-curricular activities on the basis of SEND. We have a full inter-house system and SEND students compete alongside their peers as far as possible. Our students take part in numerous inter-school/inter-area games – e.g., football tournaments &amp; Boccia.</a:t>
            </a:r>
            <a:endParaRPr kumimoji="0" lang="en-US"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Calibri" panose="020F0502020204030204"/>
                <a:ea typeface="+mn-ea"/>
                <a:cs typeface="Calibri"/>
              </a:rPr>
              <a:t>Students also get involved in Community Care, with Christmas Hampers just one example of outreach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6" name="Picture 6" descr="A picture containing logo&#10;&#10;Description automatically generated">
            <a:extLst>
              <a:ext uri="{FF2B5EF4-FFF2-40B4-BE49-F238E27FC236}">
                <a16:creationId xmlns:a16="http://schemas.microsoft.com/office/drawing/2014/main" id="{9654820A-7335-7842-FAA1-CBD7B85432E1}"/>
              </a:ext>
            </a:extLst>
          </p:cNvPr>
          <p:cNvPicPr>
            <a:picLocks noChangeAspect="1"/>
          </p:cNvPicPr>
          <p:nvPr/>
        </p:nvPicPr>
        <p:blipFill>
          <a:blip r:embed="rId3"/>
          <a:stretch>
            <a:fillRect/>
          </a:stretch>
        </p:blipFill>
        <p:spPr>
          <a:xfrm>
            <a:off x="14796255" y="1200981"/>
            <a:ext cx="1844071" cy="1946275"/>
          </a:xfrm>
          <a:prstGeom prst="rect">
            <a:avLst/>
          </a:prstGeom>
        </p:spPr>
      </p:pic>
      <p:pic>
        <p:nvPicPr>
          <p:cNvPr id="2050" name="Picture 2" descr="AV CEIAG (@RCeiag) / X">
            <a:extLst>
              <a:ext uri="{FF2B5EF4-FFF2-40B4-BE49-F238E27FC236}">
                <a16:creationId xmlns:a16="http://schemas.microsoft.com/office/drawing/2014/main" id="{5EA7F537-206E-F796-D830-EF1C861ED9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5752" y="431043"/>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rrow Vale School on X: &quot;The sun is ...">
            <a:extLst>
              <a:ext uri="{FF2B5EF4-FFF2-40B4-BE49-F238E27FC236}">
                <a16:creationId xmlns:a16="http://schemas.microsoft.com/office/drawing/2014/main" id="{981185B4-2F4F-B5DE-1408-4BD26D5E25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4600" y="2536068"/>
            <a:ext cx="16002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company name&#10;&#10;Description automatically generated">
            <a:extLst>
              <a:ext uri="{FF2B5EF4-FFF2-40B4-BE49-F238E27FC236}">
                <a16:creationId xmlns:a16="http://schemas.microsoft.com/office/drawing/2014/main" id="{D10129BC-EDBD-D128-AFAC-A743E2146A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554" y="5486237"/>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80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038" y="381209"/>
            <a:ext cx="2061074" cy="4571582"/>
          </a:xfrm>
        </p:spPr>
        <p:txBody>
          <a:bodyPr anchor="ctr">
            <a:normAutofit/>
          </a:bodyPr>
          <a:lstStyle/>
          <a:p>
            <a:r>
              <a:rPr lang="en-GB"/>
              <a:t>What support will there be for my child’s overall well </a:t>
            </a:r>
            <a:br>
              <a:rPr lang="en-GB"/>
            </a:br>
            <a:r>
              <a:rPr lang="en-GB"/>
              <a:t>being?</a:t>
            </a:r>
          </a:p>
        </p:txBody>
      </p:sp>
      <p:sp>
        <p:nvSpPr>
          <p:cNvPr id="3" name="Content Placeholder 2"/>
          <p:cNvSpPr>
            <a:spLocks noGrp="1"/>
          </p:cNvSpPr>
          <p:nvPr>
            <p:ph idx="1"/>
          </p:nvPr>
        </p:nvSpPr>
        <p:spPr>
          <a:xfrm>
            <a:off x="4654295" y="816638"/>
            <a:ext cx="4619706" cy="5224724"/>
          </a:xfrm>
        </p:spPr>
        <p:txBody>
          <a:bodyPr anchor="ctr">
            <a:normAutofit/>
          </a:bodyPr>
          <a:lstStyle/>
          <a:p>
            <a:pPr marL="0" indent="0">
              <a:lnSpc>
                <a:spcPct val="90000"/>
              </a:lnSpc>
              <a:buNone/>
            </a:pPr>
            <a:endParaRPr lang="en-GB" sz="1100"/>
          </a:p>
          <a:p>
            <a:pPr>
              <a:lnSpc>
                <a:spcPct val="90000"/>
              </a:lnSpc>
            </a:pPr>
            <a:endParaRPr lang="en-GB" sz="1100"/>
          </a:p>
          <a:p>
            <a:pPr>
              <a:lnSpc>
                <a:spcPct val="90000"/>
              </a:lnSpc>
            </a:pPr>
            <a:endParaRPr lang="en-GB" sz="1100"/>
          </a:p>
        </p:txBody>
      </p:sp>
      <p:sp>
        <p:nvSpPr>
          <p:cNvPr id="5" name="Rectangle: Rounded Corners 4">
            <a:extLst>
              <a:ext uri="{FF2B5EF4-FFF2-40B4-BE49-F238E27FC236}">
                <a16:creationId xmlns:a16="http://schemas.microsoft.com/office/drawing/2014/main" id="{CF7E9A40-5E13-4FE7-91A2-6B6151D5336E}"/>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2" action="ppaction://hlinksldjump"/>
              </a:rPr>
              <a:t>Return to ‘quick links’</a:t>
            </a:r>
            <a:endParaRPr kumimoji="0" lang="en-GB"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EEBC529-5A07-CABB-E335-A34C23D8D0DF}"/>
              </a:ext>
            </a:extLst>
          </p:cNvPr>
          <p:cNvSpPr txBox="1"/>
          <p:nvPr/>
        </p:nvSpPr>
        <p:spPr>
          <a:xfrm>
            <a:off x="2054839" y="0"/>
            <a:ext cx="5841386" cy="7017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sz="1500" dirty="0">
                <a:solidFill>
                  <a:prstClr val="black"/>
                </a:solidFill>
                <a:latin typeface="Calibri" panose="020F0502020204030204"/>
              </a:rPr>
              <a:t>As part of a wider team including external professionals </a:t>
            </a: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and the </a:t>
            </a:r>
            <a:r>
              <a:rPr lang="en-US" sz="1500" dirty="0">
                <a:solidFill>
                  <a:prstClr val="black"/>
                </a:solidFill>
                <a:latin typeface="Calibri" panose="020F0502020204030204"/>
              </a:rPr>
              <a:t>T</a:t>
            </a:r>
            <a:r>
              <a:rPr kumimoji="0" lang="en-US" sz="1500" i="0" u="none" strike="noStrike" kern="1200" cap="none" spc="0" normalizeH="0" baseline="0" noProof="0" dirty="0" err="1">
                <a:ln>
                  <a:noFill/>
                </a:ln>
                <a:solidFill>
                  <a:prstClr val="black"/>
                </a:solidFill>
                <a:effectLst/>
                <a:uLnTx/>
                <a:uFillTx/>
                <a:latin typeface="Calibri" panose="020F0502020204030204"/>
                <a:ea typeface="+mn-ea"/>
                <a:cs typeface="+mn-cs"/>
              </a:rPr>
              <a:t>rauma</a:t>
            </a: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 Informed </a:t>
            </a:r>
            <a:r>
              <a:rPr lang="en-US" sz="1500" dirty="0">
                <a:solidFill>
                  <a:prstClr val="black"/>
                </a:solidFill>
                <a:latin typeface="Calibri" panose="020F0502020204030204"/>
              </a:rPr>
              <a:t>Practitioner, students can be referred to </a:t>
            </a: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 receive </a:t>
            </a:r>
            <a:r>
              <a:rPr kumimoji="0" lang="en-US" sz="1500" i="1" u="none" strike="noStrike" kern="1200" cap="none" spc="0" normalizeH="0" baseline="0" noProof="0" dirty="0">
                <a:ln>
                  <a:noFill/>
                </a:ln>
                <a:solidFill>
                  <a:prstClr val="black"/>
                </a:solidFill>
                <a:effectLst/>
                <a:uLnTx/>
                <a:uFillTx/>
                <a:latin typeface="Calibri" panose="020F0502020204030204"/>
                <a:ea typeface="+mn-ea"/>
                <a:cs typeface="+mn-cs"/>
              </a:rPr>
              <a:t>Wave 2 and above</a:t>
            </a: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 graduated response support. </a:t>
            </a:r>
          </a:p>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Staff run many interventions from </a:t>
            </a:r>
            <a:r>
              <a:rPr kumimoji="0" lang="en-US" sz="1500" i="0" u="none" strike="noStrike" kern="1200" cap="none" spc="0" normalizeH="0" baseline="0" noProof="0" dirty="0" err="1">
                <a:ln>
                  <a:noFill/>
                </a:ln>
                <a:solidFill>
                  <a:prstClr val="black"/>
                </a:solidFill>
                <a:effectLst/>
                <a:uLnTx/>
                <a:uFillTx/>
                <a:latin typeface="Calibri" panose="020F0502020204030204"/>
                <a:ea typeface="+mn-ea"/>
                <a:cs typeface="+mn-cs"/>
              </a:rPr>
              <a:t>personalised</a:t>
            </a: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 to small group work. e.g., self-esteem, social skills, emotional well-being, self-harm, positive self-image sessions</a:t>
            </a:r>
          </a:p>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The Pastoral and Learning support teams provide daily support for those students who need “a chat”, a soft start to the day or a catch up at the end of the school day.</a:t>
            </a:r>
          </a:p>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Calibri"/>
              </a:rPr>
              <a:t>Each Form Tutor expects to provide outstanding pastoral and wellbeing care as part of their responsibilities.</a:t>
            </a:r>
          </a:p>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sz="1500" dirty="0">
                <a:solidFill>
                  <a:prstClr val="black"/>
                </a:solidFill>
                <a:latin typeface="Calibri" panose="020F0502020204030204"/>
                <a:cs typeface="Calibri"/>
              </a:rPr>
              <a:t>The LRC is a wellbeing space at break and lunchtime: all students are welcome</a:t>
            </a:r>
          </a:p>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Calibri"/>
              </a:rPr>
              <a:t>Learning4Life and PSHE lessons are del</a:t>
            </a:r>
            <a:r>
              <a:rPr lang="en-US" sz="1500" dirty="0" err="1">
                <a:solidFill>
                  <a:prstClr val="black"/>
                </a:solidFill>
                <a:latin typeface="Calibri" panose="020F0502020204030204"/>
                <a:cs typeface="Calibri"/>
              </a:rPr>
              <a:t>ivered</a:t>
            </a:r>
            <a:r>
              <a:rPr lang="en-US" sz="1500" dirty="0">
                <a:solidFill>
                  <a:prstClr val="black"/>
                </a:solidFill>
                <a:latin typeface="Calibri" panose="020F0502020204030204"/>
                <a:cs typeface="Calibri"/>
              </a:rPr>
              <a:t> weekly alongside themed assemblies and outside speakers</a:t>
            </a:r>
          </a:p>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Calibri"/>
              </a:rPr>
              <a:t>The Learning Support team work tirelessly with the EWO and attendance team to break down barriers to attendance including mental health and wellbeing</a:t>
            </a:r>
          </a:p>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For Safeguarding / Child protection issues. members of school staff are Designated Child Protection / CSE trained officers</a:t>
            </a:r>
            <a:r>
              <a:rPr lang="en-US" sz="1500" dirty="0">
                <a:solidFill>
                  <a:prstClr val="black"/>
                </a:solidFill>
                <a:latin typeface="Calibri" panose="020F0502020204030204"/>
              </a:rPr>
              <a:t>, including the Director of SEND. </a:t>
            </a: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Extremism and </a:t>
            </a:r>
            <a:r>
              <a:rPr kumimoji="0" lang="en-US" sz="1500" i="0" u="none" strike="noStrike" kern="1200" cap="none" spc="0" normalizeH="0" baseline="0" noProof="0" dirty="0" err="1">
                <a:ln>
                  <a:noFill/>
                </a:ln>
                <a:solidFill>
                  <a:prstClr val="black"/>
                </a:solidFill>
                <a:effectLst/>
                <a:uLnTx/>
                <a:uFillTx/>
                <a:latin typeface="Calibri" panose="020F0502020204030204"/>
                <a:ea typeface="+mn-ea"/>
                <a:cs typeface="+mn-cs"/>
              </a:rPr>
              <a:t>Radicalisation</a:t>
            </a: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 are also monitored</a:t>
            </a:r>
            <a:endParaRPr kumimoji="0" lang="en-US" sz="150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Specialist External Agencies/ Health Care Professionals also support students as required</a:t>
            </a:r>
            <a:r>
              <a:rPr lang="en-US" sz="1500" dirty="0">
                <a:solidFill>
                  <a:prstClr val="black"/>
                </a:solidFill>
                <a:latin typeface="Calibri" panose="020F0502020204030204"/>
              </a:rPr>
              <a:t> to services such as: </a:t>
            </a:r>
          </a:p>
          <a:p>
            <a:pPr marL="742950" lvl="1" indent="-285750">
              <a:buClr>
                <a:schemeClr val="accent2"/>
              </a:buClr>
              <a:buFont typeface="Wingdings" panose="05000000000000000000" pitchFamily="2" charset="2"/>
              <a:buChar char="§"/>
              <a:defRPr/>
            </a:pP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CAHMS</a:t>
            </a:r>
          </a:p>
          <a:p>
            <a:pPr marL="742950" lvl="1" indent="-285750">
              <a:buClr>
                <a:schemeClr val="accent2"/>
              </a:buClr>
              <a:buFont typeface="Wingdings" panose="05000000000000000000" pitchFamily="2" charset="2"/>
              <a:buChar char="§"/>
              <a:defRPr/>
            </a:pPr>
            <a:r>
              <a:rPr lang="en-US" sz="1500" dirty="0">
                <a:solidFill>
                  <a:prstClr val="black"/>
                </a:solidFill>
                <a:latin typeface="Calibri" panose="020F0502020204030204"/>
              </a:rPr>
              <a:t>WEST</a:t>
            </a:r>
          </a:p>
          <a:p>
            <a:pPr marL="742950" lvl="1" indent="-285750">
              <a:buClr>
                <a:schemeClr val="accent2"/>
              </a:buClr>
              <a:buFont typeface="Wingdings" panose="05000000000000000000" pitchFamily="2" charset="2"/>
              <a:buChar char="§"/>
              <a:defRPr/>
            </a:pP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School Nurse</a:t>
            </a:r>
          </a:p>
          <a:p>
            <a:pPr marL="742950" lvl="1" indent="-285750">
              <a:buClr>
                <a:schemeClr val="accent2"/>
              </a:buClr>
              <a:buFont typeface="Wingdings" panose="05000000000000000000" pitchFamily="2" charset="2"/>
              <a:buChar char="§"/>
              <a:defRPr/>
            </a:pPr>
            <a:r>
              <a:rPr lang="en-US" sz="1500" dirty="0" err="1">
                <a:solidFill>
                  <a:prstClr val="black"/>
                </a:solidFill>
                <a:latin typeface="Calibri" panose="020F0502020204030204"/>
              </a:rPr>
              <a:t>Cranstoun</a:t>
            </a:r>
            <a:r>
              <a:rPr lang="en-US" sz="1500" dirty="0">
                <a:solidFill>
                  <a:prstClr val="black"/>
                </a:solidFill>
                <a:latin typeface="Calibri" panose="020F0502020204030204"/>
              </a:rPr>
              <a:t> substance advice</a:t>
            </a:r>
          </a:p>
          <a:p>
            <a:pPr marL="742950" lvl="1" indent="-285750">
              <a:buClr>
                <a:schemeClr val="accent2"/>
              </a:buClr>
              <a:buFont typeface="Wingdings" panose="05000000000000000000" pitchFamily="2" charset="2"/>
              <a:buChar char="§"/>
              <a:defRPr/>
            </a:pP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YMCA Men</a:t>
            </a:r>
            <a:r>
              <a:rPr lang="en-US" sz="1500" dirty="0" err="1">
                <a:solidFill>
                  <a:prstClr val="black"/>
                </a:solidFill>
                <a:latin typeface="Calibri" panose="020F0502020204030204"/>
              </a:rPr>
              <a:t>toring</a:t>
            </a:r>
            <a:endParaRPr lang="en-US" sz="1500" dirty="0">
              <a:solidFill>
                <a:prstClr val="black"/>
              </a:solidFill>
              <a:latin typeface="Calibri" panose="020F0502020204030204"/>
            </a:endParaRPr>
          </a:p>
          <a:p>
            <a:pPr marL="742950" lvl="1" indent="-285750">
              <a:buClr>
                <a:schemeClr val="accent2"/>
              </a:buClr>
              <a:buFont typeface="Wingdings" panose="05000000000000000000" pitchFamily="2" charset="2"/>
              <a:buChar char="§"/>
              <a:defRPr/>
            </a:pP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Pet Assisted Intervention</a:t>
            </a:r>
          </a:p>
          <a:p>
            <a:pPr marL="742950" lvl="1" indent="-285750">
              <a:buClr>
                <a:schemeClr val="accent2"/>
              </a:buClr>
              <a:buFont typeface="Wingdings" panose="05000000000000000000" pitchFamily="2" charset="2"/>
              <a:buChar char="§"/>
              <a:defRPr/>
            </a:pPr>
            <a:r>
              <a:rPr lang="en-US" sz="1500" dirty="0">
                <a:solidFill>
                  <a:prstClr val="black"/>
                </a:solidFill>
                <a:latin typeface="Calibri" panose="020F0502020204030204"/>
              </a:rPr>
              <a:t>CRUSH and RESPECT</a:t>
            </a:r>
          </a:p>
        </p:txBody>
      </p:sp>
      <p:pic>
        <p:nvPicPr>
          <p:cNvPr id="8" name="Picture 7" descr="Logo, company name&#10;&#10;Description automatically generated">
            <a:extLst>
              <a:ext uri="{FF2B5EF4-FFF2-40B4-BE49-F238E27FC236}">
                <a16:creationId xmlns:a16="http://schemas.microsoft.com/office/drawing/2014/main" id="{69C29490-7362-D81F-74DA-817194FB3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554" y="5486237"/>
            <a:ext cx="1179008" cy="1162213"/>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Mental Health :: Herefordshire and Worcestershire Integrated Care System">
            <a:extLst>
              <a:ext uri="{FF2B5EF4-FFF2-40B4-BE49-F238E27FC236}">
                <a16:creationId xmlns:a16="http://schemas.microsoft.com/office/drawing/2014/main" id="{0A2975A6-FA30-FCB6-1CE7-68739D4B29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8048" y="95249"/>
            <a:ext cx="3833952" cy="420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866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636" y="76103"/>
            <a:ext cx="2154599" cy="4484189"/>
          </a:xfrm>
        </p:spPr>
        <p:txBody>
          <a:bodyPr anchor="ctr">
            <a:normAutofit fontScale="90000"/>
          </a:bodyPr>
          <a:lstStyle/>
          <a:p>
            <a:r>
              <a:rPr lang="en-GB"/>
              <a:t>What training have the staff supporting SEND had or what are they having?</a:t>
            </a:r>
          </a:p>
        </p:txBody>
      </p:sp>
      <p:sp>
        <p:nvSpPr>
          <p:cNvPr id="3" name="Content Placeholder 2"/>
          <p:cNvSpPr>
            <a:spLocks noGrp="1"/>
          </p:cNvSpPr>
          <p:nvPr>
            <p:ph idx="1"/>
          </p:nvPr>
        </p:nvSpPr>
        <p:spPr>
          <a:xfrm>
            <a:off x="2302766" y="3880"/>
            <a:ext cx="7459242" cy="7046326"/>
          </a:xfrm>
        </p:spPr>
        <p:txBody>
          <a:bodyPr vert="horz" lIns="91440" tIns="45720" rIns="91440" bIns="45720" rtlCol="0" anchor="ctr">
            <a:noAutofit/>
          </a:bodyPr>
          <a:lstStyle/>
          <a:p>
            <a:pPr>
              <a:lnSpc>
                <a:spcPct val="90000"/>
              </a:lnSpc>
              <a:buClr>
                <a:srgbClr val="FF0000"/>
              </a:buClr>
              <a:buFont typeface="Wingdings" panose="05000000000000000000" pitchFamily="2" charset="2"/>
              <a:buChar char="§"/>
            </a:pPr>
            <a:r>
              <a:rPr lang="en-GB" sz="1600" dirty="0">
                <a:ea typeface="+mn-lt"/>
                <a:cs typeface="+mn-lt"/>
              </a:rPr>
              <a:t>Learning Support staff ensure that </a:t>
            </a:r>
            <a:r>
              <a:rPr lang="en-GB" sz="1600" b="1" dirty="0">
                <a:ea typeface="+mn-lt"/>
                <a:cs typeface="+mn-lt"/>
              </a:rPr>
              <a:t>all staff</a:t>
            </a:r>
            <a:r>
              <a:rPr lang="en-GB" sz="1600" dirty="0">
                <a:ea typeface="+mn-lt"/>
                <a:cs typeface="+mn-lt"/>
              </a:rPr>
              <a:t> are aware of students’ specific special educational needs with specific supportive strategies in our Staff Shared Area. </a:t>
            </a:r>
          </a:p>
          <a:p>
            <a:pPr>
              <a:lnSpc>
                <a:spcPct val="90000"/>
              </a:lnSpc>
              <a:buClr>
                <a:srgbClr val="FF0000"/>
              </a:buClr>
              <a:buFont typeface="Wingdings" panose="05000000000000000000" pitchFamily="2" charset="2"/>
              <a:buChar char="§"/>
            </a:pPr>
            <a:r>
              <a:rPr lang="en-GB" sz="1600" dirty="0">
                <a:ea typeface="+mn-lt"/>
                <a:cs typeface="+mn-lt"/>
              </a:rPr>
              <a:t>Student's </a:t>
            </a:r>
            <a:r>
              <a:rPr lang="en-GB" sz="1600" b="1" dirty="0">
                <a:ea typeface="+mn-lt"/>
                <a:cs typeface="+mn-lt"/>
              </a:rPr>
              <a:t>SEND passports or SLIPS </a:t>
            </a:r>
            <a:r>
              <a:rPr lang="en-GB" sz="1600" dirty="0">
                <a:ea typeface="+mn-lt"/>
                <a:cs typeface="+mn-lt"/>
              </a:rPr>
              <a:t>are written and distributed to provide strategies for teaching and support staff to ensure that the appropriate support is put in place.</a:t>
            </a:r>
          </a:p>
          <a:p>
            <a:pPr>
              <a:lnSpc>
                <a:spcPct val="90000"/>
              </a:lnSpc>
              <a:buClr>
                <a:srgbClr val="FF0000"/>
              </a:buClr>
              <a:buFont typeface="Wingdings" panose="05000000000000000000" pitchFamily="2" charset="2"/>
              <a:buChar char="§"/>
            </a:pPr>
            <a:r>
              <a:rPr lang="en-GB" sz="1600" dirty="0">
                <a:ea typeface="+mn-lt"/>
                <a:cs typeface="+mn-lt"/>
              </a:rPr>
              <a:t>There is a full programme of </a:t>
            </a:r>
            <a:r>
              <a:rPr lang="en-GB" sz="1600" b="1" dirty="0">
                <a:ea typeface="+mn-lt"/>
                <a:cs typeface="+mn-lt"/>
              </a:rPr>
              <a:t>CPD training </a:t>
            </a:r>
            <a:r>
              <a:rPr lang="en-GB" sz="1600" dirty="0">
                <a:ea typeface="+mn-lt"/>
                <a:cs typeface="+mn-lt"/>
              </a:rPr>
              <a:t>for all staff to participate in and specific training is identified through the Performance Management process. </a:t>
            </a:r>
          </a:p>
          <a:p>
            <a:pPr>
              <a:lnSpc>
                <a:spcPct val="90000"/>
              </a:lnSpc>
              <a:buClr>
                <a:srgbClr val="FF0000"/>
              </a:buClr>
              <a:buFont typeface="Wingdings" panose="05000000000000000000" pitchFamily="2" charset="2"/>
              <a:buChar char="§"/>
            </a:pPr>
            <a:r>
              <a:rPr lang="en-GB" sz="1600" b="1" dirty="0">
                <a:ea typeface="+mn-lt"/>
                <a:cs typeface="+mn-lt"/>
              </a:rPr>
              <a:t>INSET Days </a:t>
            </a:r>
            <a:r>
              <a:rPr lang="en-GB" sz="1600" dirty="0">
                <a:ea typeface="+mn-lt"/>
                <a:cs typeface="+mn-lt"/>
              </a:rPr>
              <a:t>are used for whole school, department and individual SEND training when identified. This thorough training programme ensures Governors and teachers understand the strategies to support and identify vulnerable students and their knowledge of SEND is up to date. This training is run by school staff and outside speakers with specialist experience as well as by external agencies. </a:t>
            </a:r>
          </a:p>
          <a:p>
            <a:pPr>
              <a:lnSpc>
                <a:spcPct val="90000"/>
              </a:lnSpc>
              <a:buClr>
                <a:srgbClr val="FF0000"/>
              </a:buClr>
              <a:buFont typeface="Wingdings" panose="05000000000000000000" pitchFamily="2" charset="2"/>
              <a:buChar char="§"/>
            </a:pPr>
            <a:r>
              <a:rPr lang="en-GB" sz="1600" b="1" dirty="0">
                <a:ea typeface="+mn-lt"/>
                <a:cs typeface="+mn-lt"/>
              </a:rPr>
              <a:t>Achievement Assistants</a:t>
            </a:r>
            <a:r>
              <a:rPr lang="en-GB" sz="1600" dirty="0">
                <a:ea typeface="+mn-lt"/>
                <a:cs typeface="+mn-lt"/>
              </a:rPr>
              <a:t> work with teaching staff to ensure that students with SEND can access the curriculum. </a:t>
            </a:r>
          </a:p>
          <a:p>
            <a:pPr>
              <a:lnSpc>
                <a:spcPct val="90000"/>
              </a:lnSpc>
              <a:buClr>
                <a:srgbClr val="FF0000"/>
              </a:buClr>
              <a:buFont typeface="Wingdings" panose="05000000000000000000" pitchFamily="2" charset="2"/>
              <a:buChar char="§"/>
            </a:pPr>
            <a:r>
              <a:rPr lang="en-GB" sz="1600" b="1" dirty="0">
                <a:ea typeface="+mn-lt"/>
                <a:cs typeface="+mn-lt"/>
              </a:rPr>
              <a:t>Exam Access Arrangements</a:t>
            </a:r>
            <a:r>
              <a:rPr lang="en-GB" sz="1600" dirty="0">
                <a:ea typeface="+mn-lt"/>
                <a:cs typeface="+mn-lt"/>
              </a:rPr>
              <a:t>: Annual training for Invigilators and Achievement Assistants (taken by the Exam Manager) </a:t>
            </a:r>
          </a:p>
          <a:p>
            <a:pPr>
              <a:lnSpc>
                <a:spcPct val="90000"/>
              </a:lnSpc>
              <a:buClr>
                <a:srgbClr val="FF0000"/>
              </a:buClr>
              <a:buFont typeface="Wingdings" panose="05000000000000000000" pitchFamily="2" charset="2"/>
              <a:buChar char="§"/>
            </a:pPr>
            <a:r>
              <a:rPr lang="en-GB" sz="1600" dirty="0">
                <a:ea typeface="+mn-lt"/>
                <a:cs typeface="+mn-lt"/>
              </a:rPr>
              <a:t>The Director of SEND holds the </a:t>
            </a:r>
            <a:r>
              <a:rPr lang="en-GB" sz="1600" b="1" dirty="0">
                <a:ea typeface="+mn-lt"/>
                <a:cs typeface="+mn-lt"/>
              </a:rPr>
              <a:t>Post Graduate Certificate in the National SENDCo Award </a:t>
            </a:r>
          </a:p>
          <a:p>
            <a:pPr>
              <a:lnSpc>
                <a:spcPct val="90000"/>
              </a:lnSpc>
              <a:buClr>
                <a:srgbClr val="FF0000"/>
              </a:buClr>
              <a:buFont typeface="Wingdings" panose="05000000000000000000" pitchFamily="2" charset="2"/>
              <a:buChar char="§"/>
            </a:pPr>
            <a:r>
              <a:rPr lang="en-GB" sz="1600" dirty="0">
                <a:ea typeface="+mn-lt"/>
                <a:cs typeface="+mn-lt"/>
              </a:rPr>
              <a:t>Ongoing </a:t>
            </a:r>
            <a:r>
              <a:rPr lang="en-GB" sz="1600" b="1" dirty="0">
                <a:ea typeface="+mn-lt"/>
                <a:cs typeface="+mn-lt"/>
              </a:rPr>
              <a:t>Staff Briefings </a:t>
            </a:r>
            <a:r>
              <a:rPr lang="en-GB" sz="1600" dirty="0">
                <a:ea typeface="+mn-lt"/>
                <a:cs typeface="+mn-lt"/>
              </a:rPr>
              <a:t>to disseminate information on key strategies for areas of need led by specialist staff</a:t>
            </a:r>
          </a:p>
          <a:p>
            <a:pPr>
              <a:lnSpc>
                <a:spcPct val="90000"/>
              </a:lnSpc>
              <a:buClr>
                <a:srgbClr val="FF0000"/>
              </a:buClr>
              <a:buFont typeface="Wingdings" panose="05000000000000000000" pitchFamily="2" charset="2"/>
              <a:buChar char="§"/>
            </a:pPr>
            <a:r>
              <a:rPr lang="en-GB" sz="1600" dirty="0">
                <a:ea typeface="+mn-lt"/>
                <a:cs typeface="+mn-lt"/>
              </a:rPr>
              <a:t>Time is allocated each term for a regular CPD update to staff by the </a:t>
            </a:r>
            <a:r>
              <a:rPr lang="en-GB" sz="1600" b="1" dirty="0">
                <a:ea typeface="+mn-lt"/>
                <a:cs typeface="+mn-lt"/>
              </a:rPr>
              <a:t>Curriculum and Pedagogy</a:t>
            </a:r>
            <a:r>
              <a:rPr lang="en-GB" sz="1600" dirty="0">
                <a:ea typeface="+mn-lt"/>
                <a:cs typeface="+mn-lt"/>
              </a:rPr>
              <a:t> and Learning Support Team to develop the adaptive teaching approach</a:t>
            </a:r>
          </a:p>
          <a:p>
            <a:pPr>
              <a:lnSpc>
                <a:spcPct val="90000"/>
              </a:lnSpc>
              <a:buClr>
                <a:srgbClr val="FF0000"/>
              </a:buClr>
              <a:buFont typeface="Wingdings" panose="05000000000000000000" pitchFamily="2" charset="2"/>
              <a:buChar char="§"/>
            </a:pPr>
            <a:r>
              <a:rPr lang="en-GB" sz="1600" b="1" dirty="0">
                <a:cs typeface="Calibri" panose="020F0502020204030204"/>
              </a:rPr>
              <a:t>EVAC Chair </a:t>
            </a:r>
            <a:r>
              <a:rPr lang="en-GB" sz="1600" dirty="0">
                <a:cs typeface="Calibri" panose="020F0502020204030204"/>
              </a:rPr>
              <a:t>training is completed by all staff and updated annually</a:t>
            </a:r>
          </a:p>
        </p:txBody>
      </p:sp>
      <p:sp>
        <p:nvSpPr>
          <p:cNvPr id="9" name="Rectangle: Rounded Corners 8">
            <a:extLst>
              <a:ext uri="{FF2B5EF4-FFF2-40B4-BE49-F238E27FC236}">
                <a16:creationId xmlns:a16="http://schemas.microsoft.com/office/drawing/2014/main" id="{35D6122C-F991-48D6-AA73-E8001AB1C56B}"/>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2" action="ppaction://hlinksldjump"/>
              </a:rPr>
              <a:t>Return to ‘quick links’</a:t>
            </a:r>
            <a:endPar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5" name="Picture 4" descr="Logo, company name&#10;&#10;Description automatically generated">
            <a:extLst>
              <a:ext uri="{FF2B5EF4-FFF2-40B4-BE49-F238E27FC236}">
                <a16:creationId xmlns:a16="http://schemas.microsoft.com/office/drawing/2014/main" id="{6FAE1730-F212-5AF9-366D-AF81BFEA4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554" y="5486237"/>
            <a:ext cx="1179008" cy="1162213"/>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A picture containing text, person&#10;&#10;Description automatically generated">
            <a:extLst>
              <a:ext uri="{FF2B5EF4-FFF2-40B4-BE49-F238E27FC236}">
                <a16:creationId xmlns:a16="http://schemas.microsoft.com/office/drawing/2014/main" id="{06A6EADC-1E68-FB5D-D5DC-AA63ECA28D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4600" y="0"/>
            <a:ext cx="2245567"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597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AC1D-78AE-9CCC-AE3E-A85127A3A80F}"/>
              </a:ext>
            </a:extLst>
          </p:cNvPr>
          <p:cNvSpPr>
            <a:spLocks noGrp="1"/>
          </p:cNvSpPr>
          <p:nvPr>
            <p:ph type="title"/>
          </p:nvPr>
        </p:nvSpPr>
        <p:spPr>
          <a:xfrm>
            <a:off x="677334" y="609600"/>
            <a:ext cx="8596668" cy="726141"/>
          </a:xfrm>
        </p:spPr>
        <p:txBody>
          <a:bodyPr>
            <a:normAutofit/>
          </a:bodyPr>
          <a:lstStyle/>
          <a:p>
            <a:r>
              <a:rPr lang="en-GB" sz="4000" dirty="0">
                <a:ea typeface="+mj-lt"/>
                <a:cs typeface="+mj-lt"/>
              </a:rPr>
              <a:t>SEND Information Report: Key Contacts</a:t>
            </a:r>
            <a:endParaRPr lang="en-US" sz="4000" dirty="0"/>
          </a:p>
        </p:txBody>
      </p:sp>
      <p:sp>
        <p:nvSpPr>
          <p:cNvPr id="5" name="Content Placeholder 4">
            <a:extLst>
              <a:ext uri="{FF2B5EF4-FFF2-40B4-BE49-F238E27FC236}">
                <a16:creationId xmlns:a16="http://schemas.microsoft.com/office/drawing/2014/main" id="{B148B1E3-8258-CC14-A8A2-B1124D0792F5}"/>
              </a:ext>
            </a:extLst>
          </p:cNvPr>
          <p:cNvSpPr>
            <a:spLocks noGrp="1"/>
          </p:cNvSpPr>
          <p:nvPr>
            <p:ph idx="1"/>
          </p:nvPr>
        </p:nvSpPr>
        <p:spPr>
          <a:xfrm>
            <a:off x="905774" y="1613141"/>
            <a:ext cx="10334445" cy="4761780"/>
          </a:xfrm>
        </p:spPr>
        <p:txBody>
          <a:bodyPr vert="horz" lIns="91440" tIns="45720" rIns="91440" bIns="45720" rtlCol="0" anchor="t">
            <a:normAutofit/>
          </a:bodyPr>
          <a:lstStyle/>
          <a:p>
            <a:pPr marL="0" indent="0">
              <a:buClr>
                <a:srgbClr val="BF0000"/>
              </a:buClr>
              <a:buNone/>
            </a:pPr>
            <a:r>
              <a:rPr lang="en-US" sz="2500" dirty="0">
                <a:cs typeface="Calibri"/>
              </a:rPr>
              <a:t>We welcome any feedback and any suggestions for involvement in this offer, </a:t>
            </a:r>
            <a:r>
              <a:rPr lang="en-US" sz="2500" b="1" dirty="0">
                <a:cs typeface="Calibri"/>
              </a:rPr>
              <a:t>so please do contact us and make an appointment.</a:t>
            </a:r>
            <a:r>
              <a:rPr lang="en-US" sz="2500" dirty="0">
                <a:cs typeface="Calibri"/>
              </a:rPr>
              <a:t> </a:t>
            </a:r>
          </a:p>
          <a:p>
            <a:pPr marL="0" indent="0">
              <a:buClr>
                <a:srgbClr val="BF0000"/>
              </a:buClr>
              <a:buNone/>
            </a:pPr>
            <a:r>
              <a:rPr lang="en-US" sz="2500" dirty="0">
                <a:cs typeface="Calibri"/>
              </a:rPr>
              <a:t>If you think your child may have a learning barrier, special educational need or disability, please call us on 01527 526800, or email us at  </a:t>
            </a:r>
            <a:r>
              <a:rPr lang="en-US" sz="2500" dirty="0">
                <a:cs typeface="Calibri"/>
                <a:hlinkClick r:id="rId2"/>
              </a:rPr>
              <a:t>avasenco@arrowvaleacademy.co.uk</a:t>
            </a:r>
            <a:r>
              <a:rPr lang="en-US" sz="2500" dirty="0">
                <a:cs typeface="Calibri"/>
              </a:rPr>
              <a:t> and we will triage appropriately</a:t>
            </a:r>
            <a:endParaRPr lang="en-US" dirty="0"/>
          </a:p>
          <a:p>
            <a:pPr lvl="1">
              <a:buClr>
                <a:srgbClr val="BF0000"/>
              </a:buClr>
            </a:pPr>
            <a:r>
              <a:rPr lang="en-US" sz="2500" dirty="0">
                <a:cs typeface="Calibri"/>
              </a:rPr>
              <a:t>Laura Davis – Director of SEND</a:t>
            </a:r>
          </a:p>
          <a:p>
            <a:pPr lvl="1">
              <a:buClr>
                <a:srgbClr val="BF0000"/>
              </a:buClr>
            </a:pPr>
            <a:r>
              <a:rPr lang="en-US" sz="2500" dirty="0">
                <a:cs typeface="Calibri"/>
              </a:rPr>
              <a:t>Hannah Alabaster – Assistant SENDCo</a:t>
            </a:r>
          </a:p>
          <a:p>
            <a:pPr lvl="1">
              <a:buClr>
                <a:srgbClr val="BF0000"/>
              </a:buClr>
            </a:pPr>
            <a:r>
              <a:rPr lang="en-US" sz="2500" dirty="0">
                <a:cs typeface="Calibri"/>
              </a:rPr>
              <a:t>Debbie Smith – SLT SEND Link</a:t>
            </a:r>
          </a:p>
          <a:p>
            <a:pPr lvl="1">
              <a:buClr>
                <a:srgbClr val="BF0000"/>
              </a:buClr>
            </a:pPr>
            <a:r>
              <a:rPr lang="en-US" sz="2500" dirty="0">
                <a:cs typeface="Calibri"/>
              </a:rPr>
              <a:t>Gary Tomlinson – SEND Governor</a:t>
            </a:r>
          </a:p>
          <a:p>
            <a:pPr lvl="1">
              <a:buClr>
                <a:srgbClr val="BF0000"/>
              </a:buClr>
            </a:pPr>
            <a:r>
              <a:rPr lang="en-US" sz="2500" dirty="0">
                <a:ea typeface="+mn-lt"/>
                <a:cs typeface="Calibri"/>
              </a:rPr>
              <a:t>Claire Round – CRST SEND Lead</a:t>
            </a:r>
            <a:endParaRPr lang="en-US" sz="2500" dirty="0">
              <a:ea typeface="+mn-lt"/>
              <a:cs typeface="+mn-lt"/>
            </a:endParaRPr>
          </a:p>
          <a:p>
            <a:endParaRPr lang="en-GB" dirty="0"/>
          </a:p>
        </p:txBody>
      </p:sp>
      <p:pic>
        <p:nvPicPr>
          <p:cNvPr id="3" name="Picture 2" descr="Logo, company name&#10;&#10;Description automatically generated">
            <a:extLst>
              <a:ext uri="{FF2B5EF4-FFF2-40B4-BE49-F238E27FC236}">
                <a16:creationId xmlns:a16="http://schemas.microsoft.com/office/drawing/2014/main" id="{FE32FEBB-0B44-BA1A-032C-FD33204D9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8725" y="3562350"/>
            <a:ext cx="3343275"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743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283" y="261513"/>
            <a:ext cx="2111669" cy="5224724"/>
          </a:xfrm>
        </p:spPr>
        <p:txBody>
          <a:bodyPr anchor="ctr">
            <a:normAutofit/>
          </a:bodyPr>
          <a:lstStyle/>
          <a:p>
            <a:r>
              <a:rPr lang="en-GB" dirty="0"/>
              <a:t>How accessible is the school both indoors and outdoors?</a:t>
            </a:r>
          </a:p>
        </p:txBody>
      </p:sp>
      <p:sp>
        <p:nvSpPr>
          <p:cNvPr id="3" name="Content Placeholder 2"/>
          <p:cNvSpPr>
            <a:spLocks noGrp="1"/>
          </p:cNvSpPr>
          <p:nvPr>
            <p:ph idx="1"/>
          </p:nvPr>
        </p:nvSpPr>
        <p:spPr>
          <a:xfrm>
            <a:off x="4699119" y="816638"/>
            <a:ext cx="4619706" cy="5224724"/>
          </a:xfrm>
        </p:spPr>
        <p:txBody>
          <a:bodyPr anchor="ctr">
            <a:normAutofit/>
          </a:bodyPr>
          <a:lstStyle/>
          <a:p>
            <a:pPr marL="0" indent="0">
              <a:buNone/>
            </a:pPr>
            <a:endParaRPr lang="en-US"/>
          </a:p>
          <a:p>
            <a:endParaRPr lang="en-US"/>
          </a:p>
        </p:txBody>
      </p:sp>
      <p:sp>
        <p:nvSpPr>
          <p:cNvPr id="5" name="Rectangle: Rounded Corners 4">
            <a:extLst>
              <a:ext uri="{FF2B5EF4-FFF2-40B4-BE49-F238E27FC236}">
                <a16:creationId xmlns:a16="http://schemas.microsoft.com/office/drawing/2014/main" id="{2BE5A282-F6FC-4452-AD43-EFB3202AB68D}"/>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2" action="ppaction://hlinksldjump"/>
              </a:rPr>
              <a:t>Return to ‘quick links’</a:t>
            </a:r>
            <a:endPar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06D1E12-B81B-AED7-B3CC-C745EB6B81B3}"/>
              </a:ext>
            </a:extLst>
          </p:cNvPr>
          <p:cNvSpPr txBox="1"/>
          <p:nvPr/>
        </p:nvSpPr>
        <p:spPr>
          <a:xfrm>
            <a:off x="2755136" y="303591"/>
            <a:ext cx="6258248"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Calibri"/>
              </a:rPr>
              <a:t>Our Accessibility Plan is updated formally every 3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cs typeface="Calibri"/>
              </a:rPr>
              <a:t>I</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Calibri"/>
              </a:rPr>
              <a:t>t is a working document written by staff, parent/carers, and pupils with any access or medical need.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0000"/>
                </a:solidFill>
                <a:effectLst/>
                <a:uLnTx/>
                <a:uFillTx/>
                <a:latin typeface="Calibri" panose="020F0502020204030204"/>
                <a:ea typeface="+mn-ea"/>
                <a:cs typeface="Calibri"/>
              </a:rPr>
              <a:t>Building alterations are considered with any new cohort and 2022 saw several construction adaptations around the school to widen doors and add push button door openings.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0000"/>
                </a:solidFill>
                <a:effectLst/>
                <a:uLnTx/>
                <a:uFillTx/>
                <a:latin typeface="Calibri" panose="020F0502020204030204"/>
                <a:ea typeface="+mn-ea"/>
                <a:cs typeface="Calibri"/>
              </a:rPr>
              <a:t>This enables all students with any access need to be or to increase their independence in preparation for adulthood post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0000"/>
                </a:solidFill>
                <a:effectLst/>
                <a:uLnTx/>
                <a:uFillTx/>
                <a:latin typeface="Calibri" panose="020F0502020204030204"/>
                <a:ea typeface="+mn-ea"/>
                <a:cs typeface="Calibri"/>
              </a:rPr>
              <a:t>Our accessibility plan 2022 to 2025 can be found on our school website.</a:t>
            </a:r>
          </a:p>
        </p:txBody>
      </p:sp>
      <p:pic>
        <p:nvPicPr>
          <p:cNvPr id="7" name="Picture 6" descr="Logo, company name&#10;&#10;Description automatically generated">
            <a:extLst>
              <a:ext uri="{FF2B5EF4-FFF2-40B4-BE49-F238E27FC236}">
                <a16:creationId xmlns:a16="http://schemas.microsoft.com/office/drawing/2014/main" id="{AF54770D-9247-00AC-9F6E-20E9D5291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737" y="5460255"/>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234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509" y="976"/>
            <a:ext cx="1961416" cy="4645175"/>
          </a:xfrm>
        </p:spPr>
        <p:txBody>
          <a:bodyPr anchor="ctr">
            <a:normAutofit/>
          </a:bodyPr>
          <a:lstStyle/>
          <a:p>
            <a:r>
              <a:rPr lang="en-GB"/>
              <a:t>How are parents involved in the school? How can I get involved?</a:t>
            </a:r>
          </a:p>
        </p:txBody>
      </p:sp>
      <p:sp>
        <p:nvSpPr>
          <p:cNvPr id="3" name="Content Placeholder 2"/>
          <p:cNvSpPr>
            <a:spLocks noGrp="1"/>
          </p:cNvSpPr>
          <p:nvPr>
            <p:ph idx="1"/>
          </p:nvPr>
        </p:nvSpPr>
        <p:spPr>
          <a:xfrm>
            <a:off x="2200950" y="-107698"/>
            <a:ext cx="7426346" cy="7060340"/>
          </a:xfrm>
        </p:spPr>
        <p:txBody>
          <a:bodyPr anchor="ctr">
            <a:normAutofit/>
          </a:bodyPr>
          <a:lstStyle/>
          <a:p>
            <a:pPr marL="0" indent="0">
              <a:lnSpc>
                <a:spcPct val="90000"/>
              </a:lnSpc>
              <a:buNone/>
            </a:pPr>
            <a:r>
              <a:rPr lang="en-GB" dirty="0">
                <a:ea typeface="+mn-lt"/>
                <a:cs typeface="+mn-lt"/>
              </a:rPr>
              <a:t>Arrow Vale will provide a </a:t>
            </a:r>
            <a:r>
              <a:rPr lang="en-GB" b="1" dirty="0">
                <a:ea typeface="+mn-lt"/>
                <a:cs typeface="+mn-lt"/>
              </a:rPr>
              <a:t>key assessment report </a:t>
            </a:r>
            <a:r>
              <a:rPr lang="en-GB" dirty="0">
                <a:ea typeface="+mn-lt"/>
                <a:cs typeface="+mn-lt"/>
              </a:rPr>
              <a:t>on progress two to four times a year. </a:t>
            </a:r>
          </a:p>
          <a:p>
            <a:pPr marL="0" indent="0">
              <a:lnSpc>
                <a:spcPct val="90000"/>
              </a:lnSpc>
              <a:buNone/>
            </a:pPr>
            <a:r>
              <a:rPr lang="en-GB" dirty="0">
                <a:ea typeface="+mn-lt"/>
                <a:cs typeface="+mn-lt"/>
              </a:rPr>
              <a:t>Where a student is receiving </a:t>
            </a:r>
            <a:r>
              <a:rPr lang="en-GB" b="1" dirty="0">
                <a:ea typeface="+mn-lt"/>
                <a:cs typeface="+mn-lt"/>
              </a:rPr>
              <a:t>SEND/EHCP support</a:t>
            </a:r>
            <a:r>
              <a:rPr lang="en-GB" dirty="0">
                <a:ea typeface="+mn-lt"/>
                <a:cs typeface="+mn-lt"/>
              </a:rPr>
              <a:t>, the SEND Team will be in contact with parent/carers regularly to talk about their young persons' needs and the activities and support they will receive to help them make progress and formally, 3 times per year to share passport / SLIP updates. </a:t>
            </a:r>
            <a:endParaRPr lang="en-US" dirty="0">
              <a:ea typeface="+mn-lt"/>
              <a:cs typeface="+mn-lt"/>
            </a:endParaRPr>
          </a:p>
          <a:p>
            <a:pPr marL="0" indent="0">
              <a:lnSpc>
                <a:spcPct val="90000"/>
              </a:lnSpc>
              <a:buNone/>
            </a:pPr>
            <a:r>
              <a:rPr lang="en-GB" b="1" dirty="0">
                <a:ea typeface="+mn-lt"/>
                <a:cs typeface="+mn-lt"/>
              </a:rPr>
              <a:t>Parents are encouraged to share all relevant information – you know your young person best!</a:t>
            </a:r>
          </a:p>
          <a:p>
            <a:pPr marL="0" indent="0">
              <a:lnSpc>
                <a:spcPct val="90000"/>
              </a:lnSpc>
              <a:buNone/>
            </a:pPr>
            <a:r>
              <a:rPr lang="en-GB" dirty="0">
                <a:ea typeface="+mn-lt"/>
                <a:cs typeface="+mn-lt"/>
              </a:rPr>
              <a:t>These discussions will help us identify the responsibility the parent/carer, student and the school have towards the best statutory outcomes for the student. We hope that these discussions will strengthen the impact of the support we give in school by increasing engagement. </a:t>
            </a:r>
            <a:endParaRPr lang="en-US" dirty="0">
              <a:ea typeface="+mn-lt"/>
              <a:cs typeface="+mn-lt"/>
            </a:endParaRPr>
          </a:p>
          <a:p>
            <a:pPr marL="0" indent="0">
              <a:lnSpc>
                <a:spcPct val="90000"/>
              </a:lnSpc>
              <a:buNone/>
            </a:pPr>
            <a:r>
              <a:rPr lang="en-GB" dirty="0">
                <a:ea typeface="+mn-lt"/>
                <a:cs typeface="+mn-lt"/>
              </a:rPr>
              <a:t>If we think a student with SEND needs extra support from or </a:t>
            </a:r>
            <a:r>
              <a:rPr lang="en-GB" b="1" dirty="0">
                <a:ea typeface="+mn-lt"/>
                <a:cs typeface="+mn-lt"/>
              </a:rPr>
              <a:t>referral</a:t>
            </a:r>
            <a:r>
              <a:rPr lang="en-GB" dirty="0">
                <a:ea typeface="+mn-lt"/>
                <a:cs typeface="+mn-lt"/>
              </a:rPr>
              <a:t> to outside specialists, parents/carers will always be asked for their signed permission. </a:t>
            </a:r>
            <a:endParaRPr lang="en-US" dirty="0">
              <a:ea typeface="+mn-lt"/>
              <a:cs typeface="+mn-lt"/>
            </a:endParaRPr>
          </a:p>
          <a:p>
            <a:pPr marL="0" indent="0">
              <a:lnSpc>
                <a:spcPct val="90000"/>
              </a:lnSpc>
              <a:buNone/>
            </a:pPr>
            <a:r>
              <a:rPr lang="en-GB" dirty="0">
                <a:ea typeface="+mn-lt"/>
                <a:cs typeface="+mn-lt"/>
              </a:rPr>
              <a:t>Children with SEND who are also Looked After will have meetings in school in relation to their </a:t>
            </a:r>
            <a:r>
              <a:rPr lang="en-GB" b="1" dirty="0">
                <a:ea typeface="+mn-lt"/>
                <a:cs typeface="+mn-lt"/>
              </a:rPr>
              <a:t>PEP (Personal Education Plan) </a:t>
            </a:r>
            <a:r>
              <a:rPr lang="en-GB" dirty="0">
                <a:ea typeface="+mn-lt"/>
                <a:cs typeface="+mn-lt"/>
              </a:rPr>
              <a:t>every term. This is led by the Heads of Year and the Virtual School</a:t>
            </a:r>
            <a:endParaRPr lang="en-US" dirty="0">
              <a:ea typeface="+mn-lt"/>
              <a:cs typeface="+mn-lt"/>
            </a:endParaRPr>
          </a:p>
          <a:p>
            <a:pPr marL="0" indent="0">
              <a:lnSpc>
                <a:spcPct val="90000"/>
              </a:lnSpc>
              <a:buNone/>
            </a:pPr>
            <a:r>
              <a:rPr lang="en-GB" b="1" dirty="0">
                <a:cs typeface="Calibri"/>
              </a:rPr>
              <a:t>Community Café </a:t>
            </a:r>
            <a:r>
              <a:rPr lang="en-GB" dirty="0">
                <a:cs typeface="Calibri"/>
              </a:rPr>
              <a:t>invites are sent each term, where parent/carers are given the chance to be fully involved with discussions and ideas for improvement </a:t>
            </a:r>
          </a:p>
        </p:txBody>
      </p:sp>
      <p:sp>
        <p:nvSpPr>
          <p:cNvPr id="5" name="Rectangle: Rounded Corners 4">
            <a:extLst>
              <a:ext uri="{FF2B5EF4-FFF2-40B4-BE49-F238E27FC236}">
                <a16:creationId xmlns:a16="http://schemas.microsoft.com/office/drawing/2014/main" id="{F0AE3317-5971-4783-9100-C811C12CAE51}"/>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2" action="ppaction://hlinksldjump"/>
              </a:rPr>
              <a:t>Return to ‘quick links’</a:t>
            </a:r>
            <a:endPar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1FE3A624-71DB-5A39-340A-C66902602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26" y="5365005"/>
            <a:ext cx="1179008" cy="1162213"/>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a:extLst>
              <a:ext uri="{FF2B5EF4-FFF2-40B4-BE49-F238E27FC236}">
                <a16:creationId xmlns:a16="http://schemas.microsoft.com/office/drawing/2014/main" id="{0904A6F0-1FEA-3787-B7C8-E8AD8BDF5D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6312" y="409575"/>
            <a:ext cx="1362075"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177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229" y="139305"/>
            <a:ext cx="2206217" cy="5236819"/>
          </a:xfrm>
        </p:spPr>
        <p:txBody>
          <a:bodyPr anchor="ctr">
            <a:normAutofit fontScale="90000"/>
          </a:bodyPr>
          <a:lstStyle/>
          <a:p>
            <a:r>
              <a:rPr lang="en-GB" dirty="0"/>
              <a:t>How do children contribute their views about their support and who can help them?</a:t>
            </a:r>
            <a:br>
              <a:rPr lang="en-GB" dirty="0"/>
            </a:br>
            <a:r>
              <a:rPr lang="en-GB" dirty="0">
                <a:cs typeface="Calibri"/>
              </a:rPr>
              <a:t>(Page 1)</a:t>
            </a:r>
          </a:p>
        </p:txBody>
      </p:sp>
      <p:sp>
        <p:nvSpPr>
          <p:cNvPr id="3" name="Content Placeholder 2"/>
          <p:cNvSpPr>
            <a:spLocks noGrp="1"/>
          </p:cNvSpPr>
          <p:nvPr>
            <p:ph idx="1"/>
          </p:nvPr>
        </p:nvSpPr>
        <p:spPr>
          <a:xfrm>
            <a:off x="2814681" y="560789"/>
            <a:ext cx="6559639" cy="5940192"/>
          </a:xfrm>
        </p:spPr>
        <p:txBody>
          <a:bodyPr vert="horz" lIns="91440" tIns="45720" rIns="91440" bIns="45720" rtlCol="0" anchor="ctr">
            <a:noAutofit/>
          </a:bodyPr>
          <a:lstStyle/>
          <a:p>
            <a:pPr marL="0" indent="0">
              <a:lnSpc>
                <a:spcPct val="90000"/>
              </a:lnSpc>
              <a:buNone/>
            </a:pPr>
            <a:r>
              <a:rPr lang="en-GB" dirty="0">
                <a:ea typeface="+mn-lt"/>
                <a:cs typeface="+mn-lt"/>
              </a:rPr>
              <a:t>Students will </a:t>
            </a:r>
            <a:r>
              <a:rPr lang="en-GB" i="1" dirty="0">
                <a:ea typeface="+mn-lt"/>
                <a:cs typeface="+mn-lt"/>
              </a:rPr>
              <a:t>always</a:t>
            </a:r>
            <a:r>
              <a:rPr lang="en-GB" dirty="0">
                <a:ea typeface="+mn-lt"/>
                <a:cs typeface="+mn-lt"/>
              </a:rPr>
              <a:t> be included in discussions about their needs, targets and progress through ownership of SLIP or passport.</a:t>
            </a:r>
            <a:endParaRPr lang="en-US" dirty="0">
              <a:ea typeface="+mn-lt"/>
              <a:cs typeface="+mn-lt"/>
            </a:endParaRPr>
          </a:p>
          <a:p>
            <a:pPr marL="0" indent="0">
              <a:lnSpc>
                <a:spcPct val="90000"/>
              </a:lnSpc>
              <a:buNone/>
            </a:pPr>
            <a:r>
              <a:rPr lang="en-GB" dirty="0">
                <a:ea typeface="+mn-lt"/>
                <a:cs typeface="+mn-lt"/>
              </a:rPr>
              <a:t>Students with SEND will always have a safe and inclusive area to go to within Arrow Vale if they are not happy or have particular worries or concerns e.g., Form Tutor – HOY / YTL, LRC, Emotional well-being team, Learning support / Key Workers. </a:t>
            </a:r>
            <a:endParaRPr lang="en-US" dirty="0">
              <a:ea typeface="+mn-lt"/>
              <a:cs typeface="+mn-lt"/>
            </a:endParaRPr>
          </a:p>
          <a:p>
            <a:pPr marL="0" indent="0">
              <a:lnSpc>
                <a:spcPct val="90000"/>
              </a:lnSpc>
              <a:buNone/>
            </a:pPr>
            <a:r>
              <a:rPr lang="en-GB" dirty="0">
                <a:ea typeface="+mn-lt"/>
                <a:cs typeface="+mn-lt"/>
              </a:rPr>
              <a:t>Students with SEND will regularly attend interventions and social sessions in these areas and will know all the staff team very well. Students will always have someone to talk to. This will ensure their views are heard and incorporated into their targets. </a:t>
            </a:r>
            <a:endParaRPr lang="en-US" dirty="0">
              <a:ea typeface="+mn-lt"/>
              <a:cs typeface="+mn-lt"/>
            </a:endParaRPr>
          </a:p>
        </p:txBody>
      </p:sp>
      <p:sp>
        <p:nvSpPr>
          <p:cNvPr id="5" name="Rectangle: Rounded Corners 4">
            <a:extLst>
              <a:ext uri="{FF2B5EF4-FFF2-40B4-BE49-F238E27FC236}">
                <a16:creationId xmlns:a16="http://schemas.microsoft.com/office/drawing/2014/main" id="{0298F8FC-9379-44A8-84E6-4567B359CDEC}"/>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2" action="ppaction://hlinksldjump"/>
              </a:rPr>
              <a:t>Return to ‘quick links’</a:t>
            </a:r>
            <a:endPar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8" name="Picture 7" descr="Logo, company name&#10;&#10;Description automatically generated">
            <a:extLst>
              <a:ext uri="{FF2B5EF4-FFF2-40B4-BE49-F238E27FC236}">
                <a16:creationId xmlns:a16="http://schemas.microsoft.com/office/drawing/2014/main" id="{89494F15-D559-3B4A-9DED-1FA7D87DE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26" y="5365005"/>
            <a:ext cx="1179008" cy="1162213"/>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Education, Health &amp; Care (EHC) needs ...">
            <a:extLst>
              <a:ext uri="{FF2B5EF4-FFF2-40B4-BE49-F238E27FC236}">
                <a16:creationId xmlns:a16="http://schemas.microsoft.com/office/drawing/2014/main" id="{A2573EB6-1849-6A6C-6AA4-342FE04BD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6913" y="209550"/>
            <a:ext cx="2257425"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966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816" y="170264"/>
            <a:ext cx="2169932" cy="4898153"/>
          </a:xfrm>
        </p:spPr>
        <p:txBody>
          <a:bodyPr anchor="ctr">
            <a:normAutofit fontScale="90000"/>
          </a:bodyPr>
          <a:lstStyle/>
          <a:p>
            <a:r>
              <a:rPr lang="en-GB" dirty="0"/>
              <a:t>How do children contribute their views about their support and who can help them?</a:t>
            </a:r>
            <a:br>
              <a:rPr lang="en-GB" dirty="0"/>
            </a:br>
            <a:r>
              <a:rPr lang="en-GB" dirty="0">
                <a:cs typeface="Calibri"/>
              </a:rPr>
              <a:t>(Page 2)</a:t>
            </a:r>
            <a:endParaRPr lang="en-GB" dirty="0"/>
          </a:p>
        </p:txBody>
      </p:sp>
      <p:sp>
        <p:nvSpPr>
          <p:cNvPr id="3" name="Content Placeholder 2"/>
          <p:cNvSpPr>
            <a:spLocks noGrp="1"/>
          </p:cNvSpPr>
          <p:nvPr>
            <p:ph idx="1"/>
          </p:nvPr>
        </p:nvSpPr>
        <p:spPr>
          <a:xfrm>
            <a:off x="2101062" y="0"/>
            <a:ext cx="6366663" cy="6500981"/>
          </a:xfrm>
        </p:spPr>
        <p:txBody>
          <a:bodyPr vert="horz" lIns="91440" tIns="45720" rIns="91440" bIns="45720" rtlCol="0" anchor="ctr">
            <a:noAutofit/>
          </a:bodyPr>
          <a:lstStyle/>
          <a:p>
            <a:pPr marL="0" indent="0">
              <a:lnSpc>
                <a:spcPct val="90000"/>
              </a:lnSpc>
              <a:buNone/>
            </a:pPr>
            <a:endParaRPr lang="en-GB" b="1" dirty="0">
              <a:ea typeface="+mn-lt"/>
              <a:cs typeface="+mn-lt"/>
            </a:endParaRPr>
          </a:p>
          <a:p>
            <a:pPr marL="0" indent="0">
              <a:lnSpc>
                <a:spcPct val="90000"/>
              </a:lnSpc>
              <a:buNone/>
            </a:pPr>
            <a:r>
              <a:rPr lang="en-GB" dirty="0">
                <a:solidFill>
                  <a:schemeClr val="tx1"/>
                </a:solidFill>
                <a:ea typeface="+mn-lt"/>
                <a:cs typeface="+mn-lt"/>
              </a:rPr>
              <a:t>Students…</a:t>
            </a:r>
          </a:p>
          <a:p>
            <a:pPr>
              <a:lnSpc>
                <a:spcPct val="90000"/>
              </a:lnSpc>
              <a:buFont typeface="Wingdings" panose="05000000000000000000" pitchFamily="2" charset="2"/>
              <a:buChar char="§"/>
            </a:pPr>
            <a:r>
              <a:rPr lang="en-GB" dirty="0">
                <a:solidFill>
                  <a:schemeClr val="tx1"/>
                </a:solidFill>
                <a:ea typeface="+mn-lt"/>
                <a:cs typeface="+mn-lt"/>
              </a:rPr>
              <a:t>Are consulted regarding exam venues when supported by medical evidence is upheld / based on need. </a:t>
            </a:r>
            <a:endParaRPr lang="en-US" dirty="0">
              <a:solidFill>
                <a:schemeClr val="tx1"/>
              </a:solidFill>
              <a:ea typeface="+mn-lt"/>
              <a:cs typeface="+mn-lt"/>
            </a:endParaRPr>
          </a:p>
          <a:p>
            <a:pPr>
              <a:lnSpc>
                <a:spcPct val="90000"/>
              </a:lnSpc>
              <a:buFont typeface="Wingdings" panose="05000000000000000000" pitchFamily="2" charset="2"/>
              <a:buChar char="§"/>
            </a:pPr>
            <a:r>
              <a:rPr lang="en-GB" dirty="0">
                <a:solidFill>
                  <a:schemeClr val="tx1"/>
                </a:solidFill>
                <a:ea typeface="+mn-lt"/>
                <a:cs typeface="+mn-lt"/>
              </a:rPr>
              <a:t>Can express their preference for the gender of their trusted adult (Achievement Assistant) for their own personal care needs. </a:t>
            </a:r>
            <a:endParaRPr lang="en-US" dirty="0">
              <a:solidFill>
                <a:schemeClr val="tx1"/>
              </a:solidFill>
              <a:ea typeface="+mn-lt"/>
              <a:cs typeface="+mn-lt"/>
            </a:endParaRPr>
          </a:p>
          <a:p>
            <a:pPr>
              <a:lnSpc>
                <a:spcPct val="90000"/>
              </a:lnSpc>
              <a:buFont typeface="Wingdings" panose="05000000000000000000" pitchFamily="2" charset="2"/>
              <a:buChar char="§"/>
            </a:pPr>
            <a:r>
              <a:rPr lang="en-GB" dirty="0">
                <a:solidFill>
                  <a:schemeClr val="tx1"/>
                </a:solidFill>
                <a:ea typeface="+mn-lt"/>
                <a:cs typeface="+mn-lt"/>
              </a:rPr>
              <a:t> Provide student panels for interviews, visits and tours of the school</a:t>
            </a:r>
            <a:endParaRPr lang="en-US" dirty="0">
              <a:solidFill>
                <a:schemeClr val="tx1"/>
              </a:solidFill>
              <a:ea typeface="+mn-lt"/>
              <a:cs typeface="+mn-lt"/>
            </a:endParaRPr>
          </a:p>
          <a:p>
            <a:pPr>
              <a:lnSpc>
                <a:spcPct val="90000"/>
              </a:lnSpc>
              <a:buFont typeface="Wingdings" panose="05000000000000000000" pitchFamily="2" charset="2"/>
              <a:buChar char="§"/>
            </a:pPr>
            <a:r>
              <a:rPr lang="en-GB" dirty="0">
                <a:solidFill>
                  <a:schemeClr val="tx1"/>
                </a:solidFill>
                <a:ea typeface="+mn-lt"/>
                <a:cs typeface="+mn-lt"/>
              </a:rPr>
              <a:t> Have an opportunity to express their Student Voice prior to and during every EHCP annual review</a:t>
            </a:r>
            <a:endParaRPr lang="en-US" dirty="0">
              <a:solidFill>
                <a:schemeClr val="tx1"/>
              </a:solidFill>
              <a:ea typeface="+mn-lt"/>
              <a:cs typeface="+mn-lt"/>
            </a:endParaRPr>
          </a:p>
          <a:p>
            <a:pPr>
              <a:lnSpc>
                <a:spcPct val="90000"/>
              </a:lnSpc>
              <a:buFont typeface="Wingdings" panose="05000000000000000000" pitchFamily="2" charset="2"/>
              <a:buChar char="§"/>
            </a:pPr>
            <a:r>
              <a:rPr lang="en-GB" dirty="0">
                <a:solidFill>
                  <a:schemeClr val="tx1"/>
                </a:solidFill>
                <a:ea typeface="+mn-lt"/>
                <a:cs typeface="+mn-lt"/>
              </a:rPr>
              <a:t>Are part of whole School Council meetings held each term or as needed. </a:t>
            </a:r>
            <a:endParaRPr lang="en-US" dirty="0">
              <a:solidFill>
                <a:schemeClr val="tx1"/>
              </a:solidFill>
              <a:ea typeface="+mn-lt"/>
              <a:cs typeface="+mn-lt"/>
            </a:endParaRPr>
          </a:p>
          <a:p>
            <a:pPr>
              <a:lnSpc>
                <a:spcPct val="90000"/>
              </a:lnSpc>
              <a:buFont typeface="Wingdings" panose="05000000000000000000" pitchFamily="2" charset="2"/>
              <a:buChar char="§"/>
            </a:pPr>
            <a:r>
              <a:rPr lang="en-GB" dirty="0">
                <a:solidFill>
                  <a:schemeClr val="tx1"/>
                </a:solidFill>
                <a:ea typeface="+mn-lt"/>
                <a:cs typeface="+mn-lt"/>
              </a:rPr>
              <a:t>Are used as guides for visitors on Open Evening every September. </a:t>
            </a:r>
            <a:endParaRPr lang="en-US" dirty="0">
              <a:solidFill>
                <a:schemeClr val="tx1"/>
              </a:solidFill>
              <a:ea typeface="+mn-lt"/>
              <a:cs typeface="+mn-lt"/>
            </a:endParaRPr>
          </a:p>
          <a:p>
            <a:pPr>
              <a:lnSpc>
                <a:spcPct val="90000"/>
              </a:lnSpc>
              <a:buFont typeface="Wingdings" panose="05000000000000000000" pitchFamily="2" charset="2"/>
              <a:buChar char="§"/>
            </a:pPr>
            <a:r>
              <a:rPr lang="en-GB" dirty="0">
                <a:solidFill>
                  <a:schemeClr val="tx1"/>
                </a:solidFill>
                <a:ea typeface="+mn-lt"/>
                <a:cs typeface="+mn-lt"/>
              </a:rPr>
              <a:t>Meet with their Form Tutors to talk about progress, achievements and to review any targets </a:t>
            </a:r>
            <a:endParaRPr lang="en-US" dirty="0">
              <a:solidFill>
                <a:schemeClr val="tx1"/>
              </a:solidFill>
              <a:ea typeface="+mn-lt"/>
              <a:cs typeface="+mn-lt"/>
            </a:endParaRPr>
          </a:p>
          <a:p>
            <a:pPr>
              <a:lnSpc>
                <a:spcPct val="90000"/>
              </a:lnSpc>
              <a:buFont typeface="Wingdings" panose="05000000000000000000" pitchFamily="2" charset="2"/>
              <a:buChar char="§"/>
            </a:pPr>
            <a:r>
              <a:rPr lang="en-GB" dirty="0">
                <a:solidFill>
                  <a:schemeClr val="tx1"/>
                </a:solidFill>
                <a:ea typeface="+mn-lt"/>
                <a:cs typeface="+mn-lt"/>
              </a:rPr>
              <a:t>With an EHCP are set targets in line with their outcomes in these statutory documents that are monitored termly</a:t>
            </a:r>
            <a:endParaRPr lang="en-GB" sz="1050" dirty="0">
              <a:cs typeface="Calibri"/>
            </a:endParaRPr>
          </a:p>
        </p:txBody>
      </p:sp>
      <p:sp>
        <p:nvSpPr>
          <p:cNvPr id="5" name="Rectangle: Rounded Corners 4">
            <a:extLst>
              <a:ext uri="{FF2B5EF4-FFF2-40B4-BE49-F238E27FC236}">
                <a16:creationId xmlns:a16="http://schemas.microsoft.com/office/drawing/2014/main" id="{0298F8FC-9379-44A8-84E6-4567B359CDEC}"/>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2" action="ppaction://hlinksldjump"/>
              </a:rPr>
              <a:t>Return to ‘quick links’</a:t>
            </a:r>
            <a:endPar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4C1A852B-1934-04DD-385B-22B8BBCCB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26" y="5365005"/>
            <a:ext cx="1179008" cy="1162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5D1E58E-AC24-07F8-7A17-5EB1782074F0}"/>
              </a:ext>
            </a:extLst>
          </p:cNvPr>
          <p:cNvPicPr>
            <a:picLocks noChangeAspect="1"/>
          </p:cNvPicPr>
          <p:nvPr/>
        </p:nvPicPr>
        <p:blipFill>
          <a:blip r:embed="rId4"/>
          <a:stretch>
            <a:fillRect/>
          </a:stretch>
        </p:blipFill>
        <p:spPr>
          <a:xfrm>
            <a:off x="8784840" y="0"/>
            <a:ext cx="3407160" cy="2143285"/>
          </a:xfrm>
          <a:prstGeom prst="rect">
            <a:avLst/>
          </a:prstGeom>
        </p:spPr>
      </p:pic>
    </p:spTree>
    <p:extLst>
      <p:ext uri="{BB962C8B-B14F-4D97-AF65-F5344CB8AC3E}">
        <p14:creationId xmlns:p14="http://schemas.microsoft.com/office/powerpoint/2010/main" val="2489711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96" y="163495"/>
            <a:ext cx="2036883" cy="5236819"/>
          </a:xfrm>
        </p:spPr>
        <p:txBody>
          <a:bodyPr anchor="ctr">
            <a:normAutofit/>
          </a:bodyPr>
          <a:lstStyle/>
          <a:p>
            <a:r>
              <a:rPr lang="en-GB"/>
              <a:t>What specialist services are available or can be accessed by the school?</a:t>
            </a:r>
          </a:p>
        </p:txBody>
      </p:sp>
      <p:sp>
        <p:nvSpPr>
          <p:cNvPr id="3" name="Content Placeholder 2"/>
          <p:cNvSpPr>
            <a:spLocks noGrp="1"/>
          </p:cNvSpPr>
          <p:nvPr>
            <p:ph idx="1"/>
          </p:nvPr>
        </p:nvSpPr>
        <p:spPr>
          <a:xfrm>
            <a:off x="3227057" y="816638"/>
            <a:ext cx="6046944" cy="5236819"/>
          </a:xfrm>
        </p:spPr>
        <p:txBody>
          <a:bodyPr anchor="ctr">
            <a:normAutofit/>
          </a:bodyPr>
          <a:lstStyle/>
          <a:p>
            <a:pPr marL="0" indent="0">
              <a:lnSpc>
                <a:spcPct val="90000"/>
              </a:lnSpc>
              <a:buNone/>
            </a:pPr>
            <a:endParaRPr lang="en-GB" sz="1700"/>
          </a:p>
          <a:p>
            <a:pPr marL="0" indent="0">
              <a:lnSpc>
                <a:spcPct val="90000"/>
              </a:lnSpc>
              <a:buNone/>
            </a:pPr>
            <a:endParaRPr lang="en-GB" sz="1700"/>
          </a:p>
          <a:p>
            <a:pPr marL="0" indent="0">
              <a:lnSpc>
                <a:spcPct val="90000"/>
              </a:lnSpc>
              <a:buNone/>
            </a:pPr>
            <a:endParaRPr lang="en-GB" sz="1700"/>
          </a:p>
        </p:txBody>
      </p:sp>
      <p:sp>
        <p:nvSpPr>
          <p:cNvPr id="15" name="Rectangle: Rounded Corners 14">
            <a:extLst>
              <a:ext uri="{FF2B5EF4-FFF2-40B4-BE49-F238E27FC236}">
                <a16:creationId xmlns:a16="http://schemas.microsoft.com/office/drawing/2014/main" id="{FED28ED7-C272-4C1B-B448-D636408B839B}"/>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2" action="ppaction://hlinksldjump"/>
              </a:rPr>
              <a:t>Return to ‘quick links’</a:t>
            </a:r>
            <a:endPar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9E68153-CCBD-04FE-105C-C49734893E5E}"/>
              </a:ext>
            </a:extLst>
          </p:cNvPr>
          <p:cNvSpPr txBox="1"/>
          <p:nvPr/>
        </p:nvSpPr>
        <p:spPr>
          <a:xfrm>
            <a:off x="2908407" y="5978"/>
            <a:ext cx="6046944"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a:rPr>
              <a:t>CRST Specialist teachers in </a:t>
            </a:r>
            <a:r>
              <a:rPr kumimoji="0" lang="en-US" sz="1600" i="0" u="none" strike="noStrike" kern="1200" cap="none" spc="0" normalizeH="0" baseline="0" noProof="0" dirty="0" err="1">
                <a:ln>
                  <a:noFill/>
                </a:ln>
                <a:solidFill>
                  <a:prstClr val="black"/>
                </a:solidFill>
                <a:effectLst/>
                <a:uLnTx/>
                <a:uFillTx/>
                <a:latin typeface="Calibri" panose="020F0502020204030204"/>
                <a:ea typeface="+mn-ea"/>
                <a:cs typeface="Calibri"/>
              </a:rPr>
              <a:t>Autis</a:t>
            </a:r>
            <a:r>
              <a:rPr lang="en-US" sz="1600" dirty="0">
                <a:solidFill>
                  <a:prstClr val="black"/>
                </a:solidFill>
                <a:latin typeface="Calibri" panose="020F0502020204030204"/>
                <a:cs typeface="Calibri"/>
              </a:rPr>
              <a:t>m, dyslexia and Social, Emotional and Mental Health alongside an EHCP specialist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a:rPr>
              <a:t>SENDIASS: </a:t>
            </a:r>
            <a:r>
              <a:rPr kumimoji="0" lang="en-GB" sz="160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Special Educational Needs and Disabilities Information and Support Services</a:t>
            </a:r>
            <a:endPar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a:rPr>
              <a:t>SEND Supported: Specialists in Cognition &amp; Learning, Autism and SEMH</a:t>
            </a:r>
            <a:endParaRPr kumimoji="0" lang="en-US" sz="140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a:rPr>
              <a:t>Umbrella Pathway – Autism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a:rPr>
              <a:t>Community </a:t>
            </a:r>
            <a:r>
              <a:rPr kumimoji="0" lang="en-US" sz="1600" i="0" u="none" strike="noStrike" kern="1200" cap="none" spc="0" normalizeH="0" baseline="0" noProof="0" dirty="0" err="1">
                <a:ln>
                  <a:noFill/>
                </a:ln>
                <a:solidFill>
                  <a:prstClr val="black"/>
                </a:solidFill>
                <a:effectLst/>
                <a:uLnTx/>
                <a:uFillTx/>
                <a:latin typeface="Calibri" panose="020F0502020204030204"/>
                <a:ea typeface="+mn-ea"/>
                <a:cs typeface="Calibri"/>
              </a:rPr>
              <a:t>Paediatrics</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a:rPr>
              <a:t> – ADHD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a:rPr>
              <a:t>Worcestershire County Council</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a:rPr>
              <a:t>EHCP Assessment and consultation</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a:rPr>
              <a:t>Educational Psychologist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a:rPr>
              <a:t>CAMHS – Child and Adolescent Mental Health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The Wellbeing and Emotional Support Teams (WEST) in schools service is designed to help children and young people ages 5-18 years access mental health and wellbeing support early on in educational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Specialist mentoring from outside Youth Groups such as YMCA, Wallop Boxing and Pet Assisted Psychotherapy</a:t>
            </a: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p:txBody>
      </p:sp>
      <p:pic>
        <p:nvPicPr>
          <p:cNvPr id="5" name="Picture 5" descr="Graphical user interface, text&#10;&#10;Description automatically generated">
            <a:extLst>
              <a:ext uri="{FF2B5EF4-FFF2-40B4-BE49-F238E27FC236}">
                <a16:creationId xmlns:a16="http://schemas.microsoft.com/office/drawing/2014/main" id="{3655B766-2371-EB2F-D5B8-18650A6232D6}"/>
              </a:ext>
            </a:extLst>
          </p:cNvPr>
          <p:cNvPicPr>
            <a:picLocks noChangeAspect="1"/>
          </p:cNvPicPr>
          <p:nvPr/>
        </p:nvPicPr>
        <p:blipFill>
          <a:blip r:embed="rId3"/>
          <a:stretch>
            <a:fillRect/>
          </a:stretch>
        </p:blipFill>
        <p:spPr>
          <a:xfrm>
            <a:off x="9078686" y="4353765"/>
            <a:ext cx="3045580" cy="1174280"/>
          </a:xfrm>
          <a:prstGeom prst="rect">
            <a:avLst/>
          </a:prstGeom>
        </p:spPr>
      </p:pic>
      <p:pic>
        <p:nvPicPr>
          <p:cNvPr id="6" name="Picture 6" descr="A picture containing graphical user interface&#10;&#10;Description automatically generated">
            <a:extLst>
              <a:ext uri="{FF2B5EF4-FFF2-40B4-BE49-F238E27FC236}">
                <a16:creationId xmlns:a16="http://schemas.microsoft.com/office/drawing/2014/main" id="{17F05B47-6769-C5A4-4FF0-87CB6DF0594A}"/>
              </a:ext>
            </a:extLst>
          </p:cNvPr>
          <p:cNvPicPr>
            <a:picLocks noChangeAspect="1"/>
          </p:cNvPicPr>
          <p:nvPr/>
        </p:nvPicPr>
        <p:blipFill>
          <a:blip r:embed="rId4"/>
          <a:stretch>
            <a:fillRect/>
          </a:stretch>
        </p:blipFill>
        <p:spPr>
          <a:xfrm>
            <a:off x="9078688" y="2860179"/>
            <a:ext cx="3045579" cy="980405"/>
          </a:xfrm>
          <a:prstGeom prst="rect">
            <a:avLst/>
          </a:prstGeom>
        </p:spPr>
      </p:pic>
      <p:pic>
        <p:nvPicPr>
          <p:cNvPr id="7" name="Picture 7" descr="A picture containing text, clipart&#10;&#10;Description automatically generated">
            <a:extLst>
              <a:ext uri="{FF2B5EF4-FFF2-40B4-BE49-F238E27FC236}">
                <a16:creationId xmlns:a16="http://schemas.microsoft.com/office/drawing/2014/main" id="{FD5A76CB-D8BB-B5E9-F7DB-7BA0CC9A4D2F}"/>
              </a:ext>
            </a:extLst>
          </p:cNvPr>
          <p:cNvPicPr>
            <a:picLocks noChangeAspect="1"/>
          </p:cNvPicPr>
          <p:nvPr/>
        </p:nvPicPr>
        <p:blipFill>
          <a:blip r:embed="rId5"/>
          <a:stretch>
            <a:fillRect/>
          </a:stretch>
        </p:blipFill>
        <p:spPr>
          <a:xfrm>
            <a:off x="9078686" y="314522"/>
            <a:ext cx="2997200" cy="592578"/>
          </a:xfrm>
          <a:prstGeom prst="rect">
            <a:avLst/>
          </a:prstGeom>
        </p:spPr>
      </p:pic>
      <p:pic>
        <p:nvPicPr>
          <p:cNvPr id="8" name="Picture 8" descr="Chart, bubble chart&#10;&#10;Description automatically generated">
            <a:extLst>
              <a:ext uri="{FF2B5EF4-FFF2-40B4-BE49-F238E27FC236}">
                <a16:creationId xmlns:a16="http://schemas.microsoft.com/office/drawing/2014/main" id="{695FBBD8-DD7E-019D-1461-CC58500E5784}"/>
              </a:ext>
            </a:extLst>
          </p:cNvPr>
          <p:cNvPicPr>
            <a:picLocks noChangeAspect="1"/>
          </p:cNvPicPr>
          <p:nvPr/>
        </p:nvPicPr>
        <p:blipFill rotWithShape="1">
          <a:blip r:embed="rId6"/>
          <a:srcRect r="-565" b="66854"/>
          <a:stretch/>
        </p:blipFill>
        <p:spPr>
          <a:xfrm>
            <a:off x="9076343" y="1401914"/>
            <a:ext cx="3026091" cy="1000647"/>
          </a:xfrm>
          <a:prstGeom prst="rect">
            <a:avLst/>
          </a:prstGeom>
        </p:spPr>
      </p:pic>
      <p:pic>
        <p:nvPicPr>
          <p:cNvPr id="9" name="Picture 8" descr="Logo, company name&#10;&#10;Description automatically generated">
            <a:extLst>
              <a:ext uri="{FF2B5EF4-FFF2-40B4-BE49-F238E27FC236}">
                <a16:creationId xmlns:a16="http://schemas.microsoft.com/office/drawing/2014/main" id="{07AD7E9C-097B-87EB-5502-564C969CCB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926" y="5365005"/>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71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514" y="852923"/>
            <a:ext cx="2194121" cy="4293391"/>
          </a:xfrm>
        </p:spPr>
        <p:txBody>
          <a:bodyPr anchor="ctr">
            <a:normAutofit fontScale="90000"/>
          </a:bodyPr>
          <a:lstStyle/>
          <a:p>
            <a:r>
              <a:rPr lang="en-GB" dirty="0"/>
              <a:t>How will the school prepare and support my child when transferring classes or schools?</a:t>
            </a:r>
            <a:br>
              <a:rPr lang="en-GB" dirty="0"/>
            </a:br>
            <a:r>
              <a:rPr lang="en-GB" dirty="0">
                <a:cs typeface="Calibri"/>
              </a:rPr>
              <a:t>(Page 1)</a:t>
            </a:r>
          </a:p>
        </p:txBody>
      </p:sp>
      <p:sp>
        <p:nvSpPr>
          <p:cNvPr id="3" name="Content Placeholder 2"/>
          <p:cNvSpPr>
            <a:spLocks noGrp="1"/>
          </p:cNvSpPr>
          <p:nvPr>
            <p:ph idx="1"/>
          </p:nvPr>
        </p:nvSpPr>
        <p:spPr>
          <a:xfrm>
            <a:off x="2315218" y="304801"/>
            <a:ext cx="7018974" cy="5994972"/>
          </a:xfrm>
        </p:spPr>
        <p:txBody>
          <a:bodyPr vert="horz" lIns="91440" tIns="45720" rIns="91440" bIns="45720" rtlCol="0" anchor="ctr">
            <a:noAutofit/>
          </a:bodyPr>
          <a:lstStyle/>
          <a:p>
            <a:pPr marL="0" indent="0">
              <a:lnSpc>
                <a:spcPct val="90000"/>
              </a:lnSpc>
              <a:buNone/>
            </a:pPr>
            <a:r>
              <a:rPr lang="en-US" dirty="0"/>
              <a:t>Transition is a part of life for all learners. Arrow Vale works with schools, colleges, universities and other settings to support students through positive transitions  from one educational setting to another/ phases of education and in preparing for adulthood. </a:t>
            </a:r>
            <a:endParaRPr lang="en-GB" dirty="0">
              <a:cs typeface="Calibri"/>
            </a:endParaRPr>
          </a:p>
          <a:p>
            <a:pPr>
              <a:lnSpc>
                <a:spcPct val="90000"/>
              </a:lnSpc>
              <a:buFont typeface="Wingdings" panose="05000000000000000000" pitchFamily="2" charset="2"/>
              <a:buChar char="§"/>
            </a:pPr>
            <a:r>
              <a:rPr lang="en-US" dirty="0"/>
              <a:t>If your child is moving from middle to high school, we will work with the SENDCo and class teacher/transition lead at their Middle school to ensure that we understand your child’s needs and can plan for them when they move to us. Sometimes we will attend annual review meetings at middle schools and specialist service / professionals’ meetings to help us gather all the relevant information. We will also arrange extra visits to Arrow Vale to help with your child’s transition, and a specific SEND transition day is also held. </a:t>
            </a:r>
            <a:endParaRPr lang="en-GB" dirty="0">
              <a:cs typeface="Calibri"/>
            </a:endParaRPr>
          </a:p>
          <a:p>
            <a:pPr>
              <a:lnSpc>
                <a:spcPct val="90000"/>
              </a:lnSpc>
              <a:buFont typeface="Wingdings" panose="05000000000000000000" pitchFamily="2" charset="2"/>
              <a:buChar char="§"/>
            </a:pPr>
            <a:r>
              <a:rPr lang="en-US" dirty="0"/>
              <a:t>As students approach the end of their time at Arrow Vale, we work with them to ensure they have high aspirations about employment, College courses and higher/further education, independent living and participation in society. Discussions about students’ futures will focus on what they want to achieve and the best way we can support them. Helping them consider the right post-16 option is part of this planning. University visits are also arranged.</a:t>
            </a:r>
            <a:endParaRPr lang="en-GB" dirty="0">
              <a:cs typeface="Calibri"/>
            </a:endParaRPr>
          </a:p>
          <a:p>
            <a:pPr>
              <a:lnSpc>
                <a:spcPct val="90000"/>
              </a:lnSpc>
              <a:buClr>
                <a:srgbClr val="BF0000"/>
              </a:buClr>
              <a:buFont typeface="Wingdings" panose="05000000000000000000" pitchFamily="2" charset="2"/>
              <a:buChar char="§"/>
            </a:pPr>
            <a:r>
              <a:rPr lang="en-US" dirty="0">
                <a:ea typeface="+mn-lt"/>
                <a:cs typeface="+mn-lt"/>
              </a:rPr>
              <a:t>We may help arrange work experience and work-based placement and assist with travel arrangements if required.</a:t>
            </a:r>
            <a:endParaRPr lang="en-US" dirty="0">
              <a:cs typeface="Calibri"/>
            </a:endParaRPr>
          </a:p>
        </p:txBody>
      </p:sp>
      <p:sp>
        <p:nvSpPr>
          <p:cNvPr id="15" name="Rectangle: Rounded Corners 14">
            <a:extLst>
              <a:ext uri="{FF2B5EF4-FFF2-40B4-BE49-F238E27FC236}">
                <a16:creationId xmlns:a16="http://schemas.microsoft.com/office/drawing/2014/main" id="{DC5CED31-51F2-4BD1-8AAC-8234C50261D3}"/>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2" action="ppaction://hlinksldjump"/>
              </a:rPr>
              <a:t>Return to ‘quick links’</a:t>
            </a:r>
            <a:endPar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0B95B617-D82F-4D59-7EBD-A2BB3B2DF363}"/>
              </a:ext>
            </a:extLst>
          </p:cNvPr>
          <p:cNvPicPr>
            <a:picLocks noChangeAspect="1"/>
          </p:cNvPicPr>
          <p:nvPr/>
        </p:nvPicPr>
        <p:blipFill>
          <a:blip r:embed="rId3"/>
          <a:stretch>
            <a:fillRect/>
          </a:stretch>
        </p:blipFill>
        <p:spPr>
          <a:xfrm>
            <a:off x="9406693" y="174701"/>
            <a:ext cx="2619375" cy="1743075"/>
          </a:xfrm>
          <a:prstGeom prst="rect">
            <a:avLst/>
          </a:prstGeom>
        </p:spPr>
      </p:pic>
      <p:pic>
        <p:nvPicPr>
          <p:cNvPr id="5" name="Picture 5">
            <a:extLst>
              <a:ext uri="{FF2B5EF4-FFF2-40B4-BE49-F238E27FC236}">
                <a16:creationId xmlns:a16="http://schemas.microsoft.com/office/drawing/2014/main" id="{C0C9D953-D11C-F1F3-4E41-3D793A2C4C8E}"/>
              </a:ext>
            </a:extLst>
          </p:cNvPr>
          <p:cNvPicPr>
            <a:picLocks noChangeAspect="1"/>
          </p:cNvPicPr>
          <p:nvPr/>
        </p:nvPicPr>
        <p:blipFill>
          <a:blip r:embed="rId4"/>
          <a:stretch>
            <a:fillRect/>
          </a:stretch>
        </p:blipFill>
        <p:spPr>
          <a:xfrm>
            <a:off x="9405257" y="4195667"/>
            <a:ext cx="2622248" cy="1442092"/>
          </a:xfrm>
          <a:prstGeom prst="rect">
            <a:avLst/>
          </a:prstGeom>
        </p:spPr>
      </p:pic>
      <p:pic>
        <p:nvPicPr>
          <p:cNvPr id="6" name="Picture 6" descr="A picture containing text, outdoor, government building&#10;&#10;Description automatically generated">
            <a:extLst>
              <a:ext uri="{FF2B5EF4-FFF2-40B4-BE49-F238E27FC236}">
                <a16:creationId xmlns:a16="http://schemas.microsoft.com/office/drawing/2014/main" id="{4A1ED0F0-7729-152B-D4D6-2F79BEC7E9DB}"/>
              </a:ext>
            </a:extLst>
          </p:cNvPr>
          <p:cNvPicPr>
            <a:picLocks noChangeAspect="1"/>
          </p:cNvPicPr>
          <p:nvPr/>
        </p:nvPicPr>
        <p:blipFill>
          <a:blip r:embed="rId5"/>
          <a:stretch>
            <a:fillRect/>
          </a:stretch>
        </p:blipFill>
        <p:spPr>
          <a:xfrm>
            <a:off x="9406693" y="2194606"/>
            <a:ext cx="2619375" cy="1743075"/>
          </a:xfrm>
          <a:prstGeom prst="rect">
            <a:avLst/>
          </a:prstGeom>
        </p:spPr>
      </p:pic>
      <p:pic>
        <p:nvPicPr>
          <p:cNvPr id="7" name="Picture 6" descr="Logo, company name&#10;&#10;Description automatically generated">
            <a:extLst>
              <a:ext uri="{FF2B5EF4-FFF2-40B4-BE49-F238E27FC236}">
                <a16:creationId xmlns:a16="http://schemas.microsoft.com/office/drawing/2014/main" id="{241DBD2C-FE3D-9E63-E1B3-CCA6DA8C51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551" y="5608143"/>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265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926" y="506366"/>
            <a:ext cx="2194121" cy="4293391"/>
          </a:xfrm>
        </p:spPr>
        <p:txBody>
          <a:bodyPr anchor="ctr">
            <a:normAutofit fontScale="90000"/>
          </a:bodyPr>
          <a:lstStyle/>
          <a:p>
            <a:r>
              <a:rPr lang="en-GB" dirty="0"/>
              <a:t>How will the school prepare and support my child when transferring classes or schools?</a:t>
            </a:r>
            <a:br>
              <a:rPr lang="en-GB" dirty="0"/>
            </a:br>
            <a:r>
              <a:rPr lang="en-GB" dirty="0">
                <a:cs typeface="Calibri"/>
              </a:rPr>
              <a:t>(Page 2)</a:t>
            </a:r>
            <a:endParaRPr lang="en-GB" dirty="0"/>
          </a:p>
        </p:txBody>
      </p:sp>
      <p:sp>
        <p:nvSpPr>
          <p:cNvPr id="3" name="Content Placeholder 2"/>
          <p:cNvSpPr>
            <a:spLocks noGrp="1"/>
          </p:cNvSpPr>
          <p:nvPr>
            <p:ph idx="1"/>
          </p:nvPr>
        </p:nvSpPr>
        <p:spPr>
          <a:xfrm>
            <a:off x="2472456" y="435708"/>
            <a:ext cx="6885926" cy="5368159"/>
          </a:xfrm>
        </p:spPr>
        <p:txBody>
          <a:bodyPr vert="horz" lIns="91440" tIns="45720" rIns="91440" bIns="45720" rtlCol="0" anchor="ctr">
            <a:noAutofit/>
          </a:bodyPr>
          <a:lstStyle/>
          <a:p>
            <a:pPr marL="0" indent="0">
              <a:lnSpc>
                <a:spcPct val="90000"/>
              </a:lnSpc>
              <a:buNone/>
            </a:pPr>
            <a:endParaRPr lang="en-US" sz="1400" i="1" dirty="0">
              <a:cs typeface="Calibri"/>
            </a:endParaRPr>
          </a:p>
          <a:p>
            <a:pPr marL="0" indent="0">
              <a:lnSpc>
                <a:spcPct val="90000"/>
              </a:lnSpc>
              <a:buNone/>
            </a:pPr>
            <a:r>
              <a:rPr lang="en-US" dirty="0"/>
              <a:t>In Year 11 the school will work to ensure students have firm plans for their post-16 options. </a:t>
            </a:r>
          </a:p>
          <a:p>
            <a:pPr marL="0" indent="0">
              <a:lnSpc>
                <a:spcPct val="90000"/>
              </a:lnSpc>
              <a:buNone/>
            </a:pPr>
            <a:r>
              <a:rPr lang="en-US" dirty="0"/>
              <a:t>Any information about previous SEND provision will be shared with the Higher/Further education or training provider. </a:t>
            </a:r>
          </a:p>
          <a:p>
            <a:pPr marL="0" indent="0">
              <a:lnSpc>
                <a:spcPct val="90000"/>
              </a:lnSpc>
              <a:buNone/>
            </a:pPr>
            <a:r>
              <a:rPr lang="en-US" dirty="0"/>
              <a:t>We are always proud of the 0 % number of NEETS for SEND students.</a:t>
            </a:r>
          </a:p>
          <a:p>
            <a:pPr marL="0" indent="0">
              <a:lnSpc>
                <a:spcPct val="90000"/>
              </a:lnSpc>
              <a:buNone/>
            </a:pPr>
            <a:r>
              <a:rPr lang="en-US" dirty="0"/>
              <a:t>We also use our CAIEG Coordinator with various events and experiences throughout the year. </a:t>
            </a:r>
          </a:p>
          <a:p>
            <a:pPr marL="0" indent="0">
              <a:lnSpc>
                <a:spcPct val="90000"/>
              </a:lnSpc>
              <a:buNone/>
            </a:pPr>
            <a:r>
              <a:rPr lang="en-US" dirty="0"/>
              <a:t>We also refer to the Post 16 Coordinator employed by SENDIASS. We also have a Post-16 Specialist AA who supports students to find the right next step in Education or Apprenticeship </a:t>
            </a:r>
            <a:endParaRPr lang="en-US" dirty="0">
              <a:cs typeface="Calibri"/>
            </a:endParaRPr>
          </a:p>
        </p:txBody>
      </p:sp>
      <p:sp>
        <p:nvSpPr>
          <p:cNvPr id="15" name="Rectangle: Rounded Corners 14">
            <a:extLst>
              <a:ext uri="{FF2B5EF4-FFF2-40B4-BE49-F238E27FC236}">
                <a16:creationId xmlns:a16="http://schemas.microsoft.com/office/drawing/2014/main" id="{DC5CED31-51F2-4BD1-8AAC-8234C50261D3}"/>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2" action="ppaction://hlinksldjump"/>
              </a:rPr>
              <a:t>Return to ‘quick links’</a:t>
            </a:r>
            <a:endPar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7" name="Picture 4" descr="Graphical user interface, text, application&#10;&#10;Description automatically generated">
            <a:extLst>
              <a:ext uri="{FF2B5EF4-FFF2-40B4-BE49-F238E27FC236}">
                <a16:creationId xmlns:a16="http://schemas.microsoft.com/office/drawing/2014/main" id="{EF225B8D-6B52-6679-C245-2E25696676E5}"/>
              </a:ext>
            </a:extLst>
          </p:cNvPr>
          <p:cNvPicPr>
            <a:picLocks noChangeAspect="1"/>
          </p:cNvPicPr>
          <p:nvPr/>
        </p:nvPicPr>
        <p:blipFill>
          <a:blip r:embed="rId3"/>
          <a:stretch>
            <a:fillRect/>
          </a:stretch>
        </p:blipFill>
        <p:spPr>
          <a:xfrm>
            <a:off x="9368972" y="1196128"/>
            <a:ext cx="2743200" cy="861365"/>
          </a:xfrm>
          <a:prstGeom prst="rect">
            <a:avLst/>
          </a:prstGeom>
        </p:spPr>
      </p:pic>
      <p:pic>
        <p:nvPicPr>
          <p:cNvPr id="4" name="Picture 3" descr="Logo, company name&#10;&#10;Description automatically generated">
            <a:extLst>
              <a:ext uri="{FF2B5EF4-FFF2-40B4-BE49-F238E27FC236}">
                <a16:creationId xmlns:a16="http://schemas.microsoft.com/office/drawing/2014/main" id="{E886C316-2C2B-09BB-2072-181892C7DC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26" y="5365005"/>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973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72" y="-551544"/>
            <a:ext cx="2452423" cy="5545667"/>
          </a:xfrm>
        </p:spPr>
        <p:txBody>
          <a:bodyPr anchor="ctr">
            <a:normAutofit/>
          </a:bodyPr>
          <a:lstStyle/>
          <a:p>
            <a:r>
              <a:rPr lang="en-GB" dirty="0">
                <a:solidFill>
                  <a:srgbClr val="C00000"/>
                </a:solidFill>
              </a:rPr>
              <a:t>Who can I contact for further information or to complain about SEND issues?</a:t>
            </a:r>
          </a:p>
        </p:txBody>
      </p:sp>
      <p:sp>
        <p:nvSpPr>
          <p:cNvPr id="3" name="Content Placeholder 2"/>
          <p:cNvSpPr>
            <a:spLocks noGrp="1"/>
          </p:cNvSpPr>
          <p:nvPr>
            <p:ph idx="1"/>
          </p:nvPr>
        </p:nvSpPr>
        <p:spPr>
          <a:xfrm>
            <a:off x="6116084" y="609600"/>
            <a:ext cx="5511296" cy="5545667"/>
          </a:xfrm>
        </p:spPr>
        <p:txBody>
          <a:bodyPr anchor="ctr">
            <a:normAutofit/>
          </a:bodyPr>
          <a:lstStyle/>
          <a:p>
            <a:pPr marL="0" indent="0">
              <a:buNone/>
            </a:pPr>
            <a:endParaRPr lang="en-GB">
              <a:solidFill>
                <a:srgbClr val="FFFFFF"/>
              </a:solidFill>
            </a:endParaRPr>
          </a:p>
          <a:p>
            <a:pPr marL="0" indent="0">
              <a:buNone/>
            </a:pPr>
            <a:endParaRPr lang="en-GB">
              <a:solidFill>
                <a:srgbClr val="FFFFFF"/>
              </a:solidFill>
            </a:endParaRPr>
          </a:p>
        </p:txBody>
      </p:sp>
      <p:sp>
        <p:nvSpPr>
          <p:cNvPr id="30" name="Rectangle: Rounded Corners 29">
            <a:extLst>
              <a:ext uri="{FF2B5EF4-FFF2-40B4-BE49-F238E27FC236}">
                <a16:creationId xmlns:a16="http://schemas.microsoft.com/office/drawing/2014/main" id="{508EF7F8-58CD-4147-93F9-BFB9C31DA1BC}"/>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2" action="ppaction://hlinksldjump"/>
              </a:rPr>
              <a:t>Return to ‘quick links’</a:t>
            </a:r>
            <a:endPar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B446374-5B74-FF7D-A14E-EE7BEA7A969B}"/>
              </a:ext>
            </a:extLst>
          </p:cNvPr>
          <p:cNvSpPr txBox="1"/>
          <p:nvPr/>
        </p:nvSpPr>
        <p:spPr>
          <a:xfrm>
            <a:off x="3339707" y="309069"/>
            <a:ext cx="6096000"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Dealing with complaints: a copy of the Complaints Policy is available on the school website.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000" i="0" u="none" strike="noStrike" kern="1200" cap="none" spc="0" normalizeH="0" baseline="0" noProof="0" dirty="0">
                <a:ln>
                  <a:noFill/>
                </a:ln>
                <a:solidFill>
                  <a:srgbClr val="0070C0"/>
                </a:solidFill>
                <a:effectLst/>
                <a:uLnTx/>
                <a:uFillTx/>
                <a:latin typeface="Calibri" panose="020F0502020204030204"/>
                <a:ea typeface="Calibri" panose="020F0502020204030204"/>
                <a:cs typeface="Calibri" panose="020F0502020204030204"/>
                <a:hlinkClick r:id="rId3">
                  <a:extLst>
                    <a:ext uri="{A12FA001-AC4F-418D-AE19-62706E023703}">
                      <ahyp:hlinkClr xmlns:ahyp="http://schemas.microsoft.com/office/drawing/2018/hyperlinkcolor" val="tx"/>
                    </a:ext>
                  </a:extLst>
                </a:hlinkClick>
              </a:rPr>
              <a:t>Arrow Vale School | Part of Central Region Schools Trust (arrowvaleacademy.co.uk)</a:t>
            </a:r>
            <a:endParaRPr kumimoji="0" lang="en-US" sz="2000" i="0" u="none" strike="noStrike" kern="1200" cap="none" spc="0" normalizeH="0" baseline="0" noProof="0" dirty="0">
              <a:ln>
                <a:noFill/>
              </a:ln>
              <a:solidFill>
                <a:srgbClr val="0070C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If a parent/carer wishes to complain about the SEND provision or the policy, they should in the first instance, raise it with the </a:t>
            </a:r>
            <a:r>
              <a:rPr lang="en-US" sz="2000" dirty="0">
                <a:solidFill>
                  <a:prstClr val="black"/>
                </a:solidFill>
                <a:latin typeface="Calibri" panose="020F0502020204030204"/>
              </a:rPr>
              <a:t>Director of SEND.</a:t>
            </a: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R="0" lvl="0" algn="l" defTabSz="914400" rtl="0" eaLnBrk="1" fontAlgn="auto" latinLnBrk="0" hangingPunct="1">
              <a:lnSpc>
                <a:spcPct val="100000"/>
              </a:lnSpc>
              <a:spcBef>
                <a:spcPts val="0"/>
              </a:spcBef>
              <a:spcAft>
                <a:spcPts val="0"/>
              </a:spcAft>
              <a:buClrTx/>
              <a:buSzTx/>
              <a:tabLst/>
              <a:defRPr/>
            </a:pPr>
            <a:endParaRPr lang="en-US" sz="2000" dirty="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 If the issue can’t be resolved within 10 working days, the parent can submit a formal complaint to the Principal / Chair of Governors in writing or in any other accessible format. The Principal will reply within 10 working days. </a:t>
            </a: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 Any issues that remain unresolved at this stage will be managed according to the school’s Complaints Policy. This is available from the school website.</a:t>
            </a: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6" name="Picture 4" descr="A picture containing text, sign, clipart&#10;&#10;Description automatically generated">
            <a:extLst>
              <a:ext uri="{FF2B5EF4-FFF2-40B4-BE49-F238E27FC236}">
                <a16:creationId xmlns:a16="http://schemas.microsoft.com/office/drawing/2014/main" id="{7804DF9A-119E-D6B2-FA96-77EFEAF9FBB6}"/>
              </a:ext>
            </a:extLst>
          </p:cNvPr>
          <p:cNvPicPr>
            <a:picLocks noChangeAspect="1"/>
          </p:cNvPicPr>
          <p:nvPr/>
        </p:nvPicPr>
        <p:blipFill>
          <a:blip r:embed="rId4"/>
          <a:stretch>
            <a:fillRect/>
          </a:stretch>
        </p:blipFill>
        <p:spPr>
          <a:xfrm>
            <a:off x="658729" y="4233813"/>
            <a:ext cx="2839273" cy="2536354"/>
          </a:xfrm>
          <a:prstGeom prst="rect">
            <a:avLst/>
          </a:prstGeom>
        </p:spPr>
      </p:pic>
      <p:pic>
        <p:nvPicPr>
          <p:cNvPr id="5" name="Picture 4" descr="Logo, company name&#10;&#10;Description automatically generated">
            <a:extLst>
              <a:ext uri="{FF2B5EF4-FFF2-40B4-BE49-F238E27FC236}">
                <a16:creationId xmlns:a16="http://schemas.microsoft.com/office/drawing/2014/main" id="{4E82FABE-C0D3-D5CC-6052-BCA05A2A55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8071" y="309069"/>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620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087FE-1209-A99C-FB87-D6BED63CC8F0}"/>
              </a:ext>
            </a:extLst>
          </p:cNvPr>
          <p:cNvSpPr>
            <a:spLocks noGrp="1"/>
          </p:cNvSpPr>
          <p:nvPr>
            <p:ph type="title"/>
          </p:nvPr>
        </p:nvSpPr>
        <p:spPr>
          <a:xfrm>
            <a:off x="616858" y="4838"/>
            <a:ext cx="6431621" cy="6594322"/>
          </a:xfrm>
        </p:spPr>
        <p:txBody>
          <a:bodyPr>
            <a:normAutofit/>
          </a:bodyPr>
          <a:lstStyle/>
          <a:p>
            <a:br>
              <a:rPr lang="en-US" sz="2800" dirty="0">
                <a:cs typeface="Calibri"/>
              </a:rPr>
            </a:br>
            <a:r>
              <a:rPr lang="en-US" sz="2800" dirty="0">
                <a:cs typeface="Calibri"/>
              </a:rPr>
              <a:t>Further Information about the 4 broad areas of special educational needs follows in a separate document ‘AREAS of NEED’</a:t>
            </a:r>
            <a:br>
              <a:rPr lang="en-US" sz="2800" dirty="0">
                <a:cs typeface="Calibri"/>
              </a:rPr>
            </a:br>
            <a:r>
              <a:rPr lang="en-US" sz="2800" dirty="0">
                <a:cs typeface="Calibri"/>
              </a:rPr>
              <a:t>Each need is unique in their symptoms and barriers, and some pupils will have traits across several needs (neurodiverse).</a:t>
            </a:r>
            <a:br>
              <a:rPr lang="en-US" sz="2800" dirty="0">
                <a:cs typeface="Calibri"/>
              </a:rPr>
            </a:br>
            <a:br>
              <a:rPr lang="en-US" sz="2800" dirty="0">
                <a:cs typeface="Calibri"/>
              </a:rPr>
            </a:br>
            <a:endParaRPr lang="en-US" sz="2800" dirty="0"/>
          </a:p>
        </p:txBody>
      </p:sp>
      <p:pic>
        <p:nvPicPr>
          <p:cNvPr id="3" name="Picture 2" descr="Logo, company name&#10;&#10;Description automatically generated">
            <a:extLst>
              <a:ext uri="{FF2B5EF4-FFF2-40B4-BE49-F238E27FC236}">
                <a16:creationId xmlns:a16="http://schemas.microsoft.com/office/drawing/2014/main" id="{0F976875-A475-374D-DEDC-63D2B72B0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926" y="5365005"/>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759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3AFE57-6DC3-C9AA-75D0-CFF479D09501}"/>
              </a:ext>
            </a:extLst>
          </p:cNvPr>
          <p:cNvSpPr>
            <a:spLocks noGrp="1"/>
          </p:cNvSpPr>
          <p:nvPr>
            <p:ph idx="1"/>
          </p:nvPr>
        </p:nvSpPr>
        <p:spPr>
          <a:xfrm>
            <a:off x="1552021" y="1766132"/>
            <a:ext cx="3630706" cy="2841727"/>
          </a:xfrm>
          <a:ln>
            <a:solidFill>
              <a:schemeClr val="accent1"/>
            </a:solidFill>
          </a:ln>
        </p:spPr>
        <p:txBody>
          <a:bodyPr vert="horz" lIns="91440" tIns="45720" rIns="91440" bIns="45720" rtlCol="0" anchor="t">
            <a:normAutofit/>
          </a:bodyPr>
          <a:lstStyle/>
          <a:p>
            <a:pPr marL="0" indent="0">
              <a:buNone/>
            </a:pPr>
            <a:r>
              <a:rPr lang="en-GB" sz="2000" dirty="0">
                <a:cs typeface="Calibri"/>
              </a:rPr>
              <a:t>If you need any independent help or support, please contact SENDIASS: Special Educational Needs and Disabilities Information and Support Services</a:t>
            </a:r>
          </a:p>
          <a:p>
            <a:pPr marL="0" indent="0">
              <a:buNone/>
            </a:pPr>
            <a:r>
              <a:rPr lang="en-GB" sz="2000" dirty="0">
                <a:ea typeface="+mn-lt"/>
                <a:cs typeface="+mn-lt"/>
                <a:hlinkClick r:id="rId2"/>
              </a:rPr>
              <a:t>SENDIASS Worcestershire and Herefordshire (hwsendiass.co.uk)</a:t>
            </a:r>
            <a:endParaRPr lang="en-GB" sz="2000" dirty="0">
              <a:ea typeface="+mn-lt"/>
              <a:cs typeface="+mn-lt"/>
            </a:endParaRPr>
          </a:p>
          <a:p>
            <a:endParaRPr lang="en-GB" sz="3600" dirty="0"/>
          </a:p>
        </p:txBody>
      </p:sp>
      <p:pic>
        <p:nvPicPr>
          <p:cNvPr id="4" name="Picture 4" descr="Graphical user interface, website&#10;&#10;Description automatically generated">
            <a:extLst>
              <a:ext uri="{FF2B5EF4-FFF2-40B4-BE49-F238E27FC236}">
                <a16:creationId xmlns:a16="http://schemas.microsoft.com/office/drawing/2014/main" id="{3A0D600A-7766-BEED-1F85-F0BFB3484C6B}"/>
              </a:ext>
            </a:extLst>
          </p:cNvPr>
          <p:cNvPicPr>
            <a:picLocks noChangeAspect="1"/>
          </p:cNvPicPr>
          <p:nvPr/>
        </p:nvPicPr>
        <p:blipFill rotWithShape="1">
          <a:blip r:embed="rId3"/>
          <a:srcRect l="67090" t="12713" r="14497" b="12713"/>
          <a:stretch/>
        </p:blipFill>
        <p:spPr>
          <a:xfrm>
            <a:off x="5578800" y="1766132"/>
            <a:ext cx="1996376" cy="4497063"/>
          </a:xfrm>
          <a:prstGeom prst="rect">
            <a:avLst/>
          </a:prstGeom>
        </p:spPr>
      </p:pic>
      <p:sp>
        <p:nvSpPr>
          <p:cNvPr id="5" name="Rectangle: Rounded Corners 4">
            <a:extLst>
              <a:ext uri="{FF2B5EF4-FFF2-40B4-BE49-F238E27FC236}">
                <a16:creationId xmlns:a16="http://schemas.microsoft.com/office/drawing/2014/main" id="{263D21C4-65E2-A1F8-3C7B-38BA1143A5D4}"/>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4" action="ppaction://hlinksldjump"/>
              </a:rPr>
              <a:t>Return to ‘quick links’</a:t>
            </a:r>
            <a:endPar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6" name="Picture 2" descr="Logo, company name&#10;&#10;Description automatically generated">
            <a:extLst>
              <a:ext uri="{FF2B5EF4-FFF2-40B4-BE49-F238E27FC236}">
                <a16:creationId xmlns:a16="http://schemas.microsoft.com/office/drawing/2014/main" id="{41521EF7-EF79-7D91-62EA-E1FF835A52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458" y="5460255"/>
            <a:ext cx="1179008" cy="116221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C3022577-BC0B-FCB9-F78E-93627D0F051E}"/>
              </a:ext>
            </a:extLst>
          </p:cNvPr>
          <p:cNvSpPr txBox="1">
            <a:spLocks/>
          </p:cNvSpPr>
          <p:nvPr/>
        </p:nvSpPr>
        <p:spPr>
          <a:xfrm>
            <a:off x="677334" y="609600"/>
            <a:ext cx="8596668" cy="72614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dirty="0">
                <a:ea typeface="+mj-lt"/>
                <a:cs typeface="+mj-lt"/>
              </a:rPr>
              <a:t>SEND Information Report: SENDIASS</a:t>
            </a:r>
            <a:endParaRPr lang="en-US" sz="4000" dirty="0"/>
          </a:p>
        </p:txBody>
      </p:sp>
    </p:spTree>
    <p:extLst>
      <p:ext uri="{BB962C8B-B14F-4D97-AF65-F5344CB8AC3E}">
        <p14:creationId xmlns:p14="http://schemas.microsoft.com/office/powerpoint/2010/main" val="3130209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29152-1E45-7E68-96C4-6D3BDBDE9992}"/>
              </a:ext>
            </a:extLst>
          </p:cNvPr>
          <p:cNvSpPr>
            <a:spLocks noGrp="1"/>
          </p:cNvSpPr>
          <p:nvPr>
            <p:ph type="title"/>
          </p:nvPr>
        </p:nvSpPr>
        <p:spPr/>
        <p:txBody>
          <a:bodyPr>
            <a:normAutofit/>
          </a:bodyPr>
          <a:lstStyle/>
          <a:p>
            <a:r>
              <a:rPr lang="en-GB" dirty="0">
                <a:ea typeface="+mj-lt"/>
                <a:cs typeface="+mj-lt"/>
              </a:rPr>
              <a:t>SEND Information Report: Meet the Team</a:t>
            </a:r>
            <a:endParaRPr lang="en-US" dirty="0"/>
          </a:p>
        </p:txBody>
      </p:sp>
      <p:graphicFrame>
        <p:nvGraphicFramePr>
          <p:cNvPr id="4" name="Table 4">
            <a:extLst>
              <a:ext uri="{FF2B5EF4-FFF2-40B4-BE49-F238E27FC236}">
                <a16:creationId xmlns:a16="http://schemas.microsoft.com/office/drawing/2014/main" id="{168F5CBA-2464-5F2A-9944-F76C54F98F60}"/>
              </a:ext>
            </a:extLst>
          </p:cNvPr>
          <p:cNvGraphicFramePr>
            <a:graphicFrameLocks noGrp="1"/>
          </p:cNvGraphicFramePr>
          <p:nvPr>
            <p:extLst>
              <p:ext uri="{D42A27DB-BD31-4B8C-83A1-F6EECF244321}">
                <p14:modId xmlns:p14="http://schemas.microsoft.com/office/powerpoint/2010/main" val="2535247762"/>
              </p:ext>
            </p:extLst>
          </p:nvPr>
        </p:nvGraphicFramePr>
        <p:xfrm>
          <a:off x="854783" y="1747546"/>
          <a:ext cx="10722636" cy="4876800"/>
        </p:xfrm>
        <a:graphic>
          <a:graphicData uri="http://schemas.openxmlformats.org/drawingml/2006/table">
            <a:tbl>
              <a:tblPr firstRow="1" bandRow="1">
                <a:tableStyleId>{5940675A-B579-460E-94D1-54222C63F5DA}</a:tableStyleId>
              </a:tblPr>
              <a:tblGrid>
                <a:gridCol w="1787106">
                  <a:extLst>
                    <a:ext uri="{9D8B030D-6E8A-4147-A177-3AD203B41FA5}">
                      <a16:colId xmlns:a16="http://schemas.microsoft.com/office/drawing/2014/main" val="2592632287"/>
                    </a:ext>
                  </a:extLst>
                </a:gridCol>
                <a:gridCol w="1787106">
                  <a:extLst>
                    <a:ext uri="{9D8B030D-6E8A-4147-A177-3AD203B41FA5}">
                      <a16:colId xmlns:a16="http://schemas.microsoft.com/office/drawing/2014/main" val="1245143748"/>
                    </a:ext>
                  </a:extLst>
                </a:gridCol>
                <a:gridCol w="1787106">
                  <a:extLst>
                    <a:ext uri="{9D8B030D-6E8A-4147-A177-3AD203B41FA5}">
                      <a16:colId xmlns:a16="http://schemas.microsoft.com/office/drawing/2014/main" val="3312157382"/>
                    </a:ext>
                  </a:extLst>
                </a:gridCol>
                <a:gridCol w="1787106">
                  <a:extLst>
                    <a:ext uri="{9D8B030D-6E8A-4147-A177-3AD203B41FA5}">
                      <a16:colId xmlns:a16="http://schemas.microsoft.com/office/drawing/2014/main" val="4263764927"/>
                    </a:ext>
                  </a:extLst>
                </a:gridCol>
                <a:gridCol w="1787106">
                  <a:extLst>
                    <a:ext uri="{9D8B030D-6E8A-4147-A177-3AD203B41FA5}">
                      <a16:colId xmlns:a16="http://schemas.microsoft.com/office/drawing/2014/main" val="1482436140"/>
                    </a:ext>
                  </a:extLst>
                </a:gridCol>
                <a:gridCol w="1787106">
                  <a:extLst>
                    <a:ext uri="{9D8B030D-6E8A-4147-A177-3AD203B41FA5}">
                      <a16:colId xmlns:a16="http://schemas.microsoft.com/office/drawing/2014/main" val="2665933022"/>
                    </a:ext>
                  </a:extLst>
                </a:gridCol>
              </a:tblGrid>
              <a:tr h="370840">
                <a:tc>
                  <a:txBody>
                    <a:bodyPr/>
                    <a:lstStyle/>
                    <a:p>
                      <a:r>
                        <a:rPr lang="en-GB" sz="1400" b="1" dirty="0"/>
                        <a:t>Laura Davis</a:t>
                      </a:r>
                    </a:p>
                    <a:p>
                      <a:r>
                        <a:rPr lang="en-GB" sz="1400" b="0" dirty="0"/>
                        <a:t>Director of SEND and Inclusion and Deputy Designated Safeguarding Lead</a:t>
                      </a:r>
                    </a:p>
                    <a:p>
                      <a:endParaRPr lang="en-GB" sz="1400" b="0" dirty="0"/>
                    </a:p>
                  </a:txBody>
                  <a:tcPr/>
                </a:tc>
                <a:tc>
                  <a:txBody>
                    <a:bodyPr/>
                    <a:lstStyle/>
                    <a:p>
                      <a:r>
                        <a:rPr lang="en-GB" sz="1400" b="1" dirty="0"/>
                        <a:t>Hannah Alabaster</a:t>
                      </a:r>
                    </a:p>
                    <a:p>
                      <a:r>
                        <a:rPr lang="en-GB" sz="1400" b="0" dirty="0"/>
                        <a:t>Assistant SENDCO</a:t>
                      </a:r>
                    </a:p>
                    <a:p>
                      <a:endParaRPr lang="en-GB" sz="1400" b="0" dirty="0"/>
                    </a:p>
                    <a:p>
                      <a:endParaRPr lang="en-GB" sz="1400" b="0" dirty="0"/>
                    </a:p>
                    <a:p>
                      <a:endParaRPr lang="en-GB" sz="1400" b="0" dirty="0"/>
                    </a:p>
                    <a:p>
                      <a:endParaRPr lang="en-GB" sz="1400" b="0" dirty="0"/>
                    </a:p>
                    <a:p>
                      <a:endParaRPr lang="en-GB" sz="1400" b="0" dirty="0"/>
                    </a:p>
                    <a:p>
                      <a:endParaRPr lang="en-GB" sz="1400" b="0" dirty="0"/>
                    </a:p>
                    <a:p>
                      <a:endParaRPr lang="en-GB" sz="1400" b="0" dirty="0"/>
                    </a:p>
                    <a:p>
                      <a:endParaRPr lang="en-GB" sz="1400" b="0" dirty="0"/>
                    </a:p>
                    <a:p>
                      <a:endParaRPr lang="en-GB" sz="1400" b="0" dirty="0"/>
                    </a:p>
                  </a:txBody>
                  <a:tcPr/>
                </a:tc>
                <a:tc>
                  <a:txBody>
                    <a:bodyPr/>
                    <a:lstStyle/>
                    <a:p>
                      <a:r>
                        <a:rPr lang="en-GB" sz="1400" b="1" dirty="0"/>
                        <a:t>Naomi Beckford </a:t>
                      </a:r>
                    </a:p>
                    <a:p>
                      <a:r>
                        <a:rPr lang="en-GB" sz="1400" b="0" dirty="0"/>
                        <a:t>Higher Level Teaching Assistant</a:t>
                      </a:r>
                    </a:p>
                    <a:p>
                      <a:endParaRPr lang="en-GB" sz="1400" b="0" dirty="0"/>
                    </a:p>
                    <a:p>
                      <a:endParaRPr lang="en-GB" sz="1400" b="0" dirty="0"/>
                    </a:p>
                    <a:p>
                      <a:endParaRPr lang="en-GB" sz="1400" b="0" dirty="0"/>
                    </a:p>
                    <a:p>
                      <a:endParaRPr lang="en-GB" sz="1400" b="0" dirty="0"/>
                    </a:p>
                  </a:txBody>
                  <a:tcPr/>
                </a:tc>
                <a:tc>
                  <a:txBody>
                    <a:bodyPr/>
                    <a:lstStyle/>
                    <a:p>
                      <a:r>
                        <a:rPr lang="en-GB" sz="1400" b="1" dirty="0"/>
                        <a:t>Jana Harvey</a:t>
                      </a:r>
                    </a:p>
                    <a:p>
                      <a:r>
                        <a:rPr lang="en-GB" sz="1400" b="0" dirty="0"/>
                        <a:t>Higher Level Teaching Assistant</a:t>
                      </a:r>
                    </a:p>
                    <a:p>
                      <a:endParaRPr lang="en-GB" sz="1400" b="0" dirty="0"/>
                    </a:p>
                    <a:p>
                      <a:endParaRPr lang="en-GB" sz="1400" b="0" dirty="0"/>
                    </a:p>
                    <a:p>
                      <a:endParaRPr lang="en-GB" sz="1400" b="0" dirty="0"/>
                    </a:p>
                  </a:txBody>
                  <a:tcPr/>
                </a:tc>
                <a:tc>
                  <a:txBody>
                    <a:bodyPr/>
                    <a:lstStyle/>
                    <a:p>
                      <a:r>
                        <a:rPr lang="en-GB" sz="1400" b="1" dirty="0"/>
                        <a:t>Jo Banner</a:t>
                      </a:r>
                    </a:p>
                    <a:p>
                      <a:r>
                        <a:rPr lang="en-GB" sz="1400" dirty="0"/>
                        <a:t>Achievement Assistant</a:t>
                      </a:r>
                    </a:p>
                    <a:p>
                      <a:endParaRPr lang="en-GB" sz="1400" b="0" dirty="0"/>
                    </a:p>
                  </a:txBody>
                  <a:tcPr/>
                </a:tc>
                <a:tc>
                  <a:txBody>
                    <a:bodyPr/>
                    <a:lstStyle/>
                    <a:p>
                      <a:r>
                        <a:rPr lang="en-GB" sz="1400" b="1" dirty="0"/>
                        <a:t>Rachael Sazio</a:t>
                      </a:r>
                    </a:p>
                    <a:p>
                      <a:r>
                        <a:rPr lang="en-GB" sz="1400" dirty="0"/>
                        <a:t>Achievement Assistant</a:t>
                      </a:r>
                      <a:endParaRPr lang="en-GB" sz="1400" b="0" dirty="0"/>
                    </a:p>
                  </a:txBody>
                  <a:tcPr/>
                </a:tc>
                <a:extLst>
                  <a:ext uri="{0D108BD9-81ED-4DB2-BD59-A6C34878D82A}">
                    <a16:rowId xmlns:a16="http://schemas.microsoft.com/office/drawing/2014/main" val="3103951000"/>
                  </a:ext>
                </a:extLst>
              </a:tr>
              <a:tr h="370840">
                <a:tc>
                  <a:txBody>
                    <a:bodyPr/>
                    <a:lstStyle/>
                    <a:p>
                      <a:r>
                        <a:rPr lang="en-GB" sz="1400" b="1" dirty="0"/>
                        <a:t>Angela Timothy</a:t>
                      </a:r>
                    </a:p>
                    <a:p>
                      <a:r>
                        <a:rPr lang="en-GB" sz="1400" dirty="0"/>
                        <a:t>Achievement Assistant</a:t>
                      </a:r>
                    </a:p>
                  </a:txBody>
                  <a:tcPr/>
                </a:tc>
                <a:tc>
                  <a:txBody>
                    <a:bodyPr/>
                    <a:lstStyle/>
                    <a:p>
                      <a:r>
                        <a:rPr lang="en-GB" sz="1400" b="1" dirty="0"/>
                        <a:t>Ashley Lune</a:t>
                      </a:r>
                    </a:p>
                    <a:p>
                      <a:r>
                        <a:rPr lang="en-GB" sz="1400" dirty="0"/>
                        <a:t>Achievement Assistant</a:t>
                      </a:r>
                    </a:p>
                    <a:p>
                      <a:endParaRPr lang="en-GB" sz="1400" dirty="0"/>
                    </a:p>
                    <a:p>
                      <a:endParaRPr lang="en-GB" sz="1400" dirty="0"/>
                    </a:p>
                    <a:p>
                      <a:endParaRPr lang="en-GB" sz="1400" dirty="0"/>
                    </a:p>
                    <a:p>
                      <a:endParaRPr lang="en-GB" sz="1400" dirty="0"/>
                    </a:p>
                    <a:p>
                      <a:endParaRPr lang="en-GB" sz="1400" dirty="0"/>
                    </a:p>
                    <a:p>
                      <a:endParaRPr lang="en-GB" sz="1400" dirty="0"/>
                    </a:p>
                  </a:txBody>
                  <a:tcPr/>
                </a:tc>
                <a:tc>
                  <a:txBody>
                    <a:bodyPr/>
                    <a:lstStyle/>
                    <a:p>
                      <a:r>
                        <a:rPr lang="en-GB" sz="1400" b="1" dirty="0"/>
                        <a:t>Jez Thomas</a:t>
                      </a:r>
                    </a:p>
                    <a:p>
                      <a:r>
                        <a:rPr lang="en-GB" sz="1400" dirty="0"/>
                        <a:t>Achievement Assistant</a:t>
                      </a:r>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txBody>
                  <a:tcPr/>
                </a:tc>
                <a:tc>
                  <a:txBody>
                    <a:bodyPr/>
                    <a:lstStyle/>
                    <a:p>
                      <a:r>
                        <a:rPr lang="en-GB" sz="1400" b="1" dirty="0"/>
                        <a:t>Michaela Simmonds </a:t>
                      </a:r>
                    </a:p>
                    <a:p>
                      <a:r>
                        <a:rPr lang="en-GB" sz="1400" dirty="0"/>
                        <a:t>Achievement Assistant</a:t>
                      </a:r>
                    </a:p>
                  </a:txBody>
                  <a:tcPr/>
                </a:tc>
                <a:tc>
                  <a:txBody>
                    <a:bodyPr/>
                    <a:lstStyle/>
                    <a:p>
                      <a:r>
                        <a:rPr lang="en-GB" sz="1400" b="1" dirty="0"/>
                        <a:t>Tashantie Thomas</a:t>
                      </a:r>
                    </a:p>
                    <a:p>
                      <a:r>
                        <a:rPr lang="en-GB" sz="1400" dirty="0"/>
                        <a:t>Achievement Assistant</a:t>
                      </a:r>
                    </a:p>
                  </a:txBody>
                  <a:tcPr/>
                </a:tc>
                <a:tc>
                  <a:txBody>
                    <a:bodyPr/>
                    <a:lstStyle/>
                    <a:p>
                      <a:r>
                        <a:rPr lang="en-GB" sz="1400" b="1" dirty="0"/>
                        <a:t>Michelle Hamer</a:t>
                      </a:r>
                    </a:p>
                    <a:p>
                      <a:r>
                        <a:rPr lang="en-GB" sz="1400" dirty="0"/>
                        <a:t>Achievement Assistant</a:t>
                      </a:r>
                    </a:p>
                    <a:p>
                      <a:endParaRPr lang="en-GB" sz="1400" dirty="0"/>
                    </a:p>
                  </a:txBody>
                  <a:tcPr/>
                </a:tc>
                <a:extLst>
                  <a:ext uri="{0D108BD9-81ED-4DB2-BD59-A6C34878D82A}">
                    <a16:rowId xmlns:a16="http://schemas.microsoft.com/office/drawing/2014/main" val="94094516"/>
                  </a:ext>
                </a:extLst>
              </a:tr>
            </a:tbl>
          </a:graphicData>
        </a:graphic>
      </p:graphicFrame>
      <p:pic>
        <p:nvPicPr>
          <p:cNvPr id="8" name="Picture 7">
            <a:extLst>
              <a:ext uri="{FF2B5EF4-FFF2-40B4-BE49-F238E27FC236}">
                <a16:creationId xmlns:a16="http://schemas.microsoft.com/office/drawing/2014/main" id="{A47EE004-6DA0-9722-250B-CC7AC5863DBD}"/>
              </a:ext>
            </a:extLst>
          </p:cNvPr>
          <p:cNvPicPr>
            <a:picLocks noChangeAspect="1"/>
          </p:cNvPicPr>
          <p:nvPr/>
        </p:nvPicPr>
        <p:blipFill>
          <a:blip r:embed="rId2"/>
          <a:stretch>
            <a:fillRect/>
          </a:stretch>
        </p:blipFill>
        <p:spPr>
          <a:xfrm>
            <a:off x="2811091" y="2862939"/>
            <a:ext cx="1015553" cy="1201087"/>
          </a:xfrm>
          <a:prstGeom prst="rect">
            <a:avLst/>
          </a:prstGeom>
        </p:spPr>
      </p:pic>
      <p:pic>
        <p:nvPicPr>
          <p:cNvPr id="10" name="Picture 9">
            <a:extLst>
              <a:ext uri="{FF2B5EF4-FFF2-40B4-BE49-F238E27FC236}">
                <a16:creationId xmlns:a16="http://schemas.microsoft.com/office/drawing/2014/main" id="{D3D9946A-F203-AA94-8F69-82756337C122}"/>
              </a:ext>
            </a:extLst>
          </p:cNvPr>
          <p:cNvPicPr>
            <a:picLocks noChangeAspect="1"/>
          </p:cNvPicPr>
          <p:nvPr/>
        </p:nvPicPr>
        <p:blipFill>
          <a:blip r:embed="rId3"/>
          <a:stretch>
            <a:fillRect/>
          </a:stretch>
        </p:blipFill>
        <p:spPr>
          <a:xfrm>
            <a:off x="6325095" y="2862939"/>
            <a:ext cx="990738" cy="1162212"/>
          </a:xfrm>
          <a:prstGeom prst="rect">
            <a:avLst/>
          </a:prstGeom>
        </p:spPr>
      </p:pic>
      <p:pic>
        <p:nvPicPr>
          <p:cNvPr id="12" name="Picture 11">
            <a:extLst>
              <a:ext uri="{FF2B5EF4-FFF2-40B4-BE49-F238E27FC236}">
                <a16:creationId xmlns:a16="http://schemas.microsoft.com/office/drawing/2014/main" id="{86E61187-1024-D7B0-0F8A-B7C356192403}"/>
              </a:ext>
            </a:extLst>
          </p:cNvPr>
          <p:cNvPicPr>
            <a:picLocks noChangeAspect="1"/>
          </p:cNvPicPr>
          <p:nvPr/>
        </p:nvPicPr>
        <p:blipFill rotWithShape="1">
          <a:blip r:embed="rId4"/>
          <a:srcRect t="2400" r="7258"/>
          <a:stretch/>
        </p:blipFill>
        <p:spPr>
          <a:xfrm>
            <a:off x="4628334" y="2862940"/>
            <a:ext cx="1095528" cy="1162212"/>
          </a:xfrm>
          <a:prstGeom prst="rect">
            <a:avLst/>
          </a:prstGeom>
        </p:spPr>
      </p:pic>
      <p:pic>
        <p:nvPicPr>
          <p:cNvPr id="14" name="Picture 13">
            <a:extLst>
              <a:ext uri="{FF2B5EF4-FFF2-40B4-BE49-F238E27FC236}">
                <a16:creationId xmlns:a16="http://schemas.microsoft.com/office/drawing/2014/main" id="{58830F79-BACD-C94F-6A15-A5DB33CA1F99}"/>
              </a:ext>
            </a:extLst>
          </p:cNvPr>
          <p:cNvPicPr>
            <a:picLocks noChangeAspect="1"/>
          </p:cNvPicPr>
          <p:nvPr/>
        </p:nvPicPr>
        <p:blipFill>
          <a:blip r:embed="rId5"/>
          <a:stretch>
            <a:fillRect/>
          </a:stretch>
        </p:blipFill>
        <p:spPr>
          <a:xfrm>
            <a:off x="10011170" y="2898056"/>
            <a:ext cx="964909" cy="1023642"/>
          </a:xfrm>
          <a:prstGeom prst="rect">
            <a:avLst/>
          </a:prstGeom>
        </p:spPr>
      </p:pic>
      <p:pic>
        <p:nvPicPr>
          <p:cNvPr id="17" name="Picture 16">
            <a:extLst>
              <a:ext uri="{FF2B5EF4-FFF2-40B4-BE49-F238E27FC236}">
                <a16:creationId xmlns:a16="http://schemas.microsoft.com/office/drawing/2014/main" id="{F3F82705-1AEE-2596-5714-38680D6456A8}"/>
              </a:ext>
            </a:extLst>
          </p:cNvPr>
          <p:cNvPicPr>
            <a:picLocks noChangeAspect="1"/>
          </p:cNvPicPr>
          <p:nvPr/>
        </p:nvPicPr>
        <p:blipFill>
          <a:blip r:embed="rId6"/>
          <a:stretch>
            <a:fillRect/>
          </a:stretch>
        </p:blipFill>
        <p:spPr>
          <a:xfrm>
            <a:off x="993848" y="5039874"/>
            <a:ext cx="1015553" cy="1092927"/>
          </a:xfrm>
          <a:prstGeom prst="rect">
            <a:avLst/>
          </a:prstGeom>
        </p:spPr>
      </p:pic>
      <p:pic>
        <p:nvPicPr>
          <p:cNvPr id="21" name="Picture 20">
            <a:extLst>
              <a:ext uri="{FF2B5EF4-FFF2-40B4-BE49-F238E27FC236}">
                <a16:creationId xmlns:a16="http://schemas.microsoft.com/office/drawing/2014/main" id="{9DE9D2E4-844C-1405-2F6D-82D29F6ADFFB}"/>
              </a:ext>
            </a:extLst>
          </p:cNvPr>
          <p:cNvPicPr>
            <a:picLocks noChangeAspect="1"/>
          </p:cNvPicPr>
          <p:nvPr/>
        </p:nvPicPr>
        <p:blipFill>
          <a:blip r:embed="rId7"/>
          <a:stretch>
            <a:fillRect/>
          </a:stretch>
        </p:blipFill>
        <p:spPr>
          <a:xfrm>
            <a:off x="4666439" y="5005231"/>
            <a:ext cx="1057423" cy="1162212"/>
          </a:xfrm>
          <a:prstGeom prst="rect">
            <a:avLst/>
          </a:prstGeom>
        </p:spPr>
      </p:pic>
      <p:pic>
        <p:nvPicPr>
          <p:cNvPr id="25" name="Picture 24">
            <a:extLst>
              <a:ext uri="{FF2B5EF4-FFF2-40B4-BE49-F238E27FC236}">
                <a16:creationId xmlns:a16="http://schemas.microsoft.com/office/drawing/2014/main" id="{2FC84061-0455-5923-E53C-83EC6CAE80F8}"/>
              </a:ext>
            </a:extLst>
          </p:cNvPr>
          <p:cNvPicPr>
            <a:picLocks noChangeAspect="1"/>
          </p:cNvPicPr>
          <p:nvPr/>
        </p:nvPicPr>
        <p:blipFill>
          <a:blip r:embed="rId8"/>
          <a:stretch>
            <a:fillRect/>
          </a:stretch>
        </p:blipFill>
        <p:spPr>
          <a:xfrm>
            <a:off x="1093911" y="2971569"/>
            <a:ext cx="915490" cy="1027136"/>
          </a:xfrm>
          <a:prstGeom prst="rect">
            <a:avLst/>
          </a:prstGeom>
        </p:spPr>
      </p:pic>
      <p:pic>
        <p:nvPicPr>
          <p:cNvPr id="27" name="Picture 26">
            <a:extLst>
              <a:ext uri="{FF2B5EF4-FFF2-40B4-BE49-F238E27FC236}">
                <a16:creationId xmlns:a16="http://schemas.microsoft.com/office/drawing/2014/main" id="{E2A99121-86A6-4F32-F826-27F84B4A1D0B}"/>
              </a:ext>
            </a:extLst>
          </p:cNvPr>
          <p:cNvPicPr>
            <a:picLocks noChangeAspect="1"/>
          </p:cNvPicPr>
          <p:nvPr/>
        </p:nvPicPr>
        <p:blipFill>
          <a:blip r:embed="rId9"/>
          <a:stretch>
            <a:fillRect/>
          </a:stretch>
        </p:blipFill>
        <p:spPr>
          <a:xfrm>
            <a:off x="2811091" y="5059030"/>
            <a:ext cx="1015554" cy="1073771"/>
          </a:xfrm>
          <a:prstGeom prst="rect">
            <a:avLst/>
          </a:prstGeom>
        </p:spPr>
      </p:pic>
      <p:pic>
        <p:nvPicPr>
          <p:cNvPr id="3" name="Picture 2">
            <a:extLst>
              <a:ext uri="{FF2B5EF4-FFF2-40B4-BE49-F238E27FC236}">
                <a16:creationId xmlns:a16="http://schemas.microsoft.com/office/drawing/2014/main" id="{E85BDBDB-00C0-AFC2-F361-1B3FA14BADC3}"/>
              </a:ext>
            </a:extLst>
          </p:cNvPr>
          <p:cNvPicPr>
            <a:picLocks noChangeAspect="1"/>
          </p:cNvPicPr>
          <p:nvPr/>
        </p:nvPicPr>
        <p:blipFill>
          <a:blip r:embed="rId10"/>
          <a:stretch>
            <a:fillRect/>
          </a:stretch>
        </p:blipFill>
        <p:spPr>
          <a:xfrm>
            <a:off x="8089997" y="2871640"/>
            <a:ext cx="1058533" cy="1076475"/>
          </a:xfrm>
          <a:prstGeom prst="rect">
            <a:avLst/>
          </a:prstGeom>
        </p:spPr>
      </p:pic>
      <p:pic>
        <p:nvPicPr>
          <p:cNvPr id="5" name="Picture 2" descr="Logo, company name&#10;&#10;Description automatically generated">
            <a:extLst>
              <a:ext uri="{FF2B5EF4-FFF2-40B4-BE49-F238E27FC236}">
                <a16:creationId xmlns:a16="http://schemas.microsoft.com/office/drawing/2014/main" id="{F9429BE3-BA1C-2F3F-6149-FAEA314625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35658" y="233654"/>
            <a:ext cx="1179008" cy="11622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F5B7F14-84AA-1144-F1A7-DBC8A50F5A06}"/>
              </a:ext>
            </a:extLst>
          </p:cNvPr>
          <p:cNvPicPr>
            <a:picLocks noChangeAspect="1"/>
          </p:cNvPicPr>
          <p:nvPr/>
        </p:nvPicPr>
        <p:blipFill>
          <a:blip r:embed="rId12"/>
          <a:srcRect t="26232"/>
          <a:stretch/>
        </p:blipFill>
        <p:spPr>
          <a:xfrm>
            <a:off x="10011170" y="5150497"/>
            <a:ext cx="1130265" cy="1240971"/>
          </a:xfrm>
          <a:prstGeom prst="rect">
            <a:avLst/>
          </a:prstGeom>
        </p:spPr>
      </p:pic>
      <p:pic>
        <p:nvPicPr>
          <p:cNvPr id="11" name="Picture 10">
            <a:extLst>
              <a:ext uri="{FF2B5EF4-FFF2-40B4-BE49-F238E27FC236}">
                <a16:creationId xmlns:a16="http://schemas.microsoft.com/office/drawing/2014/main" id="{4C40BA80-2277-B1DA-0A97-0577B7BEC265}"/>
              </a:ext>
            </a:extLst>
          </p:cNvPr>
          <p:cNvPicPr>
            <a:picLocks noChangeAspect="1"/>
          </p:cNvPicPr>
          <p:nvPr/>
        </p:nvPicPr>
        <p:blipFill>
          <a:blip r:embed="rId13"/>
          <a:stretch>
            <a:fillRect/>
          </a:stretch>
        </p:blipFill>
        <p:spPr>
          <a:xfrm>
            <a:off x="8380900" y="5042409"/>
            <a:ext cx="1002444" cy="1339265"/>
          </a:xfrm>
          <a:prstGeom prst="rect">
            <a:avLst/>
          </a:prstGeom>
        </p:spPr>
      </p:pic>
      <p:pic>
        <p:nvPicPr>
          <p:cNvPr id="18" name="Picture 17">
            <a:extLst>
              <a:ext uri="{FF2B5EF4-FFF2-40B4-BE49-F238E27FC236}">
                <a16:creationId xmlns:a16="http://schemas.microsoft.com/office/drawing/2014/main" id="{1A7ED29A-D616-B1E9-928D-B23A10DD592B}"/>
              </a:ext>
            </a:extLst>
          </p:cNvPr>
          <p:cNvPicPr>
            <a:picLocks noChangeAspect="1"/>
          </p:cNvPicPr>
          <p:nvPr/>
        </p:nvPicPr>
        <p:blipFill>
          <a:blip r:embed="rId14"/>
          <a:stretch>
            <a:fillRect/>
          </a:stretch>
        </p:blipFill>
        <p:spPr>
          <a:xfrm>
            <a:off x="6205676" y="5009762"/>
            <a:ext cx="1253904" cy="1389129"/>
          </a:xfrm>
          <a:prstGeom prst="rect">
            <a:avLst/>
          </a:prstGeom>
        </p:spPr>
      </p:pic>
    </p:spTree>
    <p:extLst>
      <p:ext uri="{BB962C8B-B14F-4D97-AF65-F5344CB8AC3E}">
        <p14:creationId xmlns:p14="http://schemas.microsoft.com/office/powerpoint/2010/main" val="3784560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3A22C-5918-782C-1152-54EA710A52D7}"/>
              </a:ext>
            </a:extLst>
          </p:cNvPr>
          <p:cNvSpPr>
            <a:spLocks noGrp="1"/>
          </p:cNvSpPr>
          <p:nvPr>
            <p:ph type="title"/>
          </p:nvPr>
        </p:nvSpPr>
        <p:spPr>
          <a:xfrm>
            <a:off x="1417450" y="1918603"/>
            <a:ext cx="8192715" cy="1978818"/>
          </a:xfrm>
          <a:ln>
            <a:solidFill>
              <a:schemeClr val="accent2"/>
            </a:solidFill>
          </a:ln>
        </p:spPr>
        <p:txBody>
          <a:bodyPr>
            <a:noAutofit/>
          </a:bodyPr>
          <a:lstStyle/>
          <a:p>
            <a:pPr algn="ctr"/>
            <a:r>
              <a:rPr lang="en-GB" sz="2400" b="1" dirty="0">
                <a:cs typeface="Calibri"/>
              </a:rPr>
              <a:t>We work alongside the Worcestershire County Council Local Offer: </a:t>
            </a:r>
            <a:r>
              <a:rPr lang="en-GB" sz="2400" b="1" dirty="0">
                <a:ea typeface="+mj-lt"/>
                <a:cs typeface="+mj-lt"/>
              </a:rPr>
              <a:t>SEND </a:t>
            </a:r>
            <a:r>
              <a:rPr lang="en-GB" sz="2400" b="1" dirty="0">
                <a:highlight>
                  <a:srgbClr val="FFFF00"/>
                </a:highlight>
                <a:ea typeface="+mj-lt"/>
                <a:cs typeface="+mj-lt"/>
                <a:hlinkClick r:id="rId2"/>
              </a:rPr>
              <a:t>Local Offer </a:t>
            </a:r>
            <a:r>
              <a:rPr lang="en-GB" sz="2400" b="1" dirty="0">
                <a:ea typeface="+mj-lt"/>
                <a:cs typeface="+mj-lt"/>
              </a:rPr>
              <a:t>| Worcestershire County Council.</a:t>
            </a:r>
            <a:br>
              <a:rPr lang="en-GB" sz="2400" dirty="0">
                <a:ea typeface="+mj-lt"/>
                <a:cs typeface="+mj-lt"/>
              </a:rPr>
            </a:br>
            <a:r>
              <a:rPr lang="en-GB" sz="2400" dirty="0">
                <a:ea typeface="+mj-lt"/>
                <a:cs typeface="+mj-lt"/>
              </a:rPr>
              <a:t> </a:t>
            </a:r>
            <a:br>
              <a:rPr lang="en-GB" sz="2400" dirty="0">
                <a:ea typeface="+mj-lt"/>
                <a:cs typeface="+mj-lt"/>
              </a:rPr>
            </a:br>
            <a:r>
              <a:rPr lang="en-GB" sz="2400" dirty="0">
                <a:ea typeface="+mj-lt"/>
                <a:cs typeface="+mj-lt"/>
              </a:rPr>
              <a:t>A video guide can also be found here: </a:t>
            </a:r>
            <a:br>
              <a:rPr lang="en-GB" sz="2400" dirty="0">
                <a:ea typeface="+mj-lt"/>
                <a:cs typeface="+mj-lt"/>
              </a:rPr>
            </a:br>
            <a:r>
              <a:rPr lang="en-GB" sz="2400" u="sng" dirty="0">
                <a:ea typeface="+mj-lt"/>
                <a:cs typeface="+mj-lt"/>
              </a:rPr>
              <a:t> </a:t>
            </a:r>
            <a:r>
              <a:rPr lang="en-GB" sz="2400" dirty="0">
                <a:ea typeface="+mj-lt"/>
                <a:cs typeface="+mj-lt"/>
                <a:hlinkClick r:id="rId3"/>
              </a:rPr>
              <a:t>https://youtu.be/LyEo2FySJiQ</a:t>
            </a:r>
            <a:br>
              <a:rPr lang="en-GB" sz="2400" dirty="0">
                <a:ea typeface="+mj-lt"/>
                <a:cs typeface="+mj-lt"/>
              </a:rPr>
            </a:br>
            <a:endParaRPr lang="en-GB" sz="2400" dirty="0"/>
          </a:p>
        </p:txBody>
      </p:sp>
      <p:sp>
        <p:nvSpPr>
          <p:cNvPr id="5" name="Rectangle: Rounded Corners 4">
            <a:extLst>
              <a:ext uri="{FF2B5EF4-FFF2-40B4-BE49-F238E27FC236}">
                <a16:creationId xmlns:a16="http://schemas.microsoft.com/office/drawing/2014/main" id="{263D21C4-65E2-A1F8-3C7B-38BA1143A5D4}"/>
              </a:ext>
            </a:extLst>
          </p:cNvPr>
          <p:cNvSpPr/>
          <p:nvPr/>
        </p:nvSpPr>
        <p:spPr>
          <a:xfrm>
            <a:off x="10134600" y="6041362"/>
            <a:ext cx="1885950" cy="607088"/>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hlinkClick r:id="rId4" action="ppaction://hlinksldjump"/>
              </a:rPr>
              <a:t>Return to ‘quick links’</a:t>
            </a:r>
            <a:endPar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7E9D07B-6B22-A81C-37FA-9CDBA0F9D9B6}"/>
              </a:ext>
            </a:extLst>
          </p:cNvPr>
          <p:cNvPicPr>
            <a:picLocks noChangeAspect="1"/>
          </p:cNvPicPr>
          <p:nvPr/>
        </p:nvPicPr>
        <p:blipFill>
          <a:blip r:embed="rId5"/>
          <a:stretch>
            <a:fillRect/>
          </a:stretch>
        </p:blipFill>
        <p:spPr>
          <a:xfrm>
            <a:off x="2417576" y="4260187"/>
            <a:ext cx="5707114" cy="1781175"/>
          </a:xfrm>
          <a:prstGeom prst="rect">
            <a:avLst/>
          </a:prstGeom>
        </p:spPr>
      </p:pic>
      <p:sp>
        <p:nvSpPr>
          <p:cNvPr id="9" name="Title 1">
            <a:extLst>
              <a:ext uri="{FF2B5EF4-FFF2-40B4-BE49-F238E27FC236}">
                <a16:creationId xmlns:a16="http://schemas.microsoft.com/office/drawing/2014/main" id="{59EBF1DF-DD31-7AA2-6F09-A394F99A4FC8}"/>
              </a:ext>
            </a:extLst>
          </p:cNvPr>
          <p:cNvSpPr txBox="1">
            <a:spLocks/>
          </p:cNvSpPr>
          <p:nvPr/>
        </p:nvSpPr>
        <p:spPr>
          <a:xfrm>
            <a:off x="677334" y="609600"/>
            <a:ext cx="8596668" cy="72614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dirty="0">
                <a:ea typeface="+mj-lt"/>
                <a:cs typeface="+mj-lt"/>
              </a:rPr>
              <a:t>SEND Information Report: Local Offer</a:t>
            </a:r>
            <a:endParaRPr lang="en-US" sz="4000" dirty="0"/>
          </a:p>
        </p:txBody>
      </p:sp>
      <p:pic>
        <p:nvPicPr>
          <p:cNvPr id="10" name="Picture 2" descr="Logo, company name&#10;&#10;Description automatically generated">
            <a:extLst>
              <a:ext uri="{FF2B5EF4-FFF2-40B4-BE49-F238E27FC236}">
                <a16:creationId xmlns:a16="http://schemas.microsoft.com/office/drawing/2014/main" id="{5308BA34-3678-5851-57B2-795935AD1C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41542" y="47625"/>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83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AC1D-78AE-9CCC-AE3E-A85127A3A80F}"/>
              </a:ext>
            </a:extLst>
          </p:cNvPr>
          <p:cNvSpPr>
            <a:spLocks noGrp="1"/>
          </p:cNvSpPr>
          <p:nvPr>
            <p:ph type="title"/>
          </p:nvPr>
        </p:nvSpPr>
        <p:spPr/>
        <p:txBody>
          <a:bodyPr/>
          <a:lstStyle/>
          <a:p>
            <a:r>
              <a:rPr lang="en-GB" dirty="0"/>
              <a:t>SEND Information Report: Local Offer</a:t>
            </a:r>
          </a:p>
        </p:txBody>
      </p:sp>
      <p:sp>
        <p:nvSpPr>
          <p:cNvPr id="3" name="Content Placeholder 2">
            <a:extLst>
              <a:ext uri="{FF2B5EF4-FFF2-40B4-BE49-F238E27FC236}">
                <a16:creationId xmlns:a16="http://schemas.microsoft.com/office/drawing/2014/main" id="{F3AAC081-482C-CBA5-01F7-596E23D24B0B}"/>
              </a:ext>
            </a:extLst>
          </p:cNvPr>
          <p:cNvSpPr>
            <a:spLocks noGrp="1"/>
          </p:cNvSpPr>
          <p:nvPr>
            <p:ph idx="1"/>
          </p:nvPr>
        </p:nvSpPr>
        <p:spPr>
          <a:xfrm>
            <a:off x="6898945" y="1277333"/>
            <a:ext cx="2365523" cy="5227450"/>
          </a:xfrm>
          <a:ln>
            <a:solidFill>
              <a:schemeClr val="accent1"/>
            </a:solidFill>
          </a:ln>
        </p:spPr>
        <p:txBody>
          <a:bodyPr>
            <a:normAutofit/>
          </a:bodyPr>
          <a:lstStyle/>
          <a:p>
            <a:pPr marL="0" indent="0">
              <a:lnSpc>
                <a:spcPct val="120000"/>
              </a:lnSpc>
              <a:buNone/>
            </a:pPr>
            <a:r>
              <a:rPr lang="en-GB" sz="1600" dirty="0">
                <a:cs typeface="Calibri"/>
              </a:rPr>
              <a:t>We work alongside the Worcestershire County Council </a:t>
            </a:r>
            <a:r>
              <a:rPr lang="en-GB" sz="1600" dirty="0">
                <a:cs typeface="Calibri"/>
                <a:hlinkClick r:id="rId2"/>
              </a:rPr>
              <a:t>Local Offer</a:t>
            </a:r>
            <a:r>
              <a:rPr lang="en-GB" sz="1600" dirty="0">
                <a:cs typeface="Calibri"/>
              </a:rPr>
              <a:t> and use </a:t>
            </a:r>
            <a:r>
              <a:rPr lang="en-GB" sz="1600" dirty="0">
                <a:cs typeface="Calibri"/>
                <a:hlinkClick r:id="rId3"/>
              </a:rPr>
              <a:t>The Graduated Response </a:t>
            </a:r>
            <a:r>
              <a:rPr lang="en-GB" sz="1600" dirty="0">
                <a:cs typeface="Calibri"/>
              </a:rPr>
              <a:t>to help support students.</a:t>
            </a:r>
          </a:p>
          <a:p>
            <a:pPr marL="0" indent="0">
              <a:lnSpc>
                <a:spcPct val="120000"/>
              </a:lnSpc>
              <a:buNone/>
            </a:pPr>
            <a:r>
              <a:rPr lang="en-GB" sz="1600" dirty="0">
                <a:cs typeface="Calibri"/>
              </a:rPr>
              <a:t>This means we assess where barriers are, plan support and ensure this is reviewed at a timely point.</a:t>
            </a:r>
          </a:p>
          <a:p>
            <a:pPr marL="0" indent="0">
              <a:lnSpc>
                <a:spcPct val="120000"/>
              </a:lnSpc>
              <a:buNone/>
            </a:pPr>
            <a:r>
              <a:rPr lang="en-GB" sz="1600" dirty="0">
                <a:cs typeface="Calibri"/>
              </a:rPr>
              <a:t>If you feel the current plan is not working, please contact the SEND Team; key worker or form tutor in the first instance.</a:t>
            </a:r>
            <a:endParaRPr lang="en-GB" sz="1600" dirty="0"/>
          </a:p>
        </p:txBody>
      </p:sp>
      <p:pic>
        <p:nvPicPr>
          <p:cNvPr id="5" name="Picture 5" descr="A picture containing chart&#10;&#10;Description automatically generated">
            <a:extLst>
              <a:ext uri="{FF2B5EF4-FFF2-40B4-BE49-F238E27FC236}">
                <a16:creationId xmlns:a16="http://schemas.microsoft.com/office/drawing/2014/main" id="{1A061995-929D-8693-DCA5-C694A8C2CABF}"/>
              </a:ext>
            </a:extLst>
          </p:cNvPr>
          <p:cNvPicPr>
            <a:picLocks noChangeAspect="1"/>
          </p:cNvPicPr>
          <p:nvPr/>
        </p:nvPicPr>
        <p:blipFill rotWithShape="1">
          <a:blip r:embed="rId4"/>
          <a:srcRect l="28700" t="27974" r="29964" b="10549"/>
          <a:stretch/>
        </p:blipFill>
        <p:spPr>
          <a:xfrm>
            <a:off x="750240" y="1430266"/>
            <a:ext cx="6065262" cy="5074517"/>
          </a:xfrm>
          <a:prstGeom prst="rect">
            <a:avLst/>
          </a:prstGeom>
        </p:spPr>
      </p:pic>
      <p:pic>
        <p:nvPicPr>
          <p:cNvPr id="4" name="Picture 2" descr="Logo, company name&#10;&#10;Description automatically generated">
            <a:extLst>
              <a:ext uri="{FF2B5EF4-FFF2-40B4-BE49-F238E27FC236}">
                <a16:creationId xmlns:a16="http://schemas.microsoft.com/office/drawing/2014/main" id="{C81BEB28-11FB-CC9F-6BBF-F34FB4E99F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1408" y="115120"/>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330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AC1D-78AE-9CCC-AE3E-A85127A3A80F}"/>
              </a:ext>
            </a:extLst>
          </p:cNvPr>
          <p:cNvSpPr>
            <a:spLocks noGrp="1"/>
          </p:cNvSpPr>
          <p:nvPr>
            <p:ph type="title"/>
          </p:nvPr>
        </p:nvSpPr>
        <p:spPr>
          <a:xfrm>
            <a:off x="546261" y="273532"/>
            <a:ext cx="7053610" cy="392270"/>
          </a:xfrm>
          <a:ln>
            <a:noFill/>
          </a:ln>
        </p:spPr>
        <p:txBody>
          <a:bodyPr>
            <a:noAutofit/>
          </a:bodyPr>
          <a:lstStyle/>
          <a:p>
            <a:r>
              <a:rPr lang="en-GB" sz="2400" dirty="0"/>
              <a:t>SEND</a:t>
            </a:r>
            <a:r>
              <a:rPr lang="en-GB" sz="2400" dirty="0">
                <a:ea typeface="+mj-lt"/>
                <a:cs typeface="+mj-lt"/>
              </a:rPr>
              <a:t> Information Report: The Graduated Response</a:t>
            </a:r>
            <a:endParaRPr lang="en-GB" sz="2400" dirty="0"/>
          </a:p>
        </p:txBody>
      </p:sp>
      <p:graphicFrame>
        <p:nvGraphicFramePr>
          <p:cNvPr id="3" name="Diagram 2">
            <a:extLst>
              <a:ext uri="{FF2B5EF4-FFF2-40B4-BE49-F238E27FC236}">
                <a16:creationId xmlns:a16="http://schemas.microsoft.com/office/drawing/2014/main" id="{BF19EFB2-356A-743D-8330-FED32F2C628D}"/>
              </a:ext>
            </a:extLst>
          </p:cNvPr>
          <p:cNvGraphicFramePr/>
          <p:nvPr>
            <p:extLst>
              <p:ext uri="{D42A27DB-BD31-4B8C-83A1-F6EECF244321}">
                <p14:modId xmlns:p14="http://schemas.microsoft.com/office/powerpoint/2010/main" val="2771732883"/>
              </p:ext>
            </p:extLst>
          </p:nvPr>
        </p:nvGraphicFramePr>
        <p:xfrm>
          <a:off x="871268" y="1545496"/>
          <a:ext cx="8264106" cy="46647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Arrow Connector 5">
            <a:extLst>
              <a:ext uri="{FF2B5EF4-FFF2-40B4-BE49-F238E27FC236}">
                <a16:creationId xmlns:a16="http://schemas.microsoft.com/office/drawing/2014/main" id="{BAB9EAFA-3F75-6217-56E4-5771D7738D3C}"/>
              </a:ext>
            </a:extLst>
          </p:cNvPr>
          <p:cNvCxnSpPr/>
          <p:nvPr/>
        </p:nvCxnSpPr>
        <p:spPr>
          <a:xfrm>
            <a:off x="2993366" y="2665562"/>
            <a:ext cx="1854679" cy="98341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5C8EC9F8-4893-5F41-5EC4-D8009C0B4B6D}"/>
              </a:ext>
            </a:extLst>
          </p:cNvPr>
          <p:cNvSpPr txBox="1"/>
          <p:nvPr/>
        </p:nvSpPr>
        <p:spPr>
          <a:xfrm>
            <a:off x="217337" y="1459891"/>
            <a:ext cx="3217652" cy="3600986"/>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panose="020F0502020204030204"/>
                <a:ea typeface="+mn-ea"/>
                <a:cs typeface="+mn-cs"/>
              </a:rPr>
              <a:t>When a student continues to make </a:t>
            </a:r>
            <a:r>
              <a:rPr kumimoji="0" lang="en-US" sz="1400" b="1" i="0" u="none" strike="noStrike" kern="1200" cap="none" spc="0" normalizeH="0" baseline="0" noProof="0" dirty="0">
                <a:ln>
                  <a:noFill/>
                </a:ln>
                <a:effectLst/>
                <a:uLnTx/>
                <a:uFillTx/>
                <a:latin typeface="Calibri" panose="020F0502020204030204"/>
                <a:ea typeface="+mn-ea"/>
                <a:cs typeface="+mn-cs"/>
              </a:rPr>
              <a:t>less than expected progress</a:t>
            </a:r>
            <a:r>
              <a:rPr kumimoji="0" lang="en-US" sz="1400" b="0" i="0" u="none" strike="noStrike" kern="1200" cap="none" spc="0" normalizeH="0" baseline="0" noProof="0" dirty="0">
                <a:ln>
                  <a:noFill/>
                </a:ln>
                <a:effectLst/>
                <a:uLnTx/>
                <a:uFillTx/>
                <a:latin typeface="Calibri" panose="020F0502020204030204"/>
                <a:ea typeface="+mn-ea"/>
                <a:cs typeface="+mn-cs"/>
              </a:rPr>
              <a:t>, despite support and interventions that are matched to their area of need, we will consider involving specialists or external agencies </a:t>
            </a:r>
            <a:r>
              <a:rPr kumimoji="0" lang="en-US" sz="1400" b="1" i="0" u="none" strike="noStrike" kern="1200" cap="none" spc="0" normalizeH="0" baseline="0" noProof="0" dirty="0">
                <a:ln>
                  <a:noFill/>
                </a:ln>
                <a:effectLst/>
                <a:uLnTx/>
                <a:uFillTx/>
                <a:latin typeface="Calibri" panose="020F0502020204030204"/>
                <a:ea typeface="+mn-ea"/>
                <a:cs typeface="+mn-cs"/>
              </a:rPr>
              <a:t>Wave 2 Targeted / Wave 3 bespoke interventions. </a:t>
            </a:r>
            <a:endParaRPr kumimoji="0" lang="en-US" sz="1400" b="1" i="0" u="none" strike="noStrike" kern="1200" cap="none" spc="0" normalizeH="0" baseline="0" noProof="0" dirty="0">
              <a:ln>
                <a:noFill/>
              </a:ln>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panose="020F0502020204030204"/>
                <a:ea typeface="+mn-ea"/>
                <a:cs typeface="+mn-cs"/>
              </a:rPr>
              <a:t>Whenever we think specialists should be involved, we seek parent/carer permission first.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panose="020F0502020204030204"/>
                <a:ea typeface="+mn-ea"/>
                <a:cs typeface="+mn-cs"/>
              </a:rPr>
              <a:t>Following a meeting or assessment with a specialist we will share what was discussed and/or agreed with the parent/carer and teachers of the student, through an </a:t>
            </a:r>
            <a:r>
              <a:rPr kumimoji="0" lang="en-US" sz="1400" b="0" i="0" u="none" strike="noStrike" kern="1200" cap="none" spc="0" normalizeH="0" baseline="0" noProof="0" dirty="0" err="1">
                <a:ln>
                  <a:noFill/>
                </a:ln>
                <a:effectLst/>
                <a:uLnTx/>
                <a:uFillTx/>
                <a:latin typeface="Calibri" panose="020F0502020204030204"/>
                <a:ea typeface="+mn-ea"/>
                <a:cs typeface="+mn-cs"/>
              </a:rPr>
              <a:t>individualised</a:t>
            </a:r>
            <a:r>
              <a:rPr kumimoji="0" lang="en-US" sz="1400" b="0" i="0" u="none" strike="noStrike" kern="1200" cap="none" spc="0" normalizeH="0" baseline="0" noProof="0" dirty="0">
                <a:ln>
                  <a:noFill/>
                </a:ln>
                <a:effectLst/>
                <a:uLnTx/>
                <a:uFillTx/>
                <a:latin typeface="Calibri" panose="020F0502020204030204"/>
                <a:ea typeface="+mn-ea"/>
                <a:cs typeface="+mn-cs"/>
              </a:rPr>
              <a:t> </a:t>
            </a:r>
            <a:r>
              <a:rPr lang="en-US" sz="1400" dirty="0">
                <a:latin typeface="Calibri" panose="020F0502020204030204"/>
              </a:rPr>
              <a:t>learning plan.</a:t>
            </a:r>
            <a:endParaRPr kumimoji="0" lang="en-US" sz="1400" b="0" i="0" u="none" strike="noStrike" kern="1200" cap="none" spc="0" normalizeH="0" baseline="0" noProof="0" dirty="0">
              <a:ln>
                <a:noFill/>
              </a:ln>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B0111CE-CBEA-0EC4-ADB5-A02F57F94F44}"/>
              </a:ext>
            </a:extLst>
          </p:cNvPr>
          <p:cNvSpPr txBox="1"/>
          <p:nvPr/>
        </p:nvSpPr>
        <p:spPr>
          <a:xfrm>
            <a:off x="8272732" y="134816"/>
            <a:ext cx="3217652" cy="3154710"/>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When a student needs more specialist help there is a Directory of Agencies used by the school, that is referred to for </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Wave 3 specialist intervention.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e.g.:</a:t>
            </a:r>
          </a:p>
          <a:p>
            <a:pPr marL="171450" marR="0" lvl="0" indent="-1714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SEND Supported (Autism, Social, Emotional and Mental Health and Cognition &amp; Learning);</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Chadsgrove</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(Physical Disability, Dyslexia) </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CAMHs, WEST, In school wellbeing referrals, Pet Assisted Therapy, Boxing, Mentoring  (Mental Health) </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SENDIASS (Post 16 Advice and Guidance)</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Umbrella Pathway (assessment for ASD)</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SALT (Communication </a:t>
            </a:r>
            <a:r>
              <a:rPr lang="en-US" sz="1100" dirty="0">
                <a:solidFill>
                  <a:prstClr val="black"/>
                </a:solidFill>
                <a:latin typeface="Calibri" panose="020F0502020204030204"/>
              </a:rPr>
              <a:t>and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Interaction/Speech &amp; Language) </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Community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Paediatrics</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(assessment for ADHD)</a:t>
            </a:r>
          </a:p>
          <a:p>
            <a:pPr marL="171450" marR="0" lvl="0" indent="-1714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Educational Psychology</a:t>
            </a:r>
          </a:p>
          <a:p>
            <a:pPr marR="0" lvl="0" algn="l" defTabSz="914400" rtl="0" eaLnBrk="1" fontAlgn="auto" latinLnBrk="0" hangingPunct="1">
              <a:lnSpc>
                <a:spcPct val="100000"/>
              </a:lnSpc>
              <a:spcBef>
                <a:spcPts val="0"/>
              </a:spcBef>
              <a:spcAft>
                <a:spcPts val="0"/>
              </a:spcAft>
              <a:buClr>
                <a:srgbClr val="FF0000"/>
              </a:buClr>
              <a:buSzTx/>
              <a:tabLst/>
              <a:defRPr/>
            </a:pPr>
            <a:r>
              <a:rPr lang="en-US" sz="1100" dirty="0">
                <a:solidFill>
                  <a:prstClr val="black"/>
                </a:solidFill>
                <a:latin typeface="Calibri" panose="020F0502020204030204"/>
                <a:cs typeface="Calibri"/>
              </a:rPr>
              <a:t>Some of these services have very long waiting lists nationally – we will suggest adaptations before a diagnosis is given</a:t>
            </a:r>
            <a:r>
              <a:rPr lang="en-US" sz="1200" dirty="0">
                <a:solidFill>
                  <a:prstClr val="black"/>
                </a:solidFill>
                <a:latin typeface="Calibri" panose="020F0502020204030204"/>
                <a:cs typeface="Calibri"/>
              </a:rPr>
              <a:t>.</a:t>
            </a:r>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Calibri"/>
            </a:endParaRPr>
          </a:p>
        </p:txBody>
      </p:sp>
      <p:cxnSp>
        <p:nvCxnSpPr>
          <p:cNvPr id="17" name="Straight Arrow Connector 16">
            <a:extLst>
              <a:ext uri="{FF2B5EF4-FFF2-40B4-BE49-F238E27FC236}">
                <a16:creationId xmlns:a16="http://schemas.microsoft.com/office/drawing/2014/main" id="{64DDB916-66E3-BBB3-7487-DD161F585E6D}"/>
              </a:ext>
            </a:extLst>
          </p:cNvPr>
          <p:cNvCxnSpPr>
            <a:cxnSpLocks/>
          </p:cNvCxnSpPr>
          <p:nvPr/>
        </p:nvCxnSpPr>
        <p:spPr>
          <a:xfrm flipH="1">
            <a:off x="6927011" y="1545496"/>
            <a:ext cx="1345721" cy="86433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2963D6F5-DEA6-ABCA-1496-E9CEC256B790}"/>
              </a:ext>
            </a:extLst>
          </p:cNvPr>
          <p:cNvSpPr txBox="1"/>
          <p:nvPr/>
        </p:nvSpPr>
        <p:spPr>
          <a:xfrm>
            <a:off x="7730944" y="3639263"/>
            <a:ext cx="3992354" cy="3083921"/>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90000"/>
              </a:lnSpc>
              <a:spcBef>
                <a:spcPts val="0"/>
              </a:spcBef>
              <a:spcAft>
                <a:spcPts val="0"/>
              </a:spcAft>
              <a:buClr>
                <a:srgbClr val="FF0000"/>
              </a:buClr>
              <a:buSzTx/>
              <a:buFont typeface="Wingdings" panose="05000000000000000000" pitchFamily="2" charset="2"/>
              <a:buChar char="§"/>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Every teacher </a:t>
            </a:r>
            <a:r>
              <a:rPr kumimoji="0" lang="en-GB" sz="12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is required to adapt the curriculum to ensure access to learning for all children in their class. </a:t>
            </a:r>
          </a:p>
          <a:p>
            <a:pPr marL="0" marR="0" lvl="0" indent="0" algn="l" defTabSz="914400" rtl="0" eaLnBrk="1" fontAlgn="auto" latinLnBrk="0" hangingPunct="1">
              <a:lnSpc>
                <a:spcPct val="90000"/>
              </a:lnSpc>
              <a:spcBef>
                <a:spcPts val="0"/>
              </a:spcBef>
              <a:spcAft>
                <a:spcPts val="0"/>
              </a:spcAft>
              <a:buClr>
                <a:srgbClr val="FF0000"/>
              </a:buClr>
              <a:buSzTx/>
              <a:buFont typeface="Wingdings" panose="05000000000000000000" pitchFamily="2" charset="2"/>
              <a:buChar char="§"/>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High quality personalised teaching</a:t>
            </a:r>
            <a:r>
              <a:rPr kumimoji="0" lang="en-GB" sz="12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 adjusted for student’s needs, is the first way we respond to students who have SEND or any learning barrier</a:t>
            </a:r>
          </a:p>
          <a:p>
            <a:pPr marL="0" marR="0" lvl="0" indent="0" algn="l" defTabSz="914400" rtl="0" eaLnBrk="1" fontAlgn="auto" latinLnBrk="0" hangingPunct="1">
              <a:lnSpc>
                <a:spcPct val="90000"/>
              </a:lnSpc>
              <a:spcBef>
                <a:spcPts val="0"/>
              </a:spcBef>
              <a:spcAft>
                <a:spcPts val="0"/>
              </a:spcAft>
              <a:buClr>
                <a:srgbClr val="FF0000"/>
              </a:buClr>
              <a:buSzTx/>
              <a:buFont typeface="Wingdings" panose="05000000000000000000" pitchFamily="2" charset="2"/>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Additional intervention and support cannot make up for a lack of good/outstanding teaching. To support this, teaching at Arrow Vale is regularly reviewed. We have a </a:t>
            </a:r>
            <a:r>
              <a:rPr kumimoji="0" lang="en-GB" sz="12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thorough teacher and support staff CPD training programme </a:t>
            </a:r>
            <a:r>
              <a:rPr kumimoji="0" lang="en-GB" sz="12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to ensure teachers’ understanding of strategies to support and identify vulnerable students and their knowledge of SEND is up to date. </a:t>
            </a:r>
          </a:p>
          <a:p>
            <a:pPr marL="0" marR="0" lvl="0" indent="0" algn="l" defTabSz="914400" rtl="0" eaLnBrk="1" fontAlgn="auto" latinLnBrk="0" hangingPunct="1">
              <a:lnSpc>
                <a:spcPct val="90000"/>
              </a:lnSpc>
              <a:spcBef>
                <a:spcPts val="0"/>
              </a:spcBef>
              <a:spcAft>
                <a:spcPts val="0"/>
              </a:spcAft>
              <a:buClr>
                <a:srgbClr val="FF0000"/>
              </a:buClr>
              <a:buSzTx/>
              <a:buFont typeface="Wingdings" panose="05000000000000000000" pitchFamily="2" charset="2"/>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When a student is identified as having SEND, we use the four-step </a:t>
            </a:r>
            <a:r>
              <a:rPr kumimoji="0" lang="en-GB" sz="12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Graduated Approach </a:t>
            </a:r>
            <a:r>
              <a:rPr kumimoji="0" lang="en-GB" sz="12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process to ensure barriers to learning are removed and effective provision is put in place.</a:t>
            </a:r>
          </a:p>
          <a:p>
            <a:pPr marL="0" marR="0" lvl="0" indent="0" algn="l" defTabSz="914400" rtl="0" eaLnBrk="1" fontAlgn="auto" latinLnBrk="0" hangingPunct="1">
              <a:lnSpc>
                <a:spcPct val="90000"/>
              </a:lnSpc>
              <a:spcBef>
                <a:spcPts val="0"/>
              </a:spcBef>
              <a:spcAft>
                <a:spcPts val="0"/>
              </a:spcAft>
              <a:buClr>
                <a:srgbClr val="FF0000"/>
              </a:buClr>
              <a:buSzTx/>
              <a:buFont typeface="Wingdings" panose="05000000000000000000" pitchFamily="2" charset="2"/>
              <a:buChar char="§"/>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The Assess, Plan, Do, Review Cycle </a:t>
            </a:r>
            <a:r>
              <a:rPr kumimoji="0" lang="en-GB" sz="12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ensures that students’ and parents’/carers’ needs are at the centre of all provision provided by a  “Team around the Child” approach</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cxnSp>
        <p:nvCxnSpPr>
          <p:cNvPr id="24" name="Straight Arrow Connector 23">
            <a:extLst>
              <a:ext uri="{FF2B5EF4-FFF2-40B4-BE49-F238E27FC236}">
                <a16:creationId xmlns:a16="http://schemas.microsoft.com/office/drawing/2014/main" id="{2FDC9B97-EEF5-AB24-CFC6-5B43C87644CB}"/>
              </a:ext>
            </a:extLst>
          </p:cNvPr>
          <p:cNvCxnSpPr>
            <a:cxnSpLocks/>
          </p:cNvCxnSpPr>
          <p:nvPr/>
        </p:nvCxnSpPr>
        <p:spPr>
          <a:xfrm flipH="1" flipV="1">
            <a:off x="7135721" y="5366392"/>
            <a:ext cx="595223" cy="45643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4" name="Picture 2" descr="Logo, company name&#10;&#10;Description automatically generated">
            <a:extLst>
              <a:ext uri="{FF2B5EF4-FFF2-40B4-BE49-F238E27FC236}">
                <a16:creationId xmlns:a16="http://schemas.microsoft.com/office/drawing/2014/main" id="{D40D0243-7F6A-FF9F-F37A-801EAFA4EE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458" y="5460255"/>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068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E3EC6-3ECE-6EC1-9E29-3D7760637AF0}"/>
              </a:ext>
            </a:extLst>
          </p:cNvPr>
          <p:cNvSpPr>
            <a:spLocks noGrp="1"/>
          </p:cNvSpPr>
          <p:nvPr>
            <p:ph type="title"/>
          </p:nvPr>
        </p:nvSpPr>
        <p:spPr>
          <a:xfrm>
            <a:off x="674777" y="211674"/>
            <a:ext cx="9388482" cy="1143000"/>
          </a:xfrm>
        </p:spPr>
        <p:txBody>
          <a:bodyPr>
            <a:normAutofit/>
          </a:bodyPr>
          <a:lstStyle/>
          <a:p>
            <a:r>
              <a:rPr lang="en-GB" sz="3200" dirty="0">
                <a:ea typeface="+mj-lt"/>
                <a:cs typeface="+mj-lt"/>
              </a:rPr>
              <a:t>SEND Information Report: Outside Agency Testimonials</a:t>
            </a:r>
          </a:p>
        </p:txBody>
      </p:sp>
      <p:graphicFrame>
        <p:nvGraphicFramePr>
          <p:cNvPr id="6" name="Table 6">
            <a:extLst>
              <a:ext uri="{FF2B5EF4-FFF2-40B4-BE49-F238E27FC236}">
                <a16:creationId xmlns:a16="http://schemas.microsoft.com/office/drawing/2014/main" id="{511797AB-A02B-B90B-3A3E-69DA32FABD79}"/>
              </a:ext>
            </a:extLst>
          </p:cNvPr>
          <p:cNvGraphicFramePr>
            <a:graphicFrameLocks noGrp="1"/>
          </p:cNvGraphicFramePr>
          <p:nvPr>
            <p:extLst>
              <p:ext uri="{D42A27DB-BD31-4B8C-83A1-F6EECF244321}">
                <p14:modId xmlns:p14="http://schemas.microsoft.com/office/powerpoint/2010/main" val="1503934193"/>
              </p:ext>
            </p:extLst>
          </p:nvPr>
        </p:nvGraphicFramePr>
        <p:xfrm>
          <a:off x="198915" y="1530608"/>
          <a:ext cx="10484926" cy="4911705"/>
        </p:xfrm>
        <a:graphic>
          <a:graphicData uri="http://schemas.openxmlformats.org/drawingml/2006/table">
            <a:tbl>
              <a:tblPr firstRow="1" bandRow="1">
                <a:tableStyleId>{616DA210-FB5B-4158-B5E0-FEB733F419BA}</a:tableStyleId>
              </a:tblPr>
              <a:tblGrid>
                <a:gridCol w="3494975">
                  <a:extLst>
                    <a:ext uri="{9D8B030D-6E8A-4147-A177-3AD203B41FA5}">
                      <a16:colId xmlns:a16="http://schemas.microsoft.com/office/drawing/2014/main" val="1571445625"/>
                    </a:ext>
                  </a:extLst>
                </a:gridCol>
                <a:gridCol w="3579627">
                  <a:extLst>
                    <a:ext uri="{9D8B030D-6E8A-4147-A177-3AD203B41FA5}">
                      <a16:colId xmlns:a16="http://schemas.microsoft.com/office/drawing/2014/main" val="810417204"/>
                    </a:ext>
                  </a:extLst>
                </a:gridCol>
                <a:gridCol w="3410324">
                  <a:extLst>
                    <a:ext uri="{9D8B030D-6E8A-4147-A177-3AD203B41FA5}">
                      <a16:colId xmlns:a16="http://schemas.microsoft.com/office/drawing/2014/main" val="460681462"/>
                    </a:ext>
                  </a:extLst>
                </a:gridCol>
              </a:tblGrid>
              <a:tr h="875322">
                <a:tc>
                  <a:txBody>
                    <a:bodyPr/>
                    <a:lstStyle/>
                    <a:p>
                      <a:pPr lvl="0">
                        <a:buNone/>
                      </a:pPr>
                      <a:r>
                        <a:rPr lang="en-US" sz="2000" b="1" i="0" u="none" strike="noStrike" noProof="0" dirty="0">
                          <a:solidFill>
                            <a:schemeClr val="accent2">
                              <a:lumMod val="75000"/>
                            </a:schemeClr>
                          </a:solidFill>
                          <a:latin typeface="Calibri"/>
                        </a:rPr>
                        <a:t>Leigh </a:t>
                      </a:r>
                      <a:r>
                        <a:rPr lang="en-US" sz="2000" b="1" i="0" u="none" strike="noStrike" noProof="0" err="1">
                          <a:solidFill>
                            <a:schemeClr val="accent2">
                              <a:lumMod val="75000"/>
                            </a:schemeClr>
                          </a:solidFill>
                          <a:latin typeface="Calibri"/>
                        </a:rPr>
                        <a:t>Brecknell</a:t>
                      </a:r>
                      <a:r>
                        <a:rPr lang="en-US" sz="2000" b="1" i="0" u="none" strike="noStrike" noProof="0" dirty="0">
                          <a:solidFill>
                            <a:schemeClr val="accent2">
                              <a:lumMod val="75000"/>
                            </a:schemeClr>
                          </a:solidFill>
                          <a:latin typeface="Calibri"/>
                        </a:rPr>
                        <a:t>: SEN Profiler, HOW College</a:t>
                      </a:r>
                      <a:endParaRPr lang="en-GB" dirty="0">
                        <a:solidFill>
                          <a:schemeClr val="accent2">
                            <a:lumMod val="75000"/>
                          </a:schemeClr>
                        </a:solidFill>
                      </a:endParaRPr>
                    </a:p>
                  </a:txBody>
                  <a:tcPr/>
                </a:tc>
                <a:tc>
                  <a:txBody>
                    <a:bodyPr/>
                    <a:lstStyle/>
                    <a:p>
                      <a:r>
                        <a:rPr lang="en-GB" dirty="0">
                          <a:solidFill>
                            <a:schemeClr val="accent2">
                              <a:lumMod val="75000"/>
                            </a:schemeClr>
                          </a:solidFill>
                        </a:rPr>
                        <a:t>Leonie Berry: Managing Director, SEND Supported</a:t>
                      </a:r>
                    </a:p>
                  </a:txBody>
                  <a:tcPr/>
                </a:tc>
                <a:tc>
                  <a:txBody>
                    <a:bodyPr/>
                    <a:lstStyle/>
                    <a:p>
                      <a:r>
                        <a:rPr lang="en-GB" dirty="0">
                          <a:solidFill>
                            <a:schemeClr val="accent2">
                              <a:lumMod val="75000"/>
                            </a:schemeClr>
                          </a:solidFill>
                        </a:rPr>
                        <a:t>Mark Loveday: former Head of School Support Services, </a:t>
                      </a:r>
                      <a:r>
                        <a:rPr lang="en-GB" dirty="0" err="1">
                          <a:solidFill>
                            <a:schemeClr val="accent2">
                              <a:lumMod val="75000"/>
                            </a:schemeClr>
                          </a:solidFill>
                        </a:rPr>
                        <a:t>Chadsgrove</a:t>
                      </a:r>
                      <a:endParaRPr lang="en-GB" dirty="0">
                        <a:solidFill>
                          <a:schemeClr val="accent2">
                            <a:lumMod val="75000"/>
                          </a:schemeClr>
                        </a:solidFill>
                      </a:endParaRPr>
                    </a:p>
                  </a:txBody>
                  <a:tcPr/>
                </a:tc>
                <a:extLst>
                  <a:ext uri="{0D108BD9-81ED-4DB2-BD59-A6C34878D82A}">
                    <a16:rowId xmlns:a16="http://schemas.microsoft.com/office/drawing/2014/main" val="3558188336"/>
                  </a:ext>
                </a:extLst>
              </a:tr>
              <a:tr h="3997305">
                <a:tc>
                  <a:txBody>
                    <a:bodyPr/>
                    <a:lstStyle/>
                    <a:p>
                      <a:pPr lvl="0">
                        <a:buNone/>
                      </a:pPr>
                      <a:r>
                        <a:rPr lang="en-US" sz="2000" b="0" i="0" u="none" strike="noStrike" noProof="0" dirty="0">
                          <a:solidFill>
                            <a:schemeClr val="accent2">
                              <a:lumMod val="75000"/>
                            </a:schemeClr>
                          </a:solidFill>
                          <a:latin typeface="Calibri"/>
                        </a:rPr>
                        <a:t>“In our experience, the relationship we have with Arrow Vale and the SEN department has been an extremely positive collaboration which has benefited the students greatly, allowing them to succeed and progress in all walks of life”</a:t>
                      </a:r>
                      <a:endParaRPr lang="en-US" b="0" dirty="0">
                        <a:solidFill>
                          <a:schemeClr val="accent2">
                            <a:lumMod val="75000"/>
                          </a:schemeClr>
                        </a:solidFill>
                      </a:endParaRPr>
                    </a:p>
                  </a:txBody>
                  <a:tcPr/>
                </a:tc>
                <a:tc>
                  <a:txBody>
                    <a:bodyPr/>
                    <a:lstStyle/>
                    <a:p>
                      <a:pPr marL="0" marR="0" lvl="0" indent="0" algn="l">
                        <a:lnSpc>
                          <a:spcPct val="100000"/>
                        </a:lnSpc>
                        <a:spcBef>
                          <a:spcPts val="0"/>
                        </a:spcBef>
                        <a:spcAft>
                          <a:spcPts val="0"/>
                        </a:spcAft>
                        <a:buNone/>
                      </a:pPr>
                      <a:r>
                        <a:rPr lang="en-US" sz="1400" b="0" i="0" u="none" strike="noStrike" noProof="0" dirty="0">
                          <a:solidFill>
                            <a:schemeClr val="accent2">
                              <a:lumMod val="75000"/>
                            </a:schemeClr>
                          </a:solidFill>
                          <a:latin typeface="Calibri"/>
                        </a:rPr>
                        <a:t>"SEND Supported works in partnership with Arrow Vale to promote improved outcomes for learners with Special Educational Needs and Disabilities (SEND).  Arrow Vale works collaboratively with SEND Supported to raise school capacity to meet the additional needs of their students. Consultants have extensive experience in their fields, offering advice, guidance and training in autism, communication &amp; interaction, dyslexia, specific language disorder, cognition &amp; learning and social emotional and mental health (SEMH). Arrow Vale is committed to promoting inclusive opportunities for their learners through creative solutions and providing </a:t>
                      </a:r>
                      <a:r>
                        <a:rPr lang="en-US" sz="1400" b="0" i="0" u="none" strike="noStrike" noProof="0" dirty="0" err="1">
                          <a:solidFill>
                            <a:schemeClr val="accent2">
                              <a:lumMod val="75000"/>
                            </a:schemeClr>
                          </a:solidFill>
                          <a:latin typeface="Calibri"/>
                        </a:rPr>
                        <a:t>personalised</a:t>
                      </a:r>
                      <a:r>
                        <a:rPr lang="en-US" sz="1400" b="0" i="0" u="none" strike="noStrike" noProof="0" dirty="0">
                          <a:solidFill>
                            <a:schemeClr val="accent2">
                              <a:lumMod val="75000"/>
                            </a:schemeClr>
                          </a:solidFill>
                          <a:latin typeface="Calibri"/>
                        </a:rPr>
                        <a:t> student provision. We very much value our productive working relationship with Arrow Vale”</a:t>
                      </a:r>
                      <a:r>
                        <a:rPr lang="en-US" sz="1400" b="0" dirty="0">
                          <a:solidFill>
                            <a:schemeClr val="accent2">
                              <a:lumMod val="75000"/>
                            </a:schemeClr>
                          </a:solidFill>
                        </a:rPr>
                        <a:t> </a:t>
                      </a:r>
                    </a:p>
                  </a:txBody>
                  <a:tcPr/>
                </a:tc>
                <a:tc>
                  <a:txBody>
                    <a:bodyPr/>
                    <a:lstStyle/>
                    <a:p>
                      <a:pPr marL="0" marR="0" lvl="0" indent="0" algn="l">
                        <a:lnSpc>
                          <a:spcPct val="100000"/>
                        </a:lnSpc>
                        <a:spcBef>
                          <a:spcPts val="0"/>
                        </a:spcBef>
                        <a:spcAft>
                          <a:spcPts val="0"/>
                        </a:spcAft>
                        <a:buNone/>
                      </a:pPr>
                      <a:r>
                        <a:rPr lang="en-US" sz="2000" b="0" i="0" u="none" strike="noStrike" noProof="0" dirty="0">
                          <a:solidFill>
                            <a:schemeClr val="accent2">
                              <a:lumMod val="75000"/>
                            </a:schemeClr>
                          </a:solidFill>
                          <a:latin typeface="Calibri"/>
                        </a:rPr>
                        <a:t>“Staff liaise well with the PD Outreach Team to ensure the needs of pupils with physical disabilities are met.”</a:t>
                      </a:r>
                      <a:endParaRPr lang="en-US" b="0" dirty="0">
                        <a:solidFill>
                          <a:schemeClr val="accent2">
                            <a:lumMod val="75000"/>
                          </a:schemeClr>
                        </a:solidFill>
                      </a:endParaRPr>
                    </a:p>
                    <a:p>
                      <a:endParaRPr lang="en-GB" sz="1600" b="0" dirty="0">
                        <a:solidFill>
                          <a:schemeClr val="accent2">
                            <a:lumMod val="75000"/>
                          </a:schemeClr>
                        </a:solidFill>
                      </a:endParaRPr>
                    </a:p>
                  </a:txBody>
                  <a:tcPr/>
                </a:tc>
                <a:extLst>
                  <a:ext uri="{0D108BD9-81ED-4DB2-BD59-A6C34878D82A}">
                    <a16:rowId xmlns:a16="http://schemas.microsoft.com/office/drawing/2014/main" val="2788085072"/>
                  </a:ext>
                </a:extLst>
              </a:tr>
            </a:tbl>
          </a:graphicData>
        </a:graphic>
      </p:graphicFrame>
      <p:pic>
        <p:nvPicPr>
          <p:cNvPr id="5" name="Picture 4" descr="Graphical user interface, text, application&#10;&#10;Description automatically generated">
            <a:extLst>
              <a:ext uri="{FF2B5EF4-FFF2-40B4-BE49-F238E27FC236}">
                <a16:creationId xmlns:a16="http://schemas.microsoft.com/office/drawing/2014/main" id="{696A9DCD-1871-7D6D-046E-FEFCF6308505}"/>
              </a:ext>
            </a:extLst>
          </p:cNvPr>
          <p:cNvPicPr>
            <a:picLocks noChangeAspect="1"/>
          </p:cNvPicPr>
          <p:nvPr/>
        </p:nvPicPr>
        <p:blipFill>
          <a:blip r:embed="rId2"/>
          <a:stretch>
            <a:fillRect/>
          </a:stretch>
        </p:blipFill>
        <p:spPr>
          <a:xfrm>
            <a:off x="826539" y="5381993"/>
            <a:ext cx="2743200" cy="861365"/>
          </a:xfrm>
          <a:prstGeom prst="rect">
            <a:avLst/>
          </a:prstGeom>
        </p:spPr>
      </p:pic>
      <p:pic>
        <p:nvPicPr>
          <p:cNvPr id="8" name="Picture 7" descr="Logo&#10;&#10;Description automatically generated">
            <a:extLst>
              <a:ext uri="{FF2B5EF4-FFF2-40B4-BE49-F238E27FC236}">
                <a16:creationId xmlns:a16="http://schemas.microsoft.com/office/drawing/2014/main" id="{E49A9CBA-1112-7669-87D4-CA4FDBA1985A}"/>
              </a:ext>
            </a:extLst>
          </p:cNvPr>
          <p:cNvPicPr>
            <a:picLocks noChangeAspect="1"/>
          </p:cNvPicPr>
          <p:nvPr/>
        </p:nvPicPr>
        <p:blipFill>
          <a:blip r:embed="rId3"/>
          <a:stretch>
            <a:fillRect/>
          </a:stretch>
        </p:blipFill>
        <p:spPr>
          <a:xfrm>
            <a:off x="8902217" y="4146390"/>
            <a:ext cx="1356935" cy="1356936"/>
          </a:xfrm>
          <a:prstGeom prst="rect">
            <a:avLst/>
          </a:prstGeom>
        </p:spPr>
      </p:pic>
      <p:pic>
        <p:nvPicPr>
          <p:cNvPr id="3" name="Picture 2" descr="Logo, company name&#10;&#10;Description automatically generated">
            <a:extLst>
              <a:ext uri="{FF2B5EF4-FFF2-40B4-BE49-F238E27FC236}">
                <a16:creationId xmlns:a16="http://schemas.microsoft.com/office/drawing/2014/main" id="{911C15C5-0967-B2AF-D815-70C5B6FBC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0483" y="97680"/>
            <a:ext cx="1179008" cy="11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977815"/>
      </p:ext>
    </p:extLst>
  </p:cSld>
  <p:clrMapOvr>
    <a:masterClrMapping/>
  </p:clrMapOvr>
</p:sld>
</file>

<file path=ppt/theme/theme1.xml><?xml version="1.0" encoding="utf-8"?>
<a:theme xmlns:a="http://schemas.openxmlformats.org/drawingml/2006/main" name="Facet">
  <a:themeElements>
    <a:clrScheme name="Custom 1">
      <a:dk1>
        <a:sysClr val="windowText" lastClr="000000"/>
      </a:dk1>
      <a:lt1>
        <a:sysClr val="window" lastClr="FFFFFF"/>
      </a:lt1>
      <a:dk2>
        <a:srgbClr val="2C3C43"/>
      </a:dk2>
      <a:lt2>
        <a:srgbClr val="EBEBEB"/>
      </a:lt2>
      <a:accent1>
        <a:srgbClr val="FF0000"/>
      </a:accent1>
      <a:accent2>
        <a:srgbClr val="C00000"/>
      </a:accent2>
      <a:accent3>
        <a:srgbClr val="E65331"/>
      </a:accent3>
      <a:accent4>
        <a:srgbClr val="F27E19"/>
      </a:accent4>
      <a:accent5>
        <a:srgbClr val="FAB2BC"/>
      </a:accent5>
      <a:accent6>
        <a:srgbClr val="000000"/>
      </a:accent6>
      <a:hlink>
        <a:srgbClr val="000000"/>
      </a:hlink>
      <a:folHlink>
        <a:srgbClr val="6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Metadata/LabelInfo.xml><?xml version="1.0" encoding="utf-8"?>
<clbl:labelList xmlns:clbl="http://schemas.microsoft.com/office/2020/mipLabelMetadata">
  <clbl:label id="{ef873751-8807-448e-b698-ee031b2a5792}" enabled="0" method="" siteId="{ef873751-8807-448e-b698-ee031b2a5792}" removed="1"/>
</clbl:labelList>
</file>

<file path=docProps/app.xml><?xml version="1.0" encoding="utf-8"?>
<Properties xmlns="http://schemas.openxmlformats.org/officeDocument/2006/extended-properties" xmlns:vt="http://schemas.openxmlformats.org/officeDocument/2006/docPropsVTypes">
  <TotalTime>227</TotalTime>
  <Words>5900</Words>
  <Application>Microsoft Office PowerPoint</Application>
  <PresentationFormat>Widescreen</PresentationFormat>
  <Paragraphs>415</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Wingdings</vt:lpstr>
      <vt:lpstr>Wingdings 3</vt:lpstr>
      <vt:lpstr>Facet</vt:lpstr>
      <vt:lpstr> Special Educational Needs Information Report</vt:lpstr>
      <vt:lpstr>Welcome to our Arrow Vale SEND Information report. This can be looked through page by page and later in the document – please use the ‘quick links’, to find answers to specific  questions.  </vt:lpstr>
      <vt:lpstr>SEND Information Report: Key Contacts</vt:lpstr>
      <vt:lpstr>PowerPoint Presentation</vt:lpstr>
      <vt:lpstr>SEND Information Report: Meet the Team</vt:lpstr>
      <vt:lpstr>We work alongside the Worcestershire County Council Local Offer: SEND Local Offer | Worcestershire County Council.   A video guide can also be found here:   https://youtu.be/LyEo2FySJiQ </vt:lpstr>
      <vt:lpstr>SEND Information Report: Local Offer</vt:lpstr>
      <vt:lpstr>SEND Information Report: The Graduated Response</vt:lpstr>
      <vt:lpstr>SEND Information Report: Outside Agency Testimonials</vt:lpstr>
      <vt:lpstr>SEND Information Report: Safeguarding</vt:lpstr>
      <vt:lpstr>SEND Information Report: Staff Testimonials</vt:lpstr>
      <vt:lpstr>SEND Information Report: Student Testimonials </vt:lpstr>
      <vt:lpstr>SEND Information Report: Family Testimonials</vt:lpstr>
      <vt:lpstr>SEND Information Report: SEND Needs Analysis over time</vt:lpstr>
      <vt:lpstr>What are the 4 broad categories of SEND need in the Code of Practice 2015?  See separate ‘Areas of Need’ document for more details</vt:lpstr>
      <vt:lpstr>Page 1 Quick links:</vt:lpstr>
      <vt:lpstr>Page 2 Quick links.</vt:lpstr>
      <vt:lpstr>What should I do if I think my child has Special Educational needs?</vt:lpstr>
      <vt:lpstr>How does the school know if a child needs extra help?</vt:lpstr>
      <vt:lpstr>How will both school and I know how my child is doing?</vt:lpstr>
      <vt:lpstr>How will school help me support my child’s learning?</vt:lpstr>
      <vt:lpstr>How will the curriculum be matched to my child’s needs?</vt:lpstr>
      <vt:lpstr>How are the school's resources allocated and matched to children’s special educational needs?</vt:lpstr>
      <vt:lpstr>How will the school decide the type of support my child will receive? (Page 1)</vt:lpstr>
      <vt:lpstr>How will the school decide the type of support my child will receive? (Page 2) </vt:lpstr>
      <vt:lpstr>How does the school judge whether the support has had an impact?</vt:lpstr>
      <vt:lpstr>How will my child be included in activities outside the classroom including school trips? (Page 1)</vt:lpstr>
      <vt:lpstr>What support will there be for my child’s overall well  being?</vt:lpstr>
      <vt:lpstr>What training have the staff supporting SEND had or what are they having?</vt:lpstr>
      <vt:lpstr>How accessible is the school both indoors and outdoors?</vt:lpstr>
      <vt:lpstr>How are parents involved in the school? How can I get involved?</vt:lpstr>
      <vt:lpstr>How do children contribute their views about their support and who can help them? (Page 1)</vt:lpstr>
      <vt:lpstr>How do children contribute their views about their support and who can help them? (Page 2)</vt:lpstr>
      <vt:lpstr>What specialist services are available or can be accessed by the school?</vt:lpstr>
      <vt:lpstr>How will the school prepare and support my child when transferring classes or schools? (Page 1)</vt:lpstr>
      <vt:lpstr>How will the school prepare and support my child when transferring classes or schools? (Page 2)</vt:lpstr>
      <vt:lpstr>Who can I contact for further information or to complain about SEND issues?</vt:lpstr>
      <vt:lpstr> Further Information about the 4 broad areas of special educational needs follows in a separate document ‘AREAS of NEED’ Each need is unique in their symptoms and barriers, and some pupils will have traits across several needs (neurodiverse).  </vt:lpstr>
    </vt:vector>
  </TitlesOfParts>
  <Company>Central RSA Academies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Special Educational Needs Information Report</dc:title>
  <dc:creator>Mrs L Davis</dc:creator>
  <cp:lastModifiedBy>Mrs L Davis</cp:lastModifiedBy>
  <cp:revision>1</cp:revision>
  <dcterms:created xsi:type="dcterms:W3CDTF">2024-09-18T20:03:33Z</dcterms:created>
  <dcterms:modified xsi:type="dcterms:W3CDTF">2025-03-08T09:14:49Z</dcterms:modified>
</cp:coreProperties>
</file>