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145706953" r:id="rId6"/>
    <p:sldId id="2145706954" r:id="rId7"/>
    <p:sldId id="2145706955" r:id="rId8"/>
    <p:sldId id="2145706956" r:id="rId9"/>
    <p:sldId id="2145706957" r:id="rId10"/>
    <p:sldId id="2145706958" r:id="rId11"/>
    <p:sldId id="21457069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53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C697C7-BC1E-491B-B255-973471652392}" v="218" dt="2025-11-19T08:34:28.95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J Barratt" userId="7385e05a-d185-4d8c-b8dc-3cafeef33732" providerId="ADAL" clId="{20A73C80-6C92-4744-8CF0-463B90393A7A}"/>
    <pc:docChg chg="custSel addSld modSld">
      <pc:chgData name="Mr J Barratt" userId="7385e05a-d185-4d8c-b8dc-3cafeef33732" providerId="ADAL" clId="{20A73C80-6C92-4744-8CF0-463B90393A7A}" dt="2025-11-19T08:34:28.956" v="606" actId="14100"/>
      <pc:docMkLst>
        <pc:docMk/>
      </pc:docMkLst>
      <pc:sldChg chg="addSp modSp mod">
        <pc:chgData name="Mr J Barratt" userId="7385e05a-d185-4d8c-b8dc-3cafeef33732" providerId="ADAL" clId="{20A73C80-6C92-4744-8CF0-463B90393A7A}" dt="2025-11-19T08:24:15.548" v="54" actId="20577"/>
        <pc:sldMkLst>
          <pc:docMk/>
          <pc:sldMk cId="542212762" sldId="2145706953"/>
        </pc:sldMkLst>
        <pc:spChg chg="mod">
          <ac:chgData name="Mr J Barratt" userId="7385e05a-d185-4d8c-b8dc-3cafeef33732" providerId="ADAL" clId="{20A73C80-6C92-4744-8CF0-463B90393A7A}" dt="2025-11-19T08:22:18.905" v="18" actId="20577"/>
          <ac:spMkLst>
            <pc:docMk/>
            <pc:sldMk cId="542212762" sldId="2145706953"/>
            <ac:spMk id="2" creationId="{D56B4C3A-077B-9EA0-3E0C-44FB09653EDB}"/>
          </ac:spMkLst>
        </pc:spChg>
        <pc:spChg chg="mod">
          <ac:chgData name="Mr J Barratt" userId="7385e05a-d185-4d8c-b8dc-3cafeef33732" providerId="ADAL" clId="{20A73C80-6C92-4744-8CF0-463B90393A7A}" dt="2025-11-19T08:22:24.101" v="36" actId="20577"/>
          <ac:spMkLst>
            <pc:docMk/>
            <pc:sldMk cId="542212762" sldId="2145706953"/>
            <ac:spMk id="5" creationId="{3485A219-F25D-7BDA-E222-6D5C591C9C96}"/>
          </ac:spMkLst>
        </pc:spChg>
        <pc:graphicFrameChg chg="add mod modGraphic">
          <ac:chgData name="Mr J Barratt" userId="7385e05a-d185-4d8c-b8dc-3cafeef33732" providerId="ADAL" clId="{20A73C80-6C92-4744-8CF0-463B90393A7A}" dt="2025-11-19T08:24:15.548" v="54" actId="20577"/>
          <ac:graphicFrameMkLst>
            <pc:docMk/>
            <pc:sldMk cId="542212762" sldId="2145706953"/>
            <ac:graphicFrameMk id="3" creationId="{0CB6D435-BA79-61C8-FEB9-2E4600EAE983}"/>
          </ac:graphicFrameMkLst>
        </pc:graphicFrameChg>
      </pc:sldChg>
      <pc:sldChg chg="delSp modSp add mod">
        <pc:chgData name="Mr J Barratt" userId="7385e05a-d185-4d8c-b8dc-3cafeef33732" providerId="ADAL" clId="{20A73C80-6C92-4744-8CF0-463B90393A7A}" dt="2025-11-19T08:24:27.547" v="64" actId="20577"/>
        <pc:sldMkLst>
          <pc:docMk/>
          <pc:sldMk cId="2111062051" sldId="2145706954"/>
        </pc:sldMkLst>
        <pc:spChg chg="mod">
          <ac:chgData name="Mr J Barratt" userId="7385e05a-d185-4d8c-b8dc-3cafeef33732" providerId="ADAL" clId="{20A73C80-6C92-4744-8CF0-463B90393A7A}" dt="2025-11-19T08:24:27.547" v="64" actId="20577"/>
          <ac:spMkLst>
            <pc:docMk/>
            <pc:sldMk cId="2111062051" sldId="2145706954"/>
            <ac:spMk id="5" creationId="{D0DD2E6D-2F13-B57B-AD67-C5D3AA87E37F}"/>
          </ac:spMkLst>
        </pc:spChg>
        <pc:graphicFrameChg chg="del">
          <ac:chgData name="Mr J Barratt" userId="7385e05a-d185-4d8c-b8dc-3cafeef33732" providerId="ADAL" clId="{20A73C80-6C92-4744-8CF0-463B90393A7A}" dt="2025-11-19T08:24:23.799" v="56" actId="478"/>
          <ac:graphicFrameMkLst>
            <pc:docMk/>
            <pc:sldMk cId="2111062051" sldId="2145706954"/>
            <ac:graphicFrameMk id="3" creationId="{2B1C16C7-C0F3-F164-8628-E9ABE9C25FBD}"/>
          </ac:graphicFrameMkLst>
        </pc:graphicFrameChg>
      </pc:sldChg>
      <pc:sldChg chg="addSp modSp add mod">
        <pc:chgData name="Mr J Barratt" userId="7385e05a-d185-4d8c-b8dc-3cafeef33732" providerId="ADAL" clId="{20A73C80-6C92-4744-8CF0-463B90393A7A}" dt="2025-11-19T08:25:26.700" v="256" actId="20577"/>
        <pc:sldMkLst>
          <pc:docMk/>
          <pc:sldMk cId="2056928030" sldId="2145706955"/>
        </pc:sldMkLst>
        <pc:spChg chg="add mod">
          <ac:chgData name="Mr J Barratt" userId="7385e05a-d185-4d8c-b8dc-3cafeef33732" providerId="ADAL" clId="{20A73C80-6C92-4744-8CF0-463B90393A7A}" dt="2025-11-19T08:25:26.700" v="256" actId="20577"/>
          <ac:spMkLst>
            <pc:docMk/>
            <pc:sldMk cId="2056928030" sldId="2145706955"/>
            <ac:spMk id="3" creationId="{E42D255F-AF98-1AB2-3BD8-1C850B67ADB8}"/>
          </ac:spMkLst>
        </pc:spChg>
        <pc:spChg chg="mod">
          <ac:chgData name="Mr J Barratt" userId="7385e05a-d185-4d8c-b8dc-3cafeef33732" providerId="ADAL" clId="{20A73C80-6C92-4744-8CF0-463B90393A7A}" dt="2025-11-19T08:25:05.482" v="217" actId="20577"/>
          <ac:spMkLst>
            <pc:docMk/>
            <pc:sldMk cId="2056928030" sldId="2145706955"/>
            <ac:spMk id="5" creationId="{61A12AD2-67C9-0459-D09C-2A9C4F5F8386}"/>
          </ac:spMkLst>
        </pc:spChg>
      </pc:sldChg>
      <pc:sldChg chg="addSp modSp add mod modAnim">
        <pc:chgData name="Mr J Barratt" userId="7385e05a-d185-4d8c-b8dc-3cafeef33732" providerId="ADAL" clId="{20A73C80-6C92-4744-8CF0-463B90393A7A}" dt="2025-11-19T08:29:38.105" v="405" actId="1076"/>
        <pc:sldMkLst>
          <pc:docMk/>
          <pc:sldMk cId="3154103210" sldId="2145706956"/>
        </pc:sldMkLst>
        <pc:spChg chg="mod">
          <ac:chgData name="Mr J Barratt" userId="7385e05a-d185-4d8c-b8dc-3cafeef33732" providerId="ADAL" clId="{20A73C80-6C92-4744-8CF0-463B90393A7A}" dt="2025-11-19T08:26:09.379" v="321" actId="20577"/>
          <ac:spMkLst>
            <pc:docMk/>
            <pc:sldMk cId="3154103210" sldId="2145706956"/>
            <ac:spMk id="3" creationId="{28B9C15C-58CB-1CF6-D48C-BCBE183BCAFB}"/>
          </ac:spMkLst>
        </pc:spChg>
        <pc:spChg chg="add mod">
          <ac:chgData name="Mr J Barratt" userId="7385e05a-d185-4d8c-b8dc-3cafeef33732" providerId="ADAL" clId="{20A73C80-6C92-4744-8CF0-463B90393A7A}" dt="2025-11-19T08:26:16.783" v="334" actId="20577"/>
          <ac:spMkLst>
            <pc:docMk/>
            <pc:sldMk cId="3154103210" sldId="2145706956"/>
            <ac:spMk id="4" creationId="{3D0662DD-C9A6-AC3B-A131-E5ECCC00E430}"/>
          </ac:spMkLst>
        </pc:spChg>
        <pc:spChg chg="mod">
          <ac:chgData name="Mr J Barratt" userId="7385e05a-d185-4d8c-b8dc-3cafeef33732" providerId="ADAL" clId="{20A73C80-6C92-4744-8CF0-463B90393A7A}" dt="2025-11-19T08:29:38.105" v="405" actId="1076"/>
          <ac:spMkLst>
            <pc:docMk/>
            <pc:sldMk cId="3154103210" sldId="2145706956"/>
            <ac:spMk id="5" creationId="{EE3D4EF8-BC8C-F57C-02CC-B7CA76D1376C}"/>
          </ac:spMkLst>
        </pc:spChg>
        <pc:spChg chg="add mod">
          <ac:chgData name="Mr J Barratt" userId="7385e05a-d185-4d8c-b8dc-3cafeef33732" providerId="ADAL" clId="{20A73C80-6C92-4744-8CF0-463B90393A7A}" dt="2025-11-19T08:26:23.558" v="347" actId="20577"/>
          <ac:spMkLst>
            <pc:docMk/>
            <pc:sldMk cId="3154103210" sldId="2145706956"/>
            <ac:spMk id="6" creationId="{DF7FE76D-5F76-5227-2A3E-A5D646059E1E}"/>
          </ac:spMkLst>
        </pc:spChg>
        <pc:spChg chg="add mod">
          <ac:chgData name="Mr J Barratt" userId="7385e05a-d185-4d8c-b8dc-3cafeef33732" providerId="ADAL" clId="{20A73C80-6C92-4744-8CF0-463B90393A7A}" dt="2025-11-19T08:26:38.932" v="365" actId="20577"/>
          <ac:spMkLst>
            <pc:docMk/>
            <pc:sldMk cId="3154103210" sldId="2145706956"/>
            <ac:spMk id="7" creationId="{2EA63A5D-6D2B-43F3-2E73-1D7C2460A6D1}"/>
          </ac:spMkLst>
        </pc:spChg>
        <pc:spChg chg="add mod">
          <ac:chgData name="Mr J Barratt" userId="7385e05a-d185-4d8c-b8dc-3cafeef33732" providerId="ADAL" clId="{20A73C80-6C92-4744-8CF0-463B90393A7A}" dt="2025-11-19T08:26:56.263" v="386" actId="20577"/>
          <ac:spMkLst>
            <pc:docMk/>
            <pc:sldMk cId="3154103210" sldId="2145706956"/>
            <ac:spMk id="8" creationId="{4C4F7AED-D600-567A-426B-B3699AD5A857}"/>
          </ac:spMkLst>
        </pc:spChg>
        <pc:picChg chg="add mod">
          <ac:chgData name="Mr J Barratt" userId="7385e05a-d185-4d8c-b8dc-3cafeef33732" providerId="ADAL" clId="{20A73C80-6C92-4744-8CF0-463B90393A7A}" dt="2025-11-19T08:28:03.877" v="388" actId="1076"/>
          <ac:picMkLst>
            <pc:docMk/>
            <pc:sldMk cId="3154103210" sldId="2145706956"/>
            <ac:picMk id="2050" creationId="{EB735BF8-D1F5-5C74-53DB-855ACA68C288}"/>
          </ac:picMkLst>
        </pc:picChg>
        <pc:picChg chg="add mod">
          <ac:chgData name="Mr J Barratt" userId="7385e05a-d185-4d8c-b8dc-3cafeef33732" providerId="ADAL" clId="{20A73C80-6C92-4744-8CF0-463B90393A7A}" dt="2025-11-19T08:28:27.371" v="392" actId="1076"/>
          <ac:picMkLst>
            <pc:docMk/>
            <pc:sldMk cId="3154103210" sldId="2145706956"/>
            <ac:picMk id="2052" creationId="{F12EF293-DDB9-B573-E78A-AE784B0AAEC0}"/>
          </ac:picMkLst>
        </pc:picChg>
        <pc:picChg chg="add mod">
          <ac:chgData name="Mr J Barratt" userId="7385e05a-d185-4d8c-b8dc-3cafeef33732" providerId="ADAL" clId="{20A73C80-6C92-4744-8CF0-463B90393A7A}" dt="2025-11-19T08:28:48.252" v="395" actId="14100"/>
          <ac:picMkLst>
            <pc:docMk/>
            <pc:sldMk cId="3154103210" sldId="2145706956"/>
            <ac:picMk id="2054" creationId="{29089ED0-7CC0-6FB8-33ED-5790F011E825}"/>
          </ac:picMkLst>
        </pc:picChg>
        <pc:picChg chg="add mod">
          <ac:chgData name="Mr J Barratt" userId="7385e05a-d185-4d8c-b8dc-3cafeef33732" providerId="ADAL" clId="{20A73C80-6C92-4744-8CF0-463B90393A7A}" dt="2025-11-19T08:29:00.623" v="397" actId="1076"/>
          <ac:picMkLst>
            <pc:docMk/>
            <pc:sldMk cId="3154103210" sldId="2145706956"/>
            <ac:picMk id="2056" creationId="{F2FBCC03-19C8-4F1C-2D6F-1C76B8CED5AB}"/>
          </ac:picMkLst>
        </pc:picChg>
        <pc:picChg chg="add mod">
          <ac:chgData name="Mr J Barratt" userId="7385e05a-d185-4d8c-b8dc-3cafeef33732" providerId="ADAL" clId="{20A73C80-6C92-4744-8CF0-463B90393A7A}" dt="2025-11-19T08:29:20.201" v="401" actId="1076"/>
          <ac:picMkLst>
            <pc:docMk/>
            <pc:sldMk cId="3154103210" sldId="2145706956"/>
            <ac:picMk id="2058" creationId="{CE176A51-7CA2-9D8F-9223-7495F75818B6}"/>
          </ac:picMkLst>
        </pc:picChg>
      </pc:sldChg>
      <pc:sldChg chg="addSp delSp modSp add mod modAnim">
        <pc:chgData name="Mr J Barratt" userId="7385e05a-d185-4d8c-b8dc-3cafeef33732" providerId="ADAL" clId="{20A73C80-6C92-4744-8CF0-463B90393A7A}" dt="2025-11-19T08:32:26.142" v="477"/>
        <pc:sldMkLst>
          <pc:docMk/>
          <pc:sldMk cId="774194242" sldId="2145706957"/>
        </pc:sldMkLst>
        <pc:spChg chg="del mod">
          <ac:chgData name="Mr J Barratt" userId="7385e05a-d185-4d8c-b8dc-3cafeef33732" providerId="ADAL" clId="{20A73C80-6C92-4744-8CF0-463B90393A7A}" dt="2025-11-19T08:29:47.923" v="407" actId="478"/>
          <ac:spMkLst>
            <pc:docMk/>
            <pc:sldMk cId="774194242" sldId="2145706957"/>
            <ac:spMk id="3" creationId="{B061FE58-9200-6139-013C-664416405E1A}"/>
          </ac:spMkLst>
        </pc:spChg>
        <pc:spChg chg="del">
          <ac:chgData name="Mr J Barratt" userId="7385e05a-d185-4d8c-b8dc-3cafeef33732" providerId="ADAL" clId="{20A73C80-6C92-4744-8CF0-463B90393A7A}" dt="2025-11-19T08:29:47.923" v="407" actId="478"/>
          <ac:spMkLst>
            <pc:docMk/>
            <pc:sldMk cId="774194242" sldId="2145706957"/>
            <ac:spMk id="4" creationId="{256B1230-3B6B-454C-E39F-0CB0B8EE0E11}"/>
          </ac:spMkLst>
        </pc:spChg>
        <pc:spChg chg="mod">
          <ac:chgData name="Mr J Barratt" userId="7385e05a-d185-4d8c-b8dc-3cafeef33732" providerId="ADAL" clId="{20A73C80-6C92-4744-8CF0-463B90393A7A}" dt="2025-11-19T08:30:08.887" v="459" actId="1076"/>
          <ac:spMkLst>
            <pc:docMk/>
            <pc:sldMk cId="774194242" sldId="2145706957"/>
            <ac:spMk id="5" creationId="{A818D10F-EC8D-621D-DE1C-9EA4EF5999A2}"/>
          </ac:spMkLst>
        </pc:spChg>
        <pc:spChg chg="del">
          <ac:chgData name="Mr J Barratt" userId="7385e05a-d185-4d8c-b8dc-3cafeef33732" providerId="ADAL" clId="{20A73C80-6C92-4744-8CF0-463B90393A7A}" dt="2025-11-19T08:29:47.923" v="407" actId="478"/>
          <ac:spMkLst>
            <pc:docMk/>
            <pc:sldMk cId="774194242" sldId="2145706957"/>
            <ac:spMk id="6" creationId="{C7B6DDBA-E08C-F271-D32F-A797DA84357C}"/>
          </ac:spMkLst>
        </pc:spChg>
        <pc:spChg chg="del">
          <ac:chgData name="Mr J Barratt" userId="7385e05a-d185-4d8c-b8dc-3cafeef33732" providerId="ADAL" clId="{20A73C80-6C92-4744-8CF0-463B90393A7A}" dt="2025-11-19T08:29:47.923" v="407" actId="478"/>
          <ac:spMkLst>
            <pc:docMk/>
            <pc:sldMk cId="774194242" sldId="2145706957"/>
            <ac:spMk id="7" creationId="{E0C21AF7-C321-3664-49E3-4126B9C3DB38}"/>
          </ac:spMkLst>
        </pc:spChg>
        <pc:spChg chg="del">
          <ac:chgData name="Mr J Barratt" userId="7385e05a-d185-4d8c-b8dc-3cafeef33732" providerId="ADAL" clId="{20A73C80-6C92-4744-8CF0-463B90393A7A}" dt="2025-11-19T08:29:47.923" v="407" actId="478"/>
          <ac:spMkLst>
            <pc:docMk/>
            <pc:sldMk cId="774194242" sldId="2145706957"/>
            <ac:spMk id="8" creationId="{A809411A-94E3-65B1-2763-21B3E7EBC460}"/>
          </ac:spMkLst>
        </pc:spChg>
        <pc:picChg chg="del">
          <ac:chgData name="Mr J Barratt" userId="7385e05a-d185-4d8c-b8dc-3cafeef33732" providerId="ADAL" clId="{20A73C80-6C92-4744-8CF0-463B90393A7A}" dt="2025-11-19T08:29:28.704" v="403" actId="478"/>
          <ac:picMkLst>
            <pc:docMk/>
            <pc:sldMk cId="774194242" sldId="2145706957"/>
            <ac:picMk id="2050" creationId="{34DEB46D-D2B6-031B-12D1-6EF54C931A13}"/>
          </ac:picMkLst>
        </pc:picChg>
        <pc:picChg chg="del">
          <ac:chgData name="Mr J Barratt" userId="7385e05a-d185-4d8c-b8dc-3cafeef33732" providerId="ADAL" clId="{20A73C80-6C92-4744-8CF0-463B90393A7A}" dt="2025-11-19T08:29:28.704" v="403" actId="478"/>
          <ac:picMkLst>
            <pc:docMk/>
            <pc:sldMk cId="774194242" sldId="2145706957"/>
            <ac:picMk id="2052" creationId="{927B12DB-B74A-91AF-B61F-C6C32611D591}"/>
          </ac:picMkLst>
        </pc:picChg>
        <pc:picChg chg="del">
          <ac:chgData name="Mr J Barratt" userId="7385e05a-d185-4d8c-b8dc-3cafeef33732" providerId="ADAL" clId="{20A73C80-6C92-4744-8CF0-463B90393A7A}" dt="2025-11-19T08:29:28.704" v="403" actId="478"/>
          <ac:picMkLst>
            <pc:docMk/>
            <pc:sldMk cId="774194242" sldId="2145706957"/>
            <ac:picMk id="2054" creationId="{4F300D16-952A-A4ED-25A4-AA27756429A4}"/>
          </ac:picMkLst>
        </pc:picChg>
        <pc:picChg chg="del">
          <ac:chgData name="Mr J Barratt" userId="7385e05a-d185-4d8c-b8dc-3cafeef33732" providerId="ADAL" clId="{20A73C80-6C92-4744-8CF0-463B90393A7A}" dt="2025-11-19T08:29:28.704" v="403" actId="478"/>
          <ac:picMkLst>
            <pc:docMk/>
            <pc:sldMk cId="774194242" sldId="2145706957"/>
            <ac:picMk id="2056" creationId="{40F6C27D-D12D-14C9-59BA-1063F0C3A053}"/>
          </ac:picMkLst>
        </pc:picChg>
        <pc:picChg chg="del">
          <ac:chgData name="Mr J Barratt" userId="7385e05a-d185-4d8c-b8dc-3cafeef33732" providerId="ADAL" clId="{20A73C80-6C92-4744-8CF0-463B90393A7A}" dt="2025-11-19T08:29:28.704" v="403" actId="478"/>
          <ac:picMkLst>
            <pc:docMk/>
            <pc:sldMk cId="774194242" sldId="2145706957"/>
            <ac:picMk id="2058" creationId="{444FA765-E9EE-5C64-3CF0-CBD9BA94E656}"/>
          </ac:picMkLst>
        </pc:picChg>
        <pc:picChg chg="add mod">
          <ac:chgData name="Mr J Barratt" userId="7385e05a-d185-4d8c-b8dc-3cafeef33732" providerId="ADAL" clId="{20A73C80-6C92-4744-8CF0-463B90393A7A}" dt="2025-11-19T08:30:35.486" v="464" actId="14100"/>
          <ac:picMkLst>
            <pc:docMk/>
            <pc:sldMk cId="774194242" sldId="2145706957"/>
            <ac:picMk id="3074" creationId="{787663B7-9399-1BD1-3578-243236A376B2}"/>
          </ac:picMkLst>
        </pc:picChg>
        <pc:picChg chg="add mod">
          <ac:chgData name="Mr J Barratt" userId="7385e05a-d185-4d8c-b8dc-3cafeef33732" providerId="ADAL" clId="{20A73C80-6C92-4744-8CF0-463B90393A7A}" dt="2025-11-19T08:31:33.442" v="467" actId="1076"/>
          <ac:picMkLst>
            <pc:docMk/>
            <pc:sldMk cId="774194242" sldId="2145706957"/>
            <ac:picMk id="3076" creationId="{3E5B1681-8B9B-4E26-227F-83D0F91EF413}"/>
          </ac:picMkLst>
        </pc:picChg>
        <pc:picChg chg="add mod">
          <ac:chgData name="Mr J Barratt" userId="7385e05a-d185-4d8c-b8dc-3cafeef33732" providerId="ADAL" clId="{20A73C80-6C92-4744-8CF0-463B90393A7A}" dt="2025-11-19T08:31:58.458" v="471" actId="1076"/>
          <ac:picMkLst>
            <pc:docMk/>
            <pc:sldMk cId="774194242" sldId="2145706957"/>
            <ac:picMk id="3078" creationId="{5F8A6F17-8542-BDAA-CD9A-E0F12AC9F048}"/>
          </ac:picMkLst>
        </pc:picChg>
        <pc:picChg chg="add mod">
          <ac:chgData name="Mr J Barratt" userId="7385e05a-d185-4d8c-b8dc-3cafeef33732" providerId="ADAL" clId="{20A73C80-6C92-4744-8CF0-463B90393A7A}" dt="2025-11-19T08:32:23.187" v="476" actId="1076"/>
          <ac:picMkLst>
            <pc:docMk/>
            <pc:sldMk cId="774194242" sldId="2145706957"/>
            <ac:picMk id="3080" creationId="{B7C9DEB1-4FDC-EB23-2F36-868A33782F60}"/>
          </ac:picMkLst>
        </pc:picChg>
      </pc:sldChg>
      <pc:sldChg chg="addSp delSp modSp add modAnim">
        <pc:chgData name="Mr J Barratt" userId="7385e05a-d185-4d8c-b8dc-3cafeef33732" providerId="ADAL" clId="{20A73C80-6C92-4744-8CF0-463B90393A7A}" dt="2025-11-19T08:33:56.986" v="602" actId="1076"/>
        <pc:sldMkLst>
          <pc:docMk/>
          <pc:sldMk cId="1982883933" sldId="2145706958"/>
        </pc:sldMkLst>
        <pc:spChg chg="mod">
          <ac:chgData name="Mr J Barratt" userId="7385e05a-d185-4d8c-b8dc-3cafeef33732" providerId="ADAL" clId="{20A73C80-6C92-4744-8CF0-463B90393A7A}" dt="2025-11-19T08:33:12.149" v="600" actId="20577"/>
          <ac:spMkLst>
            <pc:docMk/>
            <pc:sldMk cId="1982883933" sldId="2145706958"/>
            <ac:spMk id="5" creationId="{61CD260E-6BFA-B6D8-BF5A-6435D9159826}"/>
          </ac:spMkLst>
        </pc:spChg>
        <pc:picChg chg="del">
          <ac:chgData name="Mr J Barratt" userId="7385e05a-d185-4d8c-b8dc-3cafeef33732" providerId="ADAL" clId="{20A73C80-6C92-4744-8CF0-463B90393A7A}" dt="2025-11-19T08:32:37.951" v="495" actId="478"/>
          <ac:picMkLst>
            <pc:docMk/>
            <pc:sldMk cId="1982883933" sldId="2145706958"/>
            <ac:picMk id="3074" creationId="{A9F85E41-A850-B163-CD6B-93A438F1E87A}"/>
          </ac:picMkLst>
        </pc:picChg>
        <pc:picChg chg="del">
          <ac:chgData name="Mr J Barratt" userId="7385e05a-d185-4d8c-b8dc-3cafeef33732" providerId="ADAL" clId="{20A73C80-6C92-4744-8CF0-463B90393A7A}" dt="2025-11-19T08:32:38.736" v="496" actId="478"/>
          <ac:picMkLst>
            <pc:docMk/>
            <pc:sldMk cId="1982883933" sldId="2145706958"/>
            <ac:picMk id="3076" creationId="{825F174A-2F95-FA09-28E3-C367136BD2E7}"/>
          </ac:picMkLst>
        </pc:picChg>
        <pc:picChg chg="del">
          <ac:chgData name="Mr J Barratt" userId="7385e05a-d185-4d8c-b8dc-3cafeef33732" providerId="ADAL" clId="{20A73C80-6C92-4744-8CF0-463B90393A7A}" dt="2025-11-19T08:32:37.951" v="495" actId="478"/>
          <ac:picMkLst>
            <pc:docMk/>
            <pc:sldMk cId="1982883933" sldId="2145706958"/>
            <ac:picMk id="3078" creationId="{23DFA442-7530-CEC1-CF6D-11C3D327CC89}"/>
          </ac:picMkLst>
        </pc:picChg>
        <pc:picChg chg="del">
          <ac:chgData name="Mr J Barratt" userId="7385e05a-d185-4d8c-b8dc-3cafeef33732" providerId="ADAL" clId="{20A73C80-6C92-4744-8CF0-463B90393A7A}" dt="2025-11-19T08:32:37.951" v="495" actId="478"/>
          <ac:picMkLst>
            <pc:docMk/>
            <pc:sldMk cId="1982883933" sldId="2145706958"/>
            <ac:picMk id="3080" creationId="{3EEB3308-9FB1-C378-C600-B9A52DF8E4F0}"/>
          </ac:picMkLst>
        </pc:picChg>
        <pc:picChg chg="add mod">
          <ac:chgData name="Mr J Barratt" userId="7385e05a-d185-4d8c-b8dc-3cafeef33732" providerId="ADAL" clId="{20A73C80-6C92-4744-8CF0-463B90393A7A}" dt="2025-11-19T08:33:56.986" v="602" actId="1076"/>
          <ac:picMkLst>
            <pc:docMk/>
            <pc:sldMk cId="1982883933" sldId="2145706958"/>
            <ac:picMk id="4098" creationId="{4406FA73-8B83-54CA-B8D2-BC7BCC2B6566}"/>
          </ac:picMkLst>
        </pc:picChg>
      </pc:sldChg>
      <pc:sldChg chg="addSp modSp add">
        <pc:chgData name="Mr J Barratt" userId="7385e05a-d185-4d8c-b8dc-3cafeef33732" providerId="ADAL" clId="{20A73C80-6C92-4744-8CF0-463B90393A7A}" dt="2025-11-19T08:34:28.956" v="606" actId="14100"/>
        <pc:sldMkLst>
          <pc:docMk/>
          <pc:sldMk cId="3357235128" sldId="2145706959"/>
        </pc:sldMkLst>
        <pc:picChg chg="add mod">
          <ac:chgData name="Mr J Barratt" userId="7385e05a-d185-4d8c-b8dc-3cafeef33732" providerId="ADAL" clId="{20A73C80-6C92-4744-8CF0-463B90393A7A}" dt="2025-11-19T08:34:28.956" v="606" actId="14100"/>
          <ac:picMkLst>
            <pc:docMk/>
            <pc:sldMk cId="3357235128" sldId="2145706959"/>
            <ac:picMk id="5122" creationId="{C1850355-B286-B3DD-8249-6FFB96EBD3BB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34F65-B3E1-4DEF-8FB2-98C889EB94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D20B36-3863-4BA7-8E99-1A2AC35B51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96FAAB-05A0-4583-9466-E3F392D4D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9DBF6-CD69-4E57-A457-6BA8B9553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3A1721-0262-4858-9C3F-464026BB03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595018-3491-4B8C-BC58-0A1682DFFA8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27000">
            <a:solidFill>
              <a:srgbClr val="E53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 descr="Logo&#10;&#10;Description automatically generated">
            <a:extLst>
              <a:ext uri="{FF2B5EF4-FFF2-40B4-BE49-F238E27FC236}">
                <a16:creationId xmlns:a16="http://schemas.microsoft.com/office/drawing/2014/main" id="{9352584E-F20E-48AB-A532-59ACAFBE94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0" y="5513339"/>
            <a:ext cx="1145079" cy="114687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1D5E43D-BE15-4DF1-83C8-CD848AE370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518" y="5758393"/>
            <a:ext cx="2611455" cy="901820"/>
          </a:xfrm>
          <a:prstGeom prst="rect">
            <a:avLst/>
          </a:prstGeom>
        </p:spPr>
      </p:pic>
      <p:pic>
        <p:nvPicPr>
          <p:cNvPr id="8" name="Picture 7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DBDDB59B-E235-42A9-8BCC-EF6989302AD6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5349875"/>
            <a:ext cx="1268078" cy="1341236"/>
          </a:xfrm>
          <a:prstGeom prst="rect">
            <a:avLst/>
          </a:prstGeom>
        </p:spPr>
      </p:pic>
      <p:pic>
        <p:nvPicPr>
          <p:cNvPr id="10" name="Picture 9" descr="Logo, company name&#10;&#10;Description automatically generated">
            <a:extLst>
              <a:ext uri="{FF2B5EF4-FFF2-40B4-BE49-F238E27FC236}">
                <a16:creationId xmlns:a16="http://schemas.microsoft.com/office/drawing/2014/main" id="{D624835F-9349-4364-888C-0580E7264EF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94"/>
          <a:stretch/>
        </p:blipFill>
        <p:spPr>
          <a:xfrm>
            <a:off x="3216409" y="554038"/>
            <a:ext cx="5383235" cy="479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1882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5BCD73-A8D4-45B7-8003-2341E4DE8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331094-7362-47DE-9352-1E956913F1C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6581B-9F09-4A17-AC85-85A1F11D3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3DC8EC-D27F-4B69-91B8-C38B800A3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EA2CF-6AFE-4858-A423-5DDC22EA4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35E022E5-25C2-4181-80C9-AB6141CF31E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" t="7823" r="19872" b="26519"/>
          <a:stretch/>
        </p:blipFill>
        <p:spPr>
          <a:xfrm>
            <a:off x="1676400" y="98477"/>
            <a:ext cx="10515600" cy="6759524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926D7D2-EC10-4BDE-B3A0-DAE5FA371DD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27000">
            <a:solidFill>
              <a:srgbClr val="E5342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 descr="Logo, company name&#10;&#10;Description automatically generated">
            <a:extLst>
              <a:ext uri="{FF2B5EF4-FFF2-40B4-BE49-F238E27FC236}">
                <a16:creationId xmlns:a16="http://schemas.microsoft.com/office/drawing/2014/main" id="{78F4D511-E2B3-44D0-AB47-2A3BF12132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94"/>
          <a:stretch/>
        </p:blipFill>
        <p:spPr>
          <a:xfrm>
            <a:off x="261541" y="136525"/>
            <a:ext cx="1487919" cy="1325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289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F1DDB-0115-4825-8C10-1BBA517A9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BF67DD-A629-46F8-93A4-4623F6DD4F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3A236A-25EE-4196-9D1B-978410C81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06C206-1055-403F-88F2-72C3FC378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F2D146-5B2D-49C1-89B1-4A21BA5CA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088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E63F2C-2108-44C0-B010-C5FF1D8C9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403BD5-201B-4E90-AB65-3869E0DBA2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FAA1365-DBB1-4EF0-A354-BE5CD3244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60DEBD-59B8-432C-A7EA-140796C64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328AE6-F8EC-4558-B6B1-2FD9EE4D8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2A5E9A-CCDE-4D6D-970E-0BDFF64ED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614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7B752-ECA2-482E-8E83-1916A21C5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9D8AE-F8BF-4233-8D3C-5B001391C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862585-0EE9-480A-8761-84C7A55B40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D92E5F-160A-4B9E-8887-EFA52FD189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58ED70-8B0B-4EEF-9979-942D291902C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6DA58A-7CE7-465D-8310-AF7C281DE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BA4E75-E302-4972-97FB-514476A97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678E8CF-DBDB-487A-83D7-6B4A30E73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47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6580B3-82AA-4261-B2CE-7AD35CDC7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6F91D8-FDFC-4937-BAE8-395995478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8782B8-714D-4BE6-B5DF-A6416E81F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91F79B-34AE-49D9-B6A5-B4FAAB2864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7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5BCA431-6872-4BA9-BA64-9ED57D7673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1057D54-FCD5-4019-9373-EAD29B6B5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1D98DA-831E-4C4E-9B9C-91247ED32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592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F01D2-72E7-4600-A01C-E1923A66BF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F4918A-BE53-4F68-8393-AE8523CEF2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CC0F601-B4DF-47FF-B0DD-CB7417D620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7AA123E-EB29-4F81-8B5D-6A1E4D1E0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A789B1-E52D-43D5-A5A6-3437043EC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82E080-0144-4473-AFD9-C517C9E24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861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812E6F-FE68-4188-B79D-B7F3074B17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AF4E1-2F30-4CD8-B528-FBD1322C48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F853F5-7F6F-4A8E-8A3E-E369290A05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CA0EFB-EC83-4D1D-8656-1A78800FC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3F06EB-423C-481E-A600-CB44A8206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00BAA-1E3F-4F70-9D8D-AB48F8F4D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374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B9FCBD-526C-4584-9867-DE4517066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B79ACF-ADFE-4982-AB72-4E07B7B99E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04F6E-B316-4833-8B82-0AEB0E309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1AAB1-E76B-4C0B-98E5-E600C2BD99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76511-528F-420D-9201-8D1B54949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438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4BF5069-98C0-44F7-A65D-AC2CC3C0C66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C4CDC2-976B-4EC3-9387-B4CDE002C8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A5C4C9-D0FB-4445-AB29-7DBFABFB4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980CD5-E7EF-4BEA-8FD1-803B35865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A0413D-9F9C-4D8E-A6B6-F1E6EDB70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6663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3AEB82F-7AB0-4D3F-BF52-950776999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F32BF-EF50-422A-9BF7-F1777161D8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F59BE2-A1F2-46F3-A903-DDD1B9F7B8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3497D6-83DE-45CC-B7DA-3CC19CF7C4E9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D1DFF5-FEA7-43B0-98B8-7C6ECF7B57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9EAEC0-60AF-4B1B-955B-8AF390A293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B7B6A6-9C19-4D3A-858B-A7CE6C13B0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75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820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694F42-B53F-822C-C8DD-37D53D752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B4C3A-077B-9EA0-3E0C-44FB09653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3485A219-F25D-7BDA-E222-6D5C591C9C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080" y="1829751"/>
            <a:ext cx="11272520" cy="405288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Plan for the week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CB6D435-BA79-61C8-FEB9-2E4600EAE9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5436039"/>
              </p:ext>
            </p:extLst>
          </p:nvPr>
        </p:nvGraphicFramePr>
        <p:xfrm>
          <a:off x="2627584" y="2980043"/>
          <a:ext cx="8921750" cy="32245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32600">
                  <a:extLst>
                    <a:ext uri="{9D8B030D-6E8A-4147-A177-3AD203B41FA5}">
                      <a16:colId xmlns:a16="http://schemas.microsoft.com/office/drawing/2014/main" val="3672502102"/>
                    </a:ext>
                  </a:extLst>
                </a:gridCol>
                <a:gridCol w="5389150">
                  <a:extLst>
                    <a:ext uri="{9D8B030D-6E8A-4147-A177-3AD203B41FA5}">
                      <a16:colId xmlns:a16="http://schemas.microsoft.com/office/drawing/2014/main" val="2449989959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HOW TO REVISE WEEKS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Plan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9500899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Wednesday 19th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>
                          <a:effectLst/>
                        </a:rPr>
                        <a:t>JBT session on how to plan out independent revision 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29751481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Thursday 20th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JLE session on how to make flash cards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896105456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>
                          <a:effectLst/>
                        </a:rPr>
                        <a:t>Friday 21st November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>
                          <a:effectLst/>
                        </a:rPr>
                        <a:t>DSM session on how to use revision guides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  <a:p>
                      <a:pPr>
                        <a:buNone/>
                      </a:pP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529850312"/>
                  </a:ext>
                </a:extLst>
              </a:tr>
              <a:tr h="74803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Monday 24th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>
                          <a:effectLst/>
                        </a:rPr>
                        <a:t>4 x tutor groups (As and Bs) in IT rooms - Pearson Revise</a:t>
                      </a:r>
                      <a:br>
                        <a:rPr lang="en-GB" sz="1200" dirty="0">
                          <a:effectLst/>
                        </a:rPr>
                      </a:br>
                      <a:r>
                        <a:rPr lang="en-GB" sz="1200" dirty="0">
                          <a:effectLst/>
                        </a:rPr>
                        <a:t>4 x tutor groups (Ds and Es) in tutor rooms - revisit aspirations tracker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91352033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Tuesday 25th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Assembly - Safeguarding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2366315139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Wednesday 26th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>
                          <a:effectLst/>
                        </a:rPr>
                        <a:t>4 x tutor groups (Ds and Es) in IT rooms - Pearson Revise</a:t>
                      </a:r>
                      <a:br>
                        <a:rPr lang="en-GB" sz="1200" dirty="0">
                          <a:effectLst/>
                        </a:rPr>
                      </a:br>
                      <a:r>
                        <a:rPr lang="en-GB" sz="1200" dirty="0">
                          <a:effectLst/>
                        </a:rPr>
                        <a:t>4 x tutor groups (As and Bs) in tutor rooms - revisit aspirations tracker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61428614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Thursday 27th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>
                          <a:effectLst/>
                        </a:rPr>
                        <a:t>Review of the 2 weeks. 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89029468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>
                          <a:effectLst/>
                        </a:rPr>
                        <a:t>Friday 28th November</a:t>
                      </a:r>
                      <a:endParaRPr lang="en-GB" sz="120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1200" dirty="0">
                          <a:effectLst/>
                        </a:rPr>
                        <a:t>SCHOOL CLOSED</a:t>
                      </a:r>
                      <a:endParaRPr lang="en-GB" sz="1200" dirty="0">
                        <a:effectLst/>
                        <a:latin typeface="Aptos"/>
                        <a:ea typeface="Aptos"/>
                        <a:cs typeface="Aptos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38539628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22127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590FC6-5E9D-D54E-F677-5ABD50EE41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C0ED8-8D3D-CFEF-53C3-650B63A13E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0DD2E6D-2F13-B57B-AD67-C5D3AA87E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080" y="1829751"/>
            <a:ext cx="11272520" cy="405288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Why now?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1062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DBCDF4-9638-9E83-26E2-7B063A1D37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98D42F-CA15-1512-C871-5B0F8315B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A12AD2-67C9-0459-D09C-2A9C4F5F83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080" y="1829751"/>
            <a:ext cx="11272520" cy="4052889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How did Mock Exam revision go for you? </a:t>
            </a:r>
          </a:p>
          <a:p>
            <a:pPr>
              <a:buFontTx/>
              <a:buChar char="-"/>
            </a:pPr>
            <a:r>
              <a:rPr lang="en-GB" dirty="0"/>
              <a:t>Did it work? </a:t>
            </a:r>
          </a:p>
          <a:p>
            <a:pPr>
              <a:buFontTx/>
              <a:buChar char="-"/>
            </a:pPr>
            <a:r>
              <a:rPr lang="en-GB" dirty="0"/>
              <a:t>How do you know? </a:t>
            </a:r>
          </a:p>
          <a:p>
            <a:pPr>
              <a:buFontTx/>
              <a:buChar char="-"/>
            </a:pPr>
            <a:r>
              <a:rPr lang="en-GB" dirty="0"/>
              <a:t>What will you do again?</a:t>
            </a:r>
          </a:p>
          <a:p>
            <a:pPr>
              <a:buFontTx/>
              <a:buChar char="-"/>
            </a:pPr>
            <a:r>
              <a:rPr lang="en-GB" dirty="0"/>
              <a:t>What will you do differently?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Explosion: 14 Points 2">
            <a:extLst>
              <a:ext uri="{FF2B5EF4-FFF2-40B4-BE49-F238E27FC236}">
                <a16:creationId xmlns:a16="http://schemas.microsoft.com/office/drawing/2014/main" id="{E42D255F-AF98-1AB2-3BD8-1C850B67ADB8}"/>
              </a:ext>
            </a:extLst>
          </p:cNvPr>
          <p:cNvSpPr/>
          <p:nvPr/>
        </p:nvSpPr>
        <p:spPr>
          <a:xfrm>
            <a:off x="6378498" y="2910468"/>
            <a:ext cx="4795024" cy="3457360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Discuss – 3 minutes with your partner</a:t>
            </a:r>
          </a:p>
        </p:txBody>
      </p:sp>
    </p:spTree>
    <p:extLst>
      <p:ext uri="{BB962C8B-B14F-4D97-AF65-F5344CB8AC3E}">
        <p14:creationId xmlns:p14="http://schemas.microsoft.com/office/powerpoint/2010/main" val="2056928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095F01B-0D2B-3BC6-C8EF-6AC9A54C4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5F99C-0901-05F3-2FE7-D9B0B2E38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E3D4EF8-BC8C-F57C-02CC-B7CA76D13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176" y="1732180"/>
            <a:ext cx="15859676" cy="49830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What strategies work the best for AV students?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Explosion: 14 Points 2">
            <a:extLst>
              <a:ext uri="{FF2B5EF4-FFF2-40B4-BE49-F238E27FC236}">
                <a16:creationId xmlns:a16="http://schemas.microsoft.com/office/drawing/2014/main" id="{28B9C15C-58CB-1CF6-D48C-BCBE183BCAFB}"/>
              </a:ext>
            </a:extLst>
          </p:cNvPr>
          <p:cNvSpPr/>
          <p:nvPr/>
        </p:nvSpPr>
        <p:spPr>
          <a:xfrm>
            <a:off x="234176" y="2564780"/>
            <a:ext cx="3010829" cy="2007220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Revision Guides</a:t>
            </a:r>
          </a:p>
        </p:txBody>
      </p:sp>
      <p:sp>
        <p:nvSpPr>
          <p:cNvPr id="4" name="Explosion: 14 Points 3">
            <a:extLst>
              <a:ext uri="{FF2B5EF4-FFF2-40B4-BE49-F238E27FC236}">
                <a16:creationId xmlns:a16="http://schemas.microsoft.com/office/drawing/2014/main" id="{3D0662DD-C9A6-AC3B-A131-E5ECCC00E430}"/>
              </a:ext>
            </a:extLst>
          </p:cNvPr>
          <p:cNvSpPr/>
          <p:nvPr/>
        </p:nvSpPr>
        <p:spPr>
          <a:xfrm>
            <a:off x="2999059" y="2315736"/>
            <a:ext cx="3010829" cy="2007220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Flash Cards</a:t>
            </a:r>
          </a:p>
        </p:txBody>
      </p:sp>
      <p:sp>
        <p:nvSpPr>
          <p:cNvPr id="6" name="Explosion: 14 Points 5">
            <a:extLst>
              <a:ext uri="{FF2B5EF4-FFF2-40B4-BE49-F238E27FC236}">
                <a16:creationId xmlns:a16="http://schemas.microsoft.com/office/drawing/2014/main" id="{DF7FE76D-5F76-5227-2A3E-A5D646059E1E}"/>
              </a:ext>
            </a:extLst>
          </p:cNvPr>
          <p:cNvSpPr/>
          <p:nvPr/>
        </p:nvSpPr>
        <p:spPr>
          <a:xfrm>
            <a:off x="6149340" y="2564780"/>
            <a:ext cx="3010829" cy="2007220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Past Papers</a:t>
            </a:r>
          </a:p>
        </p:txBody>
      </p:sp>
      <p:sp>
        <p:nvSpPr>
          <p:cNvPr id="7" name="Explosion: 14 Points 6">
            <a:extLst>
              <a:ext uri="{FF2B5EF4-FFF2-40B4-BE49-F238E27FC236}">
                <a16:creationId xmlns:a16="http://schemas.microsoft.com/office/drawing/2014/main" id="{2EA63A5D-6D2B-43F3-2E73-1D7C2460A6D1}"/>
              </a:ext>
            </a:extLst>
          </p:cNvPr>
          <p:cNvSpPr/>
          <p:nvPr/>
        </p:nvSpPr>
        <p:spPr>
          <a:xfrm>
            <a:off x="3523909" y="4303419"/>
            <a:ext cx="3010829" cy="2007220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Pearson Revise</a:t>
            </a:r>
          </a:p>
        </p:txBody>
      </p:sp>
      <p:sp>
        <p:nvSpPr>
          <p:cNvPr id="8" name="Explosion: 14 Points 7">
            <a:extLst>
              <a:ext uri="{FF2B5EF4-FFF2-40B4-BE49-F238E27FC236}">
                <a16:creationId xmlns:a16="http://schemas.microsoft.com/office/drawing/2014/main" id="{4C4F7AED-D600-567A-426B-B3699AD5A857}"/>
              </a:ext>
            </a:extLst>
          </p:cNvPr>
          <p:cNvSpPr/>
          <p:nvPr/>
        </p:nvSpPr>
        <p:spPr>
          <a:xfrm>
            <a:off x="7794206" y="4223710"/>
            <a:ext cx="3010829" cy="2007220"/>
          </a:xfrm>
          <a:prstGeom prst="irregularSeal2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Gap filling notes</a:t>
            </a:r>
          </a:p>
        </p:txBody>
      </p:sp>
      <p:pic>
        <p:nvPicPr>
          <p:cNvPr id="2050" name="Picture 2" descr="How TikTok Became The Music Industry's ...">
            <a:extLst>
              <a:ext uri="{FF2B5EF4-FFF2-40B4-BE49-F238E27FC236}">
                <a16:creationId xmlns:a16="http://schemas.microsoft.com/office/drawing/2014/main" id="{EB735BF8-D1F5-5C74-53DB-855ACA68C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638" y="2488186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napchat tutorial - Digital Legacy ...">
            <a:extLst>
              <a:ext uri="{FF2B5EF4-FFF2-40B4-BE49-F238E27FC236}">
                <a16:creationId xmlns:a16="http://schemas.microsoft.com/office/drawing/2014/main" id="{F12EF293-DDB9-B573-E78A-AE784B0AA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9536" y="2315736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Nike Park Team 21 Football - For Grass ...">
            <a:extLst>
              <a:ext uri="{FF2B5EF4-FFF2-40B4-BE49-F238E27FC236}">
                <a16:creationId xmlns:a16="http://schemas.microsoft.com/office/drawing/2014/main" id="{29089ED0-7CC0-6FB8-33ED-5790F011E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191" y="2428875"/>
            <a:ext cx="2337785" cy="2337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isco Dancing Vector Art, Icons, and ...">
            <a:extLst>
              <a:ext uri="{FF2B5EF4-FFF2-40B4-BE49-F238E27FC236}">
                <a16:creationId xmlns:a16="http://schemas.microsoft.com/office/drawing/2014/main" id="{F2FBCC03-19C8-4F1C-2D6F-1C76B8CED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059" y="4582572"/>
            <a:ext cx="2543175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eens Dating: Truths You Need To Know">
            <a:extLst>
              <a:ext uri="{FF2B5EF4-FFF2-40B4-BE49-F238E27FC236}">
                <a16:creationId xmlns:a16="http://schemas.microsoft.com/office/drawing/2014/main" id="{CE176A51-7CA2-9D8F-9223-7495F75818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8334" y="4001125"/>
            <a:ext cx="3685284" cy="2452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4103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32B9F7-1DA6-B23E-49D3-E0EBE00FFD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E3FD4-06CA-071A-ACC8-BB342BB1D4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818D10F-EC8D-621D-DE1C-9EA4EF5999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008" y="1728812"/>
            <a:ext cx="9661696" cy="49830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How do you overcome those </a:t>
            </a:r>
            <a:r>
              <a:rPr lang="en-GB" b="1" dirty="0"/>
              <a:t>barriers to revision?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3074" name="Picture 2" descr="The Ultimate Revision Timetable | The ...">
            <a:extLst>
              <a:ext uri="{FF2B5EF4-FFF2-40B4-BE49-F238E27FC236}">
                <a16:creationId xmlns:a16="http://schemas.microsoft.com/office/drawing/2014/main" id="{787663B7-9399-1BD1-3578-243236A37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042" y="2312733"/>
            <a:ext cx="4063782" cy="2275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Automatic Driving Lessons In Ashby ...">
            <a:extLst>
              <a:ext uri="{FF2B5EF4-FFF2-40B4-BE49-F238E27FC236}">
                <a16:creationId xmlns:a16="http://schemas.microsoft.com/office/drawing/2014/main" id="{3E5B1681-8B9B-4E26-227F-83D0F91EF4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138" y="237902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Tea dunking test finds Hobnob-style ...">
            <a:extLst>
              <a:ext uri="{FF2B5EF4-FFF2-40B4-BE49-F238E27FC236}">
                <a16:creationId xmlns:a16="http://schemas.microsoft.com/office/drawing/2014/main" id="{5F8A6F17-8542-BDAA-CD9A-E0F12AC9F0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77" y="2379029"/>
            <a:ext cx="4063781" cy="2275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7 Top Motivation Models To Use As a Leader">
            <a:extLst>
              <a:ext uri="{FF2B5EF4-FFF2-40B4-BE49-F238E27FC236}">
                <a16:creationId xmlns:a16="http://schemas.microsoft.com/office/drawing/2014/main" id="{B7C9DEB1-4FDC-EB23-2F36-868A33782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814" y="2297256"/>
            <a:ext cx="6391277" cy="3933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194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DC4836-7AB7-9721-6580-4478CCB7C3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0E46CE-1C7C-D929-938B-E45669448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CD260E-6BFA-B6D8-BF5A-6435D91598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008" y="1728812"/>
            <a:ext cx="9661696" cy="49830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How can we help?</a:t>
            </a:r>
          </a:p>
          <a:p>
            <a:pPr>
              <a:buFontTx/>
              <a:buChar char="-"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Revision timetable support</a:t>
            </a:r>
          </a:p>
          <a:p>
            <a:pPr marL="0" indent="0">
              <a:buNone/>
            </a:pPr>
            <a:r>
              <a:rPr lang="en-GB" b="1" dirty="0"/>
              <a:t>“How to revise for …….”</a:t>
            </a:r>
          </a:p>
          <a:p>
            <a:pPr marL="0" indent="0">
              <a:buNone/>
            </a:pPr>
            <a:r>
              <a:rPr lang="en-GB" b="1" dirty="0"/>
              <a:t>REVISION 2026</a:t>
            </a:r>
          </a:p>
          <a:p>
            <a:pPr marL="0" indent="0">
              <a:buNone/>
            </a:pPr>
            <a:r>
              <a:rPr lang="en-GB" b="1" dirty="0"/>
              <a:t>Form Tutor</a:t>
            </a:r>
          </a:p>
          <a:p>
            <a:pPr marL="0" indent="0">
              <a:buNone/>
            </a:pPr>
            <a:r>
              <a:rPr lang="en-GB" b="1" dirty="0"/>
              <a:t>Teachers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Edulink One | St Mary's Catholic High ...">
            <a:extLst>
              <a:ext uri="{FF2B5EF4-FFF2-40B4-BE49-F238E27FC236}">
                <a16:creationId xmlns:a16="http://schemas.microsoft.com/office/drawing/2014/main" id="{4406FA73-8B83-54CA-B8D2-BC7BCC2B6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517" y="2652712"/>
            <a:ext cx="29527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28839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8CA779-DC3F-52D6-E03D-8F1F557F02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47FAB-344A-959C-0A9A-8F699C28D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3403" y="490172"/>
            <a:ext cx="9458093" cy="1325563"/>
          </a:xfrm>
        </p:spPr>
        <p:txBody>
          <a:bodyPr/>
          <a:lstStyle/>
          <a:p>
            <a:r>
              <a:rPr lang="en-GB" b="1" dirty="0"/>
              <a:t>HOW TO REVISE WEEK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FE639B-C87D-A813-7C6B-24574D1AB5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9008" y="1728812"/>
            <a:ext cx="9661696" cy="498306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GB" dirty="0"/>
              <a:t>How can we help?</a:t>
            </a:r>
          </a:p>
          <a:p>
            <a:pPr>
              <a:buFontTx/>
              <a:buChar char="-"/>
            </a:pPr>
            <a:endParaRPr lang="en-GB" dirty="0"/>
          </a:p>
          <a:p>
            <a:pPr marL="0" indent="0">
              <a:buNone/>
            </a:pPr>
            <a:r>
              <a:rPr lang="en-GB" b="1" dirty="0"/>
              <a:t>Revision timetable support</a:t>
            </a:r>
          </a:p>
          <a:p>
            <a:pPr marL="0" indent="0">
              <a:buNone/>
            </a:pPr>
            <a:r>
              <a:rPr lang="en-GB" b="1" dirty="0"/>
              <a:t>“How to revise for …….”</a:t>
            </a:r>
          </a:p>
          <a:p>
            <a:pPr marL="0" indent="0">
              <a:buNone/>
            </a:pPr>
            <a:r>
              <a:rPr lang="en-GB" b="1" dirty="0"/>
              <a:t>REVISION 2026</a:t>
            </a:r>
          </a:p>
          <a:p>
            <a:pPr marL="0" indent="0">
              <a:buNone/>
            </a:pPr>
            <a:r>
              <a:rPr lang="en-GB" b="1" dirty="0"/>
              <a:t>Form Tutor</a:t>
            </a:r>
          </a:p>
          <a:p>
            <a:pPr marL="0" indent="0">
              <a:buNone/>
            </a:pPr>
            <a:r>
              <a:rPr lang="en-GB" b="1" dirty="0"/>
              <a:t>Teachers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098" name="Picture 2" descr="Edulink One | St Mary's Catholic High ...">
            <a:extLst>
              <a:ext uri="{FF2B5EF4-FFF2-40B4-BE49-F238E27FC236}">
                <a16:creationId xmlns:a16="http://schemas.microsoft.com/office/drawing/2014/main" id="{1970D741-F7F6-AFFE-C133-8C47DF795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517" y="2652712"/>
            <a:ext cx="2952750" cy="1552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Young People's Substance Misuse Service">
            <a:extLst>
              <a:ext uri="{FF2B5EF4-FFF2-40B4-BE49-F238E27FC236}">
                <a16:creationId xmlns:a16="http://schemas.microsoft.com/office/drawing/2014/main" id="{C1850355-B286-B3DD-8249-6FFB96EBD3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94" y="1591286"/>
            <a:ext cx="11141507" cy="4021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7235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b92e7732-8be5-42d6-8843-b25e6eb3f018">
      <Terms xmlns="http://schemas.microsoft.com/office/infopath/2007/PartnerControls"/>
    </lcf76f155ced4ddcb4097134ff3c332f>
    <TaxCatchAll xmlns="16ac5bea-5831-4585-bdff-8117741f5bb2" xsi:nil="true"/>
    <SharedWithUsers xmlns="16ac5bea-5831-4585-bdff-8117741f5bb2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CA0D6089395042B7ADDCF2D6EEF251" ma:contentTypeVersion="19" ma:contentTypeDescription="Create a new document." ma:contentTypeScope="" ma:versionID="80233df6013c4335b9963e140c980d04">
  <xsd:schema xmlns:xsd="http://www.w3.org/2001/XMLSchema" xmlns:xs="http://www.w3.org/2001/XMLSchema" xmlns:p="http://schemas.microsoft.com/office/2006/metadata/properties" xmlns:ns2="b92e7732-8be5-42d6-8843-b25e6eb3f018" xmlns:ns3="16ac5bea-5831-4585-bdff-8117741f5bb2" targetNamespace="http://schemas.microsoft.com/office/2006/metadata/properties" ma:root="true" ma:fieldsID="b4286cfac91b02f072ca08bd0c15e5f7" ns2:_="" ns3:_="">
    <xsd:import namespace="b92e7732-8be5-42d6-8843-b25e6eb3f018"/>
    <xsd:import namespace="16ac5bea-5831-4585-bdff-8117741f5bb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2e7732-8be5-42d6-8843-b25e6eb3f01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c5bea-5831-4585-bdff-8117741f5bb2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ea895388-d339-4547-b4ef-91bf3a516953}" ma:internalName="TaxCatchAll" ma:showField="CatchAllData" ma:web="16ac5bea-5831-4585-bdff-8117741f5bb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4825EEB-B55B-4C97-AB51-62A3E566D45E}">
  <ds:schemaRefs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0a0f7b4b-5a68-44ed-b4c9-dc178076954c"/>
    <ds:schemaRef ds:uri="http://schemas.microsoft.com/office/2006/documentManagement/types"/>
    <ds:schemaRef ds:uri="c7346fb8-e250-4680-ba40-cc83d476842b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395015D-65DB-4552-9EDD-A60EE123CB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6D0658-CBCA-45DB-B5CF-04EE688B1233}"/>
</file>

<file path=docMetadata/LabelInfo.xml><?xml version="1.0" encoding="utf-8"?>
<clbl:labelList xmlns:clbl="http://schemas.microsoft.com/office/2020/mipLabelMetadata">
  <clbl:label id="{ef873751-8807-448e-b698-ee031b2a5792}" enabled="0" method="" siteId="{ef873751-8807-448e-b698-ee031b2a579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2904</TotalTime>
  <Words>268</Words>
  <Application>Microsoft Office PowerPoint</Application>
  <PresentationFormat>Widescreen</PresentationFormat>
  <Paragraphs>54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Arial</vt:lpstr>
      <vt:lpstr>Calibri</vt:lpstr>
      <vt:lpstr>Calibri Light</vt:lpstr>
      <vt:lpstr>Office Theme</vt:lpstr>
      <vt:lpstr>PowerPoint Presentation</vt:lpstr>
      <vt:lpstr>HOW TO REVISE WEEK</vt:lpstr>
      <vt:lpstr>HOW TO REVISE WEEK</vt:lpstr>
      <vt:lpstr>HOW TO REVISE WEEK</vt:lpstr>
      <vt:lpstr>HOW TO REVISE WEEK</vt:lpstr>
      <vt:lpstr>HOW TO REVISE WEEK</vt:lpstr>
      <vt:lpstr>HOW TO REVISE WEEK</vt:lpstr>
      <vt:lpstr>HOW TO REVISE WEEK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K Glover</dc:creator>
  <cp:lastModifiedBy>Mr J Barratt</cp:lastModifiedBy>
  <cp:revision>10</cp:revision>
  <dcterms:created xsi:type="dcterms:W3CDTF">2021-09-21T14:42:01Z</dcterms:created>
  <dcterms:modified xsi:type="dcterms:W3CDTF">2025-11-19T08:34:33Z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0x010100C4CA0D6089395042B7ADDCF2D6EEF251</vt:lpwstr>
  </property>
  <property fmtid="{D5CDD505-2E9C-101B-9397-08002B2CF9AE}" pid="3" name="MediaServiceImageTags">
    <vt:lpwstr/>
  </property>
  <property fmtid="{D5CDD505-2E9C-101B-9397-08002B2CF9AE}" pid="4" name="Order">
    <vt:r8>19598800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