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65" r:id="rId6"/>
    <p:sldId id="266" r:id="rId7"/>
    <p:sldId id="271" r:id="rId8"/>
    <p:sldId id="263" r:id="rId9"/>
    <p:sldId id="262" r:id="rId10"/>
    <p:sldId id="267" r:id="rId11"/>
    <p:sldId id="270" r:id="rId12"/>
    <p:sldId id="272" r:id="rId13"/>
    <p:sldId id="257" r:id="rId14"/>
    <p:sldId id="260" r:id="rId15"/>
    <p:sldId id="261" r:id="rId16"/>
    <p:sldId id="259" r:id="rId17"/>
    <p:sldId id="258" r:id="rId18"/>
    <p:sldId id="268" r:id="rId19"/>
    <p:sldId id="273" r:id="rId20"/>
    <p:sldId id="274" r:id="rId21"/>
  </p:sldIdLst>
  <p:sldSz cx="6858000" cy="9906000" type="A4"/>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D Smith" userId="S::dsmith@arrowvaleacademy.co.uk::ff3b9af7-2bfc-4c16-97b8-24936ae0eca2" providerId="AD" clId="Web-{7362387E-92F4-3BB4-229E-8384CB63C9AC}"/>
    <pc:docChg chg="addSld delSld modSld sldOrd modMainMaster">
      <pc:chgData name="Mrs D Smith" userId="S::dsmith@arrowvaleacademy.co.uk::ff3b9af7-2bfc-4c16-97b8-24936ae0eca2" providerId="AD" clId="Web-{7362387E-92F4-3BB4-229E-8384CB63C9AC}" dt="2025-09-02T12:54:15.947" v="555" actId="20577"/>
      <pc:docMkLst>
        <pc:docMk/>
      </pc:docMkLst>
      <pc:sldChg chg="addSp modSp">
        <pc:chgData name="Mrs D Smith" userId="S::dsmith@arrowvaleacademy.co.uk::ff3b9af7-2bfc-4c16-97b8-24936ae0eca2" providerId="AD" clId="Web-{7362387E-92F4-3BB4-229E-8384CB63C9AC}" dt="2025-09-02T12:50:21.956" v="494"/>
        <pc:sldMkLst>
          <pc:docMk/>
          <pc:sldMk cId="17090073" sldId="256"/>
        </pc:sldMkLst>
        <pc:spChg chg="add mod">
          <ac:chgData name="Mrs D Smith" userId="S::dsmith@arrowvaleacademy.co.uk::ff3b9af7-2bfc-4c16-97b8-24936ae0eca2" providerId="AD" clId="Web-{7362387E-92F4-3BB4-229E-8384CB63C9AC}" dt="2025-09-02T12:50:21.956" v="494"/>
          <ac:spMkLst>
            <pc:docMk/>
            <pc:sldMk cId="17090073" sldId="256"/>
            <ac:spMk id="2" creationId="{BAF2FCD8-1387-A349-D7A3-EBE0DBF5A150}"/>
          </ac:spMkLst>
        </pc:spChg>
        <pc:spChg chg="mod">
          <ac:chgData name="Mrs D Smith" userId="S::dsmith@arrowvaleacademy.co.uk::ff3b9af7-2bfc-4c16-97b8-24936ae0eca2" providerId="AD" clId="Web-{7362387E-92F4-3BB4-229E-8384CB63C9AC}" dt="2025-09-02T11:18:04.069" v="9" actId="20577"/>
          <ac:spMkLst>
            <pc:docMk/>
            <pc:sldMk cId="17090073" sldId="256"/>
            <ac:spMk id="12" creationId="{2A3805E4-F61E-1556-2C08-44359B73E741}"/>
          </ac:spMkLst>
        </pc:spChg>
      </pc:sldChg>
      <pc:sldChg chg="addSp modSp">
        <pc:chgData name="Mrs D Smith" userId="S::dsmith@arrowvaleacademy.co.uk::ff3b9af7-2bfc-4c16-97b8-24936ae0eca2" providerId="AD" clId="Web-{7362387E-92F4-3BB4-229E-8384CB63C9AC}" dt="2025-09-02T12:50:21.956" v="494"/>
        <pc:sldMkLst>
          <pc:docMk/>
          <pc:sldMk cId="2946932410" sldId="257"/>
        </pc:sldMkLst>
        <pc:spChg chg="add mod">
          <ac:chgData name="Mrs D Smith" userId="S::dsmith@arrowvaleacademy.co.uk::ff3b9af7-2bfc-4c16-97b8-24936ae0eca2" providerId="AD" clId="Web-{7362387E-92F4-3BB4-229E-8384CB63C9AC}" dt="2025-09-02T12:50:21.956" v="494"/>
          <ac:spMkLst>
            <pc:docMk/>
            <pc:sldMk cId="2946932410" sldId="257"/>
            <ac:spMk id="2" creationId="{8C891D70-0B71-9C99-2760-B8628F4C7E23}"/>
          </ac:spMkLst>
        </pc:spChg>
      </pc:sldChg>
      <pc:sldChg chg="addSp modSp">
        <pc:chgData name="Mrs D Smith" userId="S::dsmith@arrowvaleacademy.co.uk::ff3b9af7-2bfc-4c16-97b8-24936ae0eca2" providerId="AD" clId="Web-{7362387E-92F4-3BB4-229E-8384CB63C9AC}" dt="2025-09-02T12:50:21.956" v="494"/>
        <pc:sldMkLst>
          <pc:docMk/>
          <pc:sldMk cId="520924200" sldId="258"/>
        </pc:sldMkLst>
        <pc:spChg chg="add mod">
          <ac:chgData name="Mrs D Smith" userId="S::dsmith@arrowvaleacademy.co.uk::ff3b9af7-2bfc-4c16-97b8-24936ae0eca2" providerId="AD" clId="Web-{7362387E-92F4-3BB4-229E-8384CB63C9AC}" dt="2025-09-02T12:50:21.956" v="494"/>
          <ac:spMkLst>
            <pc:docMk/>
            <pc:sldMk cId="520924200" sldId="258"/>
            <ac:spMk id="2" creationId="{0700C348-B980-8C0A-110F-C27F6F2EC6BC}"/>
          </ac:spMkLst>
        </pc:spChg>
      </pc:sldChg>
      <pc:sldChg chg="addSp modSp">
        <pc:chgData name="Mrs D Smith" userId="S::dsmith@arrowvaleacademy.co.uk::ff3b9af7-2bfc-4c16-97b8-24936ae0eca2" providerId="AD" clId="Web-{7362387E-92F4-3BB4-229E-8384CB63C9AC}" dt="2025-09-02T12:50:21.956" v="494"/>
        <pc:sldMkLst>
          <pc:docMk/>
          <pc:sldMk cId="1539045672" sldId="259"/>
        </pc:sldMkLst>
        <pc:spChg chg="add mod">
          <ac:chgData name="Mrs D Smith" userId="S::dsmith@arrowvaleacademy.co.uk::ff3b9af7-2bfc-4c16-97b8-24936ae0eca2" providerId="AD" clId="Web-{7362387E-92F4-3BB4-229E-8384CB63C9AC}" dt="2025-09-02T12:50:21.956" v="494"/>
          <ac:spMkLst>
            <pc:docMk/>
            <pc:sldMk cId="1539045672" sldId="259"/>
            <ac:spMk id="4" creationId="{0A597806-1DEE-7EF6-E45A-65A481527B04}"/>
          </ac:spMkLst>
        </pc:spChg>
      </pc:sldChg>
      <pc:sldChg chg="addSp modSp">
        <pc:chgData name="Mrs D Smith" userId="S::dsmith@arrowvaleacademy.co.uk::ff3b9af7-2bfc-4c16-97b8-24936ae0eca2" providerId="AD" clId="Web-{7362387E-92F4-3BB4-229E-8384CB63C9AC}" dt="2025-09-02T12:50:21.956" v="494"/>
        <pc:sldMkLst>
          <pc:docMk/>
          <pc:sldMk cId="3994436524" sldId="260"/>
        </pc:sldMkLst>
        <pc:spChg chg="add mod">
          <ac:chgData name="Mrs D Smith" userId="S::dsmith@arrowvaleacademy.co.uk::ff3b9af7-2bfc-4c16-97b8-24936ae0eca2" providerId="AD" clId="Web-{7362387E-92F4-3BB4-229E-8384CB63C9AC}" dt="2025-09-02T12:50:21.956" v="494"/>
          <ac:spMkLst>
            <pc:docMk/>
            <pc:sldMk cId="3994436524" sldId="260"/>
            <ac:spMk id="4" creationId="{66064B2E-624C-554E-9C2A-AE75521D8717}"/>
          </ac:spMkLst>
        </pc:spChg>
      </pc:sldChg>
      <pc:sldChg chg="addSp modSp">
        <pc:chgData name="Mrs D Smith" userId="S::dsmith@arrowvaleacademy.co.uk::ff3b9af7-2bfc-4c16-97b8-24936ae0eca2" providerId="AD" clId="Web-{7362387E-92F4-3BB4-229E-8384CB63C9AC}" dt="2025-09-02T12:50:21.956" v="494"/>
        <pc:sldMkLst>
          <pc:docMk/>
          <pc:sldMk cId="398478473" sldId="261"/>
        </pc:sldMkLst>
        <pc:spChg chg="add mod">
          <ac:chgData name="Mrs D Smith" userId="S::dsmith@arrowvaleacademy.co.uk::ff3b9af7-2bfc-4c16-97b8-24936ae0eca2" providerId="AD" clId="Web-{7362387E-92F4-3BB4-229E-8384CB63C9AC}" dt="2025-09-02T12:50:21.956" v="494"/>
          <ac:spMkLst>
            <pc:docMk/>
            <pc:sldMk cId="398478473" sldId="261"/>
            <ac:spMk id="4" creationId="{F2ED7E0E-E9A0-46C2-FAF1-EDBB04BD47AA}"/>
          </ac:spMkLst>
        </pc:spChg>
      </pc:sldChg>
      <pc:sldChg chg="addSp modSp">
        <pc:chgData name="Mrs D Smith" userId="S::dsmith@arrowvaleacademy.co.uk::ff3b9af7-2bfc-4c16-97b8-24936ae0eca2" providerId="AD" clId="Web-{7362387E-92F4-3BB4-229E-8384CB63C9AC}" dt="2025-09-02T12:54:15.947" v="555" actId="20577"/>
        <pc:sldMkLst>
          <pc:docMk/>
          <pc:sldMk cId="3409952029" sldId="262"/>
        </pc:sldMkLst>
        <pc:spChg chg="add mod">
          <ac:chgData name="Mrs D Smith" userId="S::dsmith@arrowvaleacademy.co.uk::ff3b9af7-2bfc-4c16-97b8-24936ae0eca2" providerId="AD" clId="Web-{7362387E-92F4-3BB4-229E-8384CB63C9AC}" dt="2025-09-02T12:50:21.956" v="494"/>
          <ac:spMkLst>
            <pc:docMk/>
            <pc:sldMk cId="3409952029" sldId="262"/>
            <ac:spMk id="2" creationId="{3FFD8913-BF3B-8F7C-6EF7-C6464B4801C7}"/>
          </ac:spMkLst>
        </pc:spChg>
        <pc:spChg chg="mod">
          <ac:chgData name="Mrs D Smith" userId="S::dsmith@arrowvaleacademy.co.uk::ff3b9af7-2bfc-4c16-97b8-24936ae0eca2" providerId="AD" clId="Web-{7362387E-92F4-3BB4-229E-8384CB63C9AC}" dt="2025-09-02T12:54:15.947" v="555" actId="20577"/>
          <ac:spMkLst>
            <pc:docMk/>
            <pc:sldMk cId="3409952029" sldId="262"/>
            <ac:spMk id="15" creationId="{4C2E8678-C512-F956-8C61-1938DABD8951}"/>
          </ac:spMkLst>
        </pc:spChg>
      </pc:sldChg>
      <pc:sldChg chg="addSp delSp modSp">
        <pc:chgData name="Mrs D Smith" userId="S::dsmith@arrowvaleacademy.co.uk::ff3b9af7-2bfc-4c16-97b8-24936ae0eca2" providerId="AD" clId="Web-{7362387E-92F4-3BB4-229E-8384CB63C9AC}" dt="2025-09-02T12:50:21.956" v="494"/>
        <pc:sldMkLst>
          <pc:docMk/>
          <pc:sldMk cId="3284893529" sldId="263"/>
        </pc:sldMkLst>
        <pc:spChg chg="add mod">
          <ac:chgData name="Mrs D Smith" userId="S::dsmith@arrowvaleacademy.co.uk::ff3b9af7-2bfc-4c16-97b8-24936ae0eca2" providerId="AD" clId="Web-{7362387E-92F4-3BB4-229E-8384CB63C9AC}" dt="2025-09-02T12:50:21.956" v="494"/>
          <ac:spMkLst>
            <pc:docMk/>
            <pc:sldMk cId="3284893529" sldId="263"/>
            <ac:spMk id="2" creationId="{693A7F13-31BD-89F1-5CDA-332BB22C0100}"/>
          </ac:spMkLst>
        </pc:spChg>
        <pc:picChg chg="del">
          <ac:chgData name="Mrs D Smith" userId="S::dsmith@arrowvaleacademy.co.uk::ff3b9af7-2bfc-4c16-97b8-24936ae0eca2" providerId="AD" clId="Web-{7362387E-92F4-3BB4-229E-8384CB63C9AC}" dt="2025-09-02T11:23:11.020" v="56"/>
          <ac:picMkLst>
            <pc:docMk/>
            <pc:sldMk cId="3284893529" sldId="263"/>
            <ac:picMk id="2" creationId="{56F32597-2870-D598-B0CE-0164B7627DE7}"/>
          </ac:picMkLst>
        </pc:picChg>
        <pc:picChg chg="add mod">
          <ac:chgData name="Mrs D Smith" userId="S::dsmith@arrowvaleacademy.co.uk::ff3b9af7-2bfc-4c16-97b8-24936ae0eca2" providerId="AD" clId="Web-{7362387E-92F4-3BB4-229E-8384CB63C9AC}" dt="2025-09-02T11:23:18.660" v="60" actId="1076"/>
          <ac:picMkLst>
            <pc:docMk/>
            <pc:sldMk cId="3284893529" sldId="263"/>
            <ac:picMk id="3" creationId="{639F85DC-E0E9-9831-B525-9428EFCB8295}"/>
          </ac:picMkLst>
        </pc:picChg>
      </pc:sldChg>
      <pc:sldChg chg="addSp modSp">
        <pc:chgData name="Mrs D Smith" userId="S::dsmith@arrowvaleacademy.co.uk::ff3b9af7-2bfc-4c16-97b8-24936ae0eca2" providerId="AD" clId="Web-{7362387E-92F4-3BB4-229E-8384CB63C9AC}" dt="2025-09-02T12:50:21.956" v="494"/>
        <pc:sldMkLst>
          <pc:docMk/>
          <pc:sldMk cId="67826882" sldId="265"/>
        </pc:sldMkLst>
        <pc:spChg chg="add mod">
          <ac:chgData name="Mrs D Smith" userId="S::dsmith@arrowvaleacademy.co.uk::ff3b9af7-2bfc-4c16-97b8-24936ae0eca2" providerId="AD" clId="Web-{7362387E-92F4-3BB4-229E-8384CB63C9AC}" dt="2025-09-02T12:50:21.956" v="494"/>
          <ac:spMkLst>
            <pc:docMk/>
            <pc:sldMk cId="67826882" sldId="265"/>
            <ac:spMk id="2" creationId="{91F3E024-6D15-9937-3330-1BFB857BCF94}"/>
          </ac:spMkLst>
        </pc:spChg>
        <pc:spChg chg="mod">
          <ac:chgData name="Mrs D Smith" userId="S::dsmith@arrowvaleacademy.co.uk::ff3b9af7-2bfc-4c16-97b8-24936ae0eca2" providerId="AD" clId="Web-{7362387E-92F4-3BB4-229E-8384CB63C9AC}" dt="2025-09-02T11:22:05.940" v="53" actId="1076"/>
          <ac:spMkLst>
            <pc:docMk/>
            <pc:sldMk cId="67826882" sldId="265"/>
            <ac:spMk id="3" creationId="{5546C68C-2D25-1395-7DAD-CC9FD8809EA1}"/>
          </ac:spMkLst>
        </pc:spChg>
        <pc:spChg chg="mod">
          <ac:chgData name="Mrs D Smith" userId="S::dsmith@arrowvaleacademy.co.uk::ff3b9af7-2bfc-4c16-97b8-24936ae0eca2" providerId="AD" clId="Web-{7362387E-92F4-3BB4-229E-8384CB63C9AC}" dt="2025-09-02T11:19:34.854" v="10" actId="20577"/>
          <ac:spMkLst>
            <pc:docMk/>
            <pc:sldMk cId="67826882" sldId="265"/>
            <ac:spMk id="6" creationId="{51788E43-5DF5-FD29-94A2-58394D387224}"/>
          </ac:spMkLst>
        </pc:spChg>
        <pc:picChg chg="mod">
          <ac:chgData name="Mrs D Smith" userId="S::dsmith@arrowvaleacademy.co.uk::ff3b9af7-2bfc-4c16-97b8-24936ae0eca2" providerId="AD" clId="Web-{7362387E-92F4-3BB4-229E-8384CB63C9AC}" dt="2025-09-02T11:20:04.809" v="19" actId="1076"/>
          <ac:picMkLst>
            <pc:docMk/>
            <pc:sldMk cId="67826882" sldId="265"/>
            <ac:picMk id="3074" creationId="{7543ACB6-354C-60EF-849D-B1135A77F16A}"/>
          </ac:picMkLst>
        </pc:picChg>
      </pc:sldChg>
      <pc:sldChg chg="addSp modSp add del">
        <pc:chgData name="Mrs D Smith" userId="S::dsmith@arrowvaleacademy.co.uk::ff3b9af7-2bfc-4c16-97b8-24936ae0eca2" providerId="AD" clId="Web-{7362387E-92F4-3BB4-229E-8384CB63C9AC}" dt="2025-09-02T12:51:47.171" v="538" actId="20577"/>
        <pc:sldMkLst>
          <pc:docMk/>
          <pc:sldMk cId="1958825661" sldId="266"/>
        </pc:sldMkLst>
        <pc:spChg chg="add mod">
          <ac:chgData name="Mrs D Smith" userId="S::dsmith@arrowvaleacademy.co.uk::ff3b9af7-2bfc-4c16-97b8-24936ae0eca2" providerId="AD" clId="Web-{7362387E-92F4-3BB4-229E-8384CB63C9AC}" dt="2025-09-02T12:50:21.956" v="494"/>
          <ac:spMkLst>
            <pc:docMk/>
            <pc:sldMk cId="1958825661" sldId="266"/>
            <ac:spMk id="2" creationId="{F001C27E-A612-0E26-857B-2BA4342A1075}"/>
          </ac:spMkLst>
        </pc:spChg>
        <pc:spChg chg="mod">
          <ac:chgData name="Mrs D Smith" userId="S::dsmith@arrowvaleacademy.co.uk::ff3b9af7-2bfc-4c16-97b8-24936ae0eca2" providerId="AD" clId="Web-{7362387E-92F4-3BB4-229E-8384CB63C9AC}" dt="2025-09-02T12:51:19.151" v="511" actId="20577"/>
          <ac:spMkLst>
            <pc:docMk/>
            <pc:sldMk cId="1958825661" sldId="266"/>
            <ac:spMk id="9" creationId="{5C18A9AB-3E55-4745-B735-24A2C7C6D43C}"/>
          </ac:spMkLst>
        </pc:spChg>
        <pc:spChg chg="mod">
          <ac:chgData name="Mrs D Smith" userId="S::dsmith@arrowvaleacademy.co.uk::ff3b9af7-2bfc-4c16-97b8-24936ae0eca2" providerId="AD" clId="Web-{7362387E-92F4-3BB4-229E-8384CB63C9AC}" dt="2025-09-02T12:51:47.171" v="538" actId="20577"/>
          <ac:spMkLst>
            <pc:docMk/>
            <pc:sldMk cId="1958825661" sldId="266"/>
            <ac:spMk id="13" creationId="{E8392182-63EE-89A5-7FA6-6970753F2497}"/>
          </ac:spMkLst>
        </pc:spChg>
      </pc:sldChg>
      <pc:sldChg chg="addSp modSp">
        <pc:chgData name="Mrs D Smith" userId="S::dsmith@arrowvaleacademy.co.uk::ff3b9af7-2bfc-4c16-97b8-24936ae0eca2" providerId="AD" clId="Web-{7362387E-92F4-3BB4-229E-8384CB63C9AC}" dt="2025-09-02T12:50:21.956" v="494"/>
        <pc:sldMkLst>
          <pc:docMk/>
          <pc:sldMk cId="1153755443" sldId="267"/>
        </pc:sldMkLst>
        <pc:spChg chg="add mod">
          <ac:chgData name="Mrs D Smith" userId="S::dsmith@arrowvaleacademy.co.uk::ff3b9af7-2bfc-4c16-97b8-24936ae0eca2" providerId="AD" clId="Web-{7362387E-92F4-3BB4-229E-8384CB63C9AC}" dt="2025-09-02T12:50:21.956" v="494"/>
          <ac:spMkLst>
            <pc:docMk/>
            <pc:sldMk cId="1153755443" sldId="267"/>
            <ac:spMk id="2" creationId="{1B0B36D0-30B4-61E6-F9AE-7E8AF8646C8C}"/>
          </ac:spMkLst>
        </pc:spChg>
      </pc:sldChg>
      <pc:sldChg chg="addSp modSp">
        <pc:chgData name="Mrs D Smith" userId="S::dsmith@arrowvaleacademy.co.uk::ff3b9af7-2bfc-4c16-97b8-24936ae0eca2" providerId="AD" clId="Web-{7362387E-92F4-3BB4-229E-8384CB63C9AC}" dt="2025-09-02T12:50:21.956" v="494"/>
        <pc:sldMkLst>
          <pc:docMk/>
          <pc:sldMk cId="3125497115" sldId="268"/>
        </pc:sldMkLst>
        <pc:spChg chg="add mod">
          <ac:chgData name="Mrs D Smith" userId="S::dsmith@arrowvaleacademy.co.uk::ff3b9af7-2bfc-4c16-97b8-24936ae0eca2" providerId="AD" clId="Web-{7362387E-92F4-3BB4-229E-8384CB63C9AC}" dt="2025-09-02T12:50:21.956" v="494"/>
          <ac:spMkLst>
            <pc:docMk/>
            <pc:sldMk cId="3125497115" sldId="268"/>
            <ac:spMk id="3" creationId="{E9025882-73A5-A1FE-9051-BBAA1CFD1E56}"/>
          </ac:spMkLst>
        </pc:spChg>
      </pc:sldChg>
      <pc:sldChg chg="addSp modSp">
        <pc:chgData name="Mrs D Smith" userId="S::dsmith@arrowvaleacademy.co.uk::ff3b9af7-2bfc-4c16-97b8-24936ae0eca2" providerId="AD" clId="Web-{7362387E-92F4-3BB4-229E-8384CB63C9AC}" dt="2025-09-02T12:50:21.956" v="494"/>
        <pc:sldMkLst>
          <pc:docMk/>
          <pc:sldMk cId="134739999" sldId="270"/>
        </pc:sldMkLst>
        <pc:spChg chg="add mod">
          <ac:chgData name="Mrs D Smith" userId="S::dsmith@arrowvaleacademy.co.uk::ff3b9af7-2bfc-4c16-97b8-24936ae0eca2" providerId="AD" clId="Web-{7362387E-92F4-3BB4-229E-8384CB63C9AC}" dt="2025-09-02T12:50:21.956" v="494"/>
          <ac:spMkLst>
            <pc:docMk/>
            <pc:sldMk cId="134739999" sldId="270"/>
            <ac:spMk id="2" creationId="{E698E5A9-F998-191E-0607-1F4E4E6C1911}"/>
          </ac:spMkLst>
        </pc:spChg>
      </pc:sldChg>
      <pc:sldChg chg="addSp delSp modSp new ord">
        <pc:chgData name="Mrs D Smith" userId="S::dsmith@arrowvaleacademy.co.uk::ff3b9af7-2bfc-4c16-97b8-24936ae0eca2" providerId="AD" clId="Web-{7362387E-92F4-3BB4-229E-8384CB63C9AC}" dt="2025-09-02T12:53:26.562" v="546" actId="1076"/>
        <pc:sldMkLst>
          <pc:docMk/>
          <pc:sldMk cId="376934293" sldId="271"/>
        </pc:sldMkLst>
        <pc:spChg chg="mod">
          <ac:chgData name="Mrs D Smith" userId="S::dsmith@arrowvaleacademy.co.uk::ff3b9af7-2bfc-4c16-97b8-24936ae0eca2" providerId="AD" clId="Web-{7362387E-92F4-3BB4-229E-8384CB63C9AC}" dt="2025-09-02T11:27:55.071" v="136" actId="1076"/>
          <ac:spMkLst>
            <pc:docMk/>
            <pc:sldMk cId="376934293" sldId="271"/>
            <ac:spMk id="2" creationId="{AA72E1D4-9714-8736-3D9E-DC69E1539B0B}"/>
          </ac:spMkLst>
        </pc:spChg>
        <pc:spChg chg="del mod">
          <ac:chgData name="Mrs D Smith" userId="S::dsmith@arrowvaleacademy.co.uk::ff3b9af7-2bfc-4c16-97b8-24936ae0eca2" providerId="AD" clId="Web-{7362387E-92F4-3BB4-229E-8384CB63C9AC}" dt="2025-09-02T11:24:37.724" v="88"/>
          <ac:spMkLst>
            <pc:docMk/>
            <pc:sldMk cId="376934293" sldId="271"/>
            <ac:spMk id="3" creationId="{1FEB66C2-0488-0C93-4C5D-F70D5D5DDA09}"/>
          </ac:spMkLst>
        </pc:spChg>
        <pc:spChg chg="add mod">
          <ac:chgData name="Mrs D Smith" userId="S::dsmith@arrowvaleacademy.co.uk::ff3b9af7-2bfc-4c16-97b8-24936ae0eca2" providerId="AD" clId="Web-{7362387E-92F4-3BB4-229E-8384CB63C9AC}" dt="2025-09-02T12:50:21.956" v="494"/>
          <ac:spMkLst>
            <pc:docMk/>
            <pc:sldMk cId="376934293" sldId="271"/>
            <ac:spMk id="3" creationId="{897D253F-3DBB-905C-B086-218A19BEC1A5}"/>
          </ac:spMkLst>
        </pc:spChg>
        <pc:spChg chg="add">
          <ac:chgData name="Mrs D Smith" userId="S::dsmith@arrowvaleacademy.co.uk::ff3b9af7-2bfc-4c16-97b8-24936ae0eca2" providerId="AD" clId="Web-{7362387E-92F4-3BB4-229E-8384CB63C9AC}" dt="2025-09-02T11:23:49.036" v="62"/>
          <ac:spMkLst>
            <pc:docMk/>
            <pc:sldMk cId="376934293" sldId="271"/>
            <ac:spMk id="5" creationId="{C2730C9D-E09F-F0E7-FFD8-C14B7479D4B0}"/>
          </ac:spMkLst>
        </pc:spChg>
        <pc:spChg chg="add del mod">
          <ac:chgData name="Mrs D Smith" userId="S::dsmith@arrowvaleacademy.co.uk::ff3b9af7-2bfc-4c16-97b8-24936ae0eca2" providerId="AD" clId="Web-{7362387E-92F4-3BB4-229E-8384CB63C9AC}" dt="2025-09-02T11:24:54.599" v="93"/>
          <ac:spMkLst>
            <pc:docMk/>
            <pc:sldMk cId="376934293" sldId="271"/>
            <ac:spMk id="10" creationId="{66EF80DD-5074-2381-0625-D57C30DF2F01}"/>
          </ac:spMkLst>
        </pc:spChg>
        <pc:spChg chg="add mod">
          <ac:chgData name="Mrs D Smith" userId="S::dsmith@arrowvaleacademy.co.uk::ff3b9af7-2bfc-4c16-97b8-24936ae0eca2" providerId="AD" clId="Web-{7362387E-92F4-3BB4-229E-8384CB63C9AC}" dt="2025-09-02T11:27:15.772" v="132" actId="14100"/>
          <ac:spMkLst>
            <pc:docMk/>
            <pc:sldMk cId="376934293" sldId="271"/>
            <ac:spMk id="15" creationId="{8E01BCF4-45FB-DA80-20B7-617A2FAE2700}"/>
          </ac:spMkLst>
        </pc:spChg>
        <pc:picChg chg="add mod">
          <ac:chgData name="Mrs D Smith" userId="S::dsmith@arrowvaleacademy.co.uk::ff3b9af7-2bfc-4c16-97b8-24936ae0eca2" providerId="AD" clId="Web-{7362387E-92F4-3BB4-229E-8384CB63C9AC}" dt="2025-09-02T12:52:56.471" v="543" actId="1076"/>
          <ac:picMkLst>
            <pc:docMk/>
            <pc:sldMk cId="376934293" sldId="271"/>
            <ac:picMk id="4" creationId="{72A884D6-FB4D-641C-ACF4-573D9442B889}"/>
          </ac:picMkLst>
        </pc:picChg>
        <pc:picChg chg="add mod">
          <ac:chgData name="Mrs D Smith" userId="S::dsmith@arrowvaleacademy.co.uk::ff3b9af7-2bfc-4c16-97b8-24936ae0eca2" providerId="AD" clId="Web-{7362387E-92F4-3BB4-229E-8384CB63C9AC}" dt="2025-09-02T12:53:26.562" v="546" actId="1076"/>
          <ac:picMkLst>
            <pc:docMk/>
            <pc:sldMk cId="376934293" sldId="271"/>
            <ac:picMk id="6" creationId="{EE8BF5C7-69AC-33D2-3FD2-A9E90B61A23C}"/>
          </ac:picMkLst>
        </pc:picChg>
        <pc:picChg chg="add">
          <ac:chgData name="Mrs D Smith" userId="S::dsmith@arrowvaleacademy.co.uk::ff3b9af7-2bfc-4c16-97b8-24936ae0eca2" providerId="AD" clId="Web-{7362387E-92F4-3BB4-229E-8384CB63C9AC}" dt="2025-09-02T11:23:54.848" v="63"/>
          <ac:picMkLst>
            <pc:docMk/>
            <pc:sldMk cId="376934293" sldId="271"/>
            <ac:picMk id="7" creationId="{EE9B390B-923B-8874-F7E1-4727EFC9C184}"/>
          </ac:picMkLst>
        </pc:picChg>
        <pc:picChg chg="add del mod ord">
          <ac:chgData name="Mrs D Smith" userId="S::dsmith@arrowvaleacademy.co.uk::ff3b9af7-2bfc-4c16-97b8-24936ae0eca2" providerId="AD" clId="Web-{7362387E-92F4-3BB4-229E-8384CB63C9AC}" dt="2025-09-02T11:24:46.208" v="91"/>
          <ac:picMkLst>
            <pc:docMk/>
            <pc:sldMk cId="376934293" sldId="271"/>
            <ac:picMk id="8" creationId="{3018F343-EB01-28C7-C947-50B8565365DB}"/>
          </ac:picMkLst>
        </pc:picChg>
        <pc:picChg chg="add mod ord">
          <ac:chgData name="Mrs D Smith" userId="S::dsmith@arrowvaleacademy.co.uk::ff3b9af7-2bfc-4c16-97b8-24936ae0eca2" providerId="AD" clId="Web-{7362387E-92F4-3BB4-229E-8384CB63C9AC}" dt="2025-09-02T12:52:03.813" v="539" actId="1076"/>
          <ac:picMkLst>
            <pc:docMk/>
            <pc:sldMk cId="376934293" sldId="271"/>
            <ac:picMk id="11" creationId="{1A799D2D-3391-A5BA-CD51-23A6D8C8472B}"/>
          </ac:picMkLst>
        </pc:picChg>
        <pc:picChg chg="add mod">
          <ac:chgData name="Mrs D Smith" userId="S::dsmith@arrowvaleacademy.co.uk::ff3b9af7-2bfc-4c16-97b8-24936ae0eca2" providerId="AD" clId="Web-{7362387E-92F4-3BB4-229E-8384CB63C9AC}" dt="2025-09-02T12:52:03.829" v="540" actId="1076"/>
          <ac:picMkLst>
            <pc:docMk/>
            <pc:sldMk cId="376934293" sldId="271"/>
            <ac:picMk id="12" creationId="{35D8FEDC-DF11-52A0-D145-C14F5F021CC4}"/>
          </ac:picMkLst>
        </pc:picChg>
        <pc:picChg chg="add mod">
          <ac:chgData name="Mrs D Smith" userId="S::dsmith@arrowvaleacademy.co.uk::ff3b9af7-2bfc-4c16-97b8-24936ae0eca2" providerId="AD" clId="Web-{7362387E-92F4-3BB4-229E-8384CB63C9AC}" dt="2025-09-02T11:25:50.053" v="102" actId="1076"/>
          <ac:picMkLst>
            <pc:docMk/>
            <pc:sldMk cId="376934293" sldId="271"/>
            <ac:picMk id="13" creationId="{4EC102E7-666E-4AAF-4FD3-F58F40C1EEEF}"/>
          </ac:picMkLst>
        </pc:picChg>
        <pc:picChg chg="add del mod">
          <ac:chgData name="Mrs D Smith" userId="S::dsmith@arrowvaleacademy.co.uk::ff3b9af7-2bfc-4c16-97b8-24936ae0eca2" providerId="AD" clId="Web-{7362387E-92F4-3BB4-229E-8384CB63C9AC}" dt="2025-09-02T11:26:34.194" v="105"/>
          <ac:picMkLst>
            <pc:docMk/>
            <pc:sldMk cId="376934293" sldId="271"/>
            <ac:picMk id="14" creationId="{212481FF-71B5-E868-B777-44E3B69959F5}"/>
          </ac:picMkLst>
        </pc:picChg>
      </pc:sldChg>
      <pc:sldChg chg="addSp delSp modSp new">
        <pc:chgData name="Mrs D Smith" userId="S::dsmith@arrowvaleacademy.co.uk::ff3b9af7-2bfc-4c16-97b8-24936ae0eca2" providerId="AD" clId="Web-{7362387E-92F4-3BB4-229E-8384CB63C9AC}" dt="2025-09-02T12:50:21.956" v="494"/>
        <pc:sldMkLst>
          <pc:docMk/>
          <pc:sldMk cId="2460828370" sldId="272"/>
        </pc:sldMkLst>
        <pc:spChg chg="add mod">
          <ac:chgData name="Mrs D Smith" userId="S::dsmith@arrowvaleacademy.co.uk::ff3b9af7-2bfc-4c16-97b8-24936ae0eca2" providerId="AD" clId="Web-{7362387E-92F4-3BB4-229E-8384CB63C9AC}" dt="2025-09-02T12:50:21.956" v="494"/>
          <ac:spMkLst>
            <pc:docMk/>
            <pc:sldMk cId="2460828370" sldId="272"/>
            <ac:spMk id="2" creationId="{17C0E4ED-07A0-8B71-0B9C-57073D26CD89}"/>
          </ac:spMkLst>
        </pc:spChg>
        <pc:spChg chg="del">
          <ac:chgData name="Mrs D Smith" userId="S::dsmith@arrowvaleacademy.co.uk::ff3b9af7-2bfc-4c16-97b8-24936ae0eca2" providerId="AD" clId="Web-{7362387E-92F4-3BB4-229E-8384CB63C9AC}" dt="2025-09-02T11:28:54.168" v="140"/>
          <ac:spMkLst>
            <pc:docMk/>
            <pc:sldMk cId="2460828370" sldId="272"/>
            <ac:spMk id="2" creationId="{87D6B743-A956-C336-B243-3BEE71DAA7E5}"/>
          </ac:spMkLst>
        </pc:spChg>
        <pc:spChg chg="del">
          <ac:chgData name="Mrs D Smith" userId="S::dsmith@arrowvaleacademy.co.uk::ff3b9af7-2bfc-4c16-97b8-24936ae0eca2" providerId="AD" clId="Web-{7362387E-92F4-3BB4-229E-8384CB63C9AC}" dt="2025-09-02T11:29:12.560" v="157"/>
          <ac:spMkLst>
            <pc:docMk/>
            <pc:sldMk cId="2460828370" sldId="272"/>
            <ac:spMk id="3" creationId="{912E43E7-98DF-5D3C-DC34-5E06C6E0ACD4}"/>
          </ac:spMkLst>
        </pc:spChg>
        <pc:spChg chg="add">
          <ac:chgData name="Mrs D Smith" userId="S::dsmith@arrowvaleacademy.co.uk::ff3b9af7-2bfc-4c16-97b8-24936ae0eca2" providerId="AD" clId="Web-{7362387E-92F4-3BB4-229E-8384CB63C9AC}" dt="2025-09-02T11:28:46.606" v="138"/>
          <ac:spMkLst>
            <pc:docMk/>
            <pc:sldMk cId="2460828370" sldId="272"/>
            <ac:spMk id="5" creationId="{72FE10BA-DE7B-B8EA-1813-9F88718F7B23}"/>
          </ac:spMkLst>
        </pc:spChg>
        <pc:spChg chg="add mod">
          <ac:chgData name="Mrs D Smith" userId="S::dsmith@arrowvaleacademy.co.uk::ff3b9af7-2bfc-4c16-97b8-24936ae0eca2" providerId="AD" clId="Web-{7362387E-92F4-3BB4-229E-8384CB63C9AC}" dt="2025-09-02T11:29:09.544" v="156" actId="20577"/>
          <ac:spMkLst>
            <pc:docMk/>
            <pc:sldMk cId="2460828370" sldId="272"/>
            <ac:spMk id="9" creationId="{A65242DD-EE3E-EB64-6DAA-DF1C1BC2B3B6}"/>
          </ac:spMkLst>
        </pc:spChg>
        <pc:spChg chg="add mod">
          <ac:chgData name="Mrs D Smith" userId="S::dsmith@arrowvaleacademy.co.uk::ff3b9af7-2bfc-4c16-97b8-24936ae0eca2" providerId="AD" clId="Web-{7362387E-92F4-3BB4-229E-8384CB63C9AC}" dt="2025-09-02T11:32:54.190" v="323"/>
          <ac:spMkLst>
            <pc:docMk/>
            <pc:sldMk cId="2460828370" sldId="272"/>
            <ac:spMk id="10" creationId="{CE431902-E91D-5FD7-F512-E6914BA48902}"/>
          </ac:spMkLst>
        </pc:spChg>
        <pc:spChg chg="add mod">
          <ac:chgData name="Mrs D Smith" userId="S::dsmith@arrowvaleacademy.co.uk::ff3b9af7-2bfc-4c16-97b8-24936ae0eca2" providerId="AD" clId="Web-{7362387E-92F4-3BB4-229E-8384CB63C9AC}" dt="2025-09-02T11:37:02.022" v="392" actId="20577"/>
          <ac:spMkLst>
            <pc:docMk/>
            <pc:sldMk cId="2460828370" sldId="272"/>
            <ac:spMk id="13" creationId="{7266D9D5-DCD4-ADE8-E879-2D4CA8EC141E}"/>
          </ac:spMkLst>
        </pc:spChg>
        <pc:picChg chg="add">
          <ac:chgData name="Mrs D Smith" userId="S::dsmith@arrowvaleacademy.co.uk::ff3b9af7-2bfc-4c16-97b8-24936ae0eca2" providerId="AD" clId="Web-{7362387E-92F4-3BB4-229E-8384CB63C9AC}" dt="2025-09-02T11:28:50.949" v="139"/>
          <ac:picMkLst>
            <pc:docMk/>
            <pc:sldMk cId="2460828370" sldId="272"/>
            <ac:picMk id="7" creationId="{43480AEF-5D54-B506-8954-D79E4DE67864}"/>
          </ac:picMkLst>
        </pc:picChg>
        <pc:picChg chg="add del mod">
          <ac:chgData name="Mrs D Smith" userId="S::dsmith@arrowvaleacademy.co.uk::ff3b9af7-2bfc-4c16-97b8-24936ae0eca2" providerId="AD" clId="Web-{7362387E-92F4-3BB4-229E-8384CB63C9AC}" dt="2025-09-02T11:29:58.358" v="171"/>
          <ac:picMkLst>
            <pc:docMk/>
            <pc:sldMk cId="2460828370" sldId="272"/>
            <ac:picMk id="11" creationId="{B71A1EB9-71DE-F09B-09B0-2A1D5E8B96A7}"/>
          </ac:picMkLst>
        </pc:picChg>
        <pc:picChg chg="add mod">
          <ac:chgData name="Mrs D Smith" userId="S::dsmith@arrowvaleacademy.co.uk::ff3b9af7-2bfc-4c16-97b8-24936ae0eca2" providerId="AD" clId="Web-{7362387E-92F4-3BB4-229E-8384CB63C9AC}" dt="2025-09-02T11:33:09.799" v="329" actId="1076"/>
          <ac:picMkLst>
            <pc:docMk/>
            <pc:sldMk cId="2460828370" sldId="272"/>
            <ac:picMk id="12" creationId="{FCB06417-EFC2-D311-F9CE-DB9A229C4088}"/>
          </ac:picMkLst>
        </pc:picChg>
        <pc:picChg chg="add del mod">
          <ac:chgData name="Mrs D Smith" userId="S::dsmith@arrowvaleacademy.co.uk::ff3b9af7-2bfc-4c16-97b8-24936ae0eca2" providerId="AD" clId="Web-{7362387E-92F4-3BB4-229E-8384CB63C9AC}" dt="2025-09-02T11:33:36.471" v="336"/>
          <ac:picMkLst>
            <pc:docMk/>
            <pc:sldMk cId="2460828370" sldId="272"/>
            <ac:picMk id="14" creationId="{8DF88368-E4D6-0087-53A8-FF733AEB2886}"/>
          </ac:picMkLst>
        </pc:picChg>
        <pc:picChg chg="add del mod">
          <ac:chgData name="Mrs D Smith" userId="S::dsmith@arrowvaleacademy.co.uk::ff3b9af7-2bfc-4c16-97b8-24936ae0eca2" providerId="AD" clId="Web-{7362387E-92F4-3BB4-229E-8384CB63C9AC}" dt="2025-09-02T11:33:35.784" v="335"/>
          <ac:picMkLst>
            <pc:docMk/>
            <pc:sldMk cId="2460828370" sldId="272"/>
            <ac:picMk id="15" creationId="{03D903FC-B5C4-4AF7-390D-A8267EF21355}"/>
          </ac:picMkLst>
        </pc:picChg>
        <pc:picChg chg="add del mod modCrop">
          <ac:chgData name="Mrs D Smith" userId="S::dsmith@arrowvaleacademy.co.uk::ff3b9af7-2bfc-4c16-97b8-24936ae0eca2" providerId="AD" clId="Web-{7362387E-92F4-3BB4-229E-8384CB63C9AC}" dt="2025-09-02T11:35:27.144" v="355"/>
          <ac:picMkLst>
            <pc:docMk/>
            <pc:sldMk cId="2460828370" sldId="272"/>
            <ac:picMk id="16" creationId="{57FFBF31-7567-93A1-AEDD-CDF3DACB361C}"/>
          </ac:picMkLst>
        </pc:picChg>
        <pc:picChg chg="add del mod">
          <ac:chgData name="Mrs D Smith" userId="S::dsmith@arrowvaleacademy.co.uk::ff3b9af7-2bfc-4c16-97b8-24936ae0eca2" providerId="AD" clId="Web-{7362387E-92F4-3BB4-229E-8384CB63C9AC}" dt="2025-09-02T11:35:37.363" v="359"/>
          <ac:picMkLst>
            <pc:docMk/>
            <pc:sldMk cId="2460828370" sldId="272"/>
            <ac:picMk id="17" creationId="{CD55222A-F3ED-A351-E435-E6A0F992D753}"/>
          </ac:picMkLst>
        </pc:picChg>
        <pc:picChg chg="add del mod modCrop">
          <ac:chgData name="Mrs D Smith" userId="S::dsmith@arrowvaleacademy.co.uk::ff3b9af7-2bfc-4c16-97b8-24936ae0eca2" providerId="AD" clId="Web-{7362387E-92F4-3BB4-229E-8384CB63C9AC}" dt="2025-09-02T11:35:14.472" v="353"/>
          <ac:picMkLst>
            <pc:docMk/>
            <pc:sldMk cId="2460828370" sldId="272"/>
            <ac:picMk id="18" creationId="{8825EA07-FC0E-07C6-B20F-8680D616E21B}"/>
          </ac:picMkLst>
        </pc:picChg>
        <pc:picChg chg="add mod">
          <ac:chgData name="Mrs D Smith" userId="S::dsmith@arrowvaleacademy.co.uk::ff3b9af7-2bfc-4c16-97b8-24936ae0eca2" providerId="AD" clId="Web-{7362387E-92F4-3BB4-229E-8384CB63C9AC}" dt="2025-09-02T11:35:34.394" v="358" actId="1076"/>
          <ac:picMkLst>
            <pc:docMk/>
            <pc:sldMk cId="2460828370" sldId="272"/>
            <ac:picMk id="19" creationId="{3C97AFB3-7CAB-F034-9793-B0C355959746}"/>
          </ac:picMkLst>
        </pc:picChg>
        <pc:picChg chg="add mod">
          <ac:chgData name="Mrs D Smith" userId="S::dsmith@arrowvaleacademy.co.uk::ff3b9af7-2bfc-4c16-97b8-24936ae0eca2" providerId="AD" clId="Web-{7362387E-92F4-3BB4-229E-8384CB63C9AC}" dt="2025-09-02T11:36:34.921" v="384" actId="1076"/>
          <ac:picMkLst>
            <pc:docMk/>
            <pc:sldMk cId="2460828370" sldId="272"/>
            <ac:picMk id="20" creationId="{20E7964C-C329-FCF7-5872-91BD29C790DB}"/>
          </ac:picMkLst>
        </pc:picChg>
        <pc:picChg chg="add mod">
          <ac:chgData name="Mrs D Smith" userId="S::dsmith@arrowvaleacademy.co.uk::ff3b9af7-2bfc-4c16-97b8-24936ae0eca2" providerId="AD" clId="Web-{7362387E-92F4-3BB4-229E-8384CB63C9AC}" dt="2025-09-02T11:36:40.877" v="387" actId="1076"/>
          <ac:picMkLst>
            <pc:docMk/>
            <pc:sldMk cId="2460828370" sldId="272"/>
            <ac:picMk id="21" creationId="{0509BE15-7992-E2E5-0ABC-837DD8A19DA7}"/>
          </ac:picMkLst>
        </pc:picChg>
      </pc:sldChg>
      <pc:sldChg chg="addSp delSp modSp add replId">
        <pc:chgData name="Mrs D Smith" userId="S::dsmith@arrowvaleacademy.co.uk::ff3b9af7-2bfc-4c16-97b8-24936ae0eca2" providerId="AD" clId="Web-{7362387E-92F4-3BB4-229E-8384CB63C9AC}" dt="2025-09-02T12:50:21.956" v="494"/>
        <pc:sldMkLst>
          <pc:docMk/>
          <pc:sldMk cId="3692090067" sldId="273"/>
        </pc:sldMkLst>
        <pc:spChg chg="mod">
          <ac:chgData name="Mrs D Smith" userId="S::dsmith@arrowvaleacademy.co.uk::ff3b9af7-2bfc-4c16-97b8-24936ae0eca2" providerId="AD" clId="Web-{7362387E-92F4-3BB4-229E-8384CB63C9AC}" dt="2025-09-02T11:38:59.199" v="427" actId="1076"/>
          <ac:spMkLst>
            <pc:docMk/>
            <pc:sldMk cId="3692090067" sldId="273"/>
            <ac:spMk id="2" creationId="{8182CE93-32DA-4CE0-06E0-B98E662327F4}"/>
          </ac:spMkLst>
        </pc:spChg>
        <pc:spChg chg="add mod">
          <ac:chgData name="Mrs D Smith" userId="S::dsmith@arrowvaleacademy.co.uk::ff3b9af7-2bfc-4c16-97b8-24936ae0eca2" providerId="AD" clId="Web-{7362387E-92F4-3BB4-229E-8384CB63C9AC}" dt="2025-09-02T12:50:21.956" v="494"/>
          <ac:spMkLst>
            <pc:docMk/>
            <pc:sldMk cId="3692090067" sldId="273"/>
            <ac:spMk id="3" creationId="{DCCC2A01-C27E-E5AD-7CA2-E0135CFF6708}"/>
          </ac:spMkLst>
        </pc:spChg>
        <pc:spChg chg="del">
          <ac:chgData name="Mrs D Smith" userId="S::dsmith@arrowvaleacademy.co.uk::ff3b9af7-2bfc-4c16-97b8-24936ae0eca2" providerId="AD" clId="Web-{7362387E-92F4-3BB4-229E-8384CB63C9AC}" dt="2025-09-02T11:38:54.105" v="423"/>
          <ac:spMkLst>
            <pc:docMk/>
            <pc:sldMk cId="3692090067" sldId="273"/>
            <ac:spMk id="7" creationId="{1893B84F-1D1E-15AF-CFC0-232EC9D73291}"/>
          </ac:spMkLst>
        </pc:spChg>
        <pc:picChg chg="add mod">
          <ac:chgData name="Mrs D Smith" userId="S::dsmith@arrowvaleacademy.co.uk::ff3b9af7-2bfc-4c16-97b8-24936ae0eca2" providerId="AD" clId="Web-{7362387E-92F4-3BB4-229E-8384CB63C9AC}" dt="2025-09-02T11:38:50.839" v="422" actId="14100"/>
          <ac:picMkLst>
            <pc:docMk/>
            <pc:sldMk cId="3692090067" sldId="273"/>
            <ac:picMk id="4" creationId="{44738F97-1C5B-B07A-DD03-7310B29F5387}"/>
          </ac:picMkLst>
        </pc:picChg>
        <pc:picChg chg="add mod">
          <ac:chgData name="Mrs D Smith" userId="S::dsmith@arrowvaleacademy.co.uk::ff3b9af7-2bfc-4c16-97b8-24936ae0eca2" providerId="AD" clId="Web-{7362387E-92F4-3BB4-229E-8384CB63C9AC}" dt="2025-09-02T11:43:01.121" v="451" actId="1076"/>
          <ac:picMkLst>
            <pc:docMk/>
            <pc:sldMk cId="3692090067" sldId="273"/>
            <ac:picMk id="6" creationId="{5977C500-5B8B-4AC2-BBE8-17B31FC33A50}"/>
          </ac:picMkLst>
        </pc:picChg>
        <pc:picChg chg="del">
          <ac:chgData name="Mrs D Smith" userId="S::dsmith@arrowvaleacademy.co.uk::ff3b9af7-2bfc-4c16-97b8-24936ae0eca2" providerId="AD" clId="Web-{7362387E-92F4-3BB4-229E-8384CB63C9AC}" dt="2025-09-02T11:38:54.745" v="424"/>
          <ac:picMkLst>
            <pc:docMk/>
            <pc:sldMk cId="3692090067" sldId="273"/>
            <ac:picMk id="8" creationId="{3C6F3408-5A55-E1C6-C7C9-0FFCDBDE568D}"/>
          </ac:picMkLst>
        </pc:picChg>
        <pc:picChg chg="add mod ord">
          <ac:chgData name="Mrs D Smith" userId="S::dsmith@arrowvaleacademy.co.uk::ff3b9af7-2bfc-4c16-97b8-24936ae0eca2" providerId="AD" clId="Web-{7362387E-92F4-3BB4-229E-8384CB63C9AC}" dt="2025-09-02T11:43:26.715" v="461" actId="1076"/>
          <ac:picMkLst>
            <pc:docMk/>
            <pc:sldMk cId="3692090067" sldId="273"/>
            <ac:picMk id="9" creationId="{F12C47A8-3C23-BA26-CC9F-F9734E8506DD}"/>
          </ac:picMkLst>
        </pc:picChg>
        <pc:picChg chg="add mod ord">
          <ac:chgData name="Mrs D Smith" userId="S::dsmith@arrowvaleacademy.co.uk::ff3b9af7-2bfc-4c16-97b8-24936ae0eca2" providerId="AD" clId="Web-{7362387E-92F4-3BB4-229E-8384CB63C9AC}" dt="2025-09-02T11:43:21.137" v="460" actId="1076"/>
          <ac:picMkLst>
            <pc:docMk/>
            <pc:sldMk cId="3692090067" sldId="273"/>
            <ac:picMk id="10" creationId="{F587D435-DDDD-7555-B5C2-1C7F3B8CB830}"/>
          </ac:picMkLst>
        </pc:picChg>
        <pc:picChg chg="del mod">
          <ac:chgData name="Mrs D Smith" userId="S::dsmith@arrowvaleacademy.co.uk::ff3b9af7-2bfc-4c16-97b8-24936ae0eca2" providerId="AD" clId="Web-{7362387E-92F4-3BB4-229E-8384CB63C9AC}" dt="2025-09-02T11:38:55.902" v="426"/>
          <ac:picMkLst>
            <pc:docMk/>
            <pc:sldMk cId="3692090067" sldId="273"/>
            <ac:picMk id="11" creationId="{8DC06995-9FAD-91ED-101C-3B543C5630A5}"/>
          </ac:picMkLst>
        </pc:picChg>
      </pc:sldChg>
      <pc:sldChg chg="addSp delSp modSp add replId">
        <pc:chgData name="Mrs D Smith" userId="S::dsmith@arrowvaleacademy.co.uk::ff3b9af7-2bfc-4c16-97b8-24936ae0eca2" providerId="AD" clId="Web-{7362387E-92F4-3BB4-229E-8384CB63C9AC}" dt="2025-09-02T12:50:43.769" v="498"/>
        <pc:sldMkLst>
          <pc:docMk/>
          <pc:sldMk cId="450378783" sldId="274"/>
        </pc:sldMkLst>
        <pc:spChg chg="add del mod">
          <ac:chgData name="Mrs D Smith" userId="S::dsmith@arrowvaleacademy.co.uk::ff3b9af7-2bfc-4c16-97b8-24936ae0eca2" providerId="AD" clId="Web-{7362387E-92F4-3BB4-229E-8384CB63C9AC}" dt="2025-09-02T12:50:40.426" v="496"/>
          <ac:spMkLst>
            <pc:docMk/>
            <pc:sldMk cId="450378783" sldId="274"/>
            <ac:spMk id="6" creationId="{623CB5E6-1E26-7365-F849-022784ED75FD}"/>
          </ac:spMkLst>
        </pc:spChg>
        <pc:spChg chg="add del mod">
          <ac:chgData name="Mrs D Smith" userId="S::dsmith@arrowvaleacademy.co.uk::ff3b9af7-2bfc-4c16-97b8-24936ae0eca2" providerId="AD" clId="Web-{7362387E-92F4-3BB4-229E-8384CB63C9AC}" dt="2025-09-02T12:50:19.409" v="493"/>
          <ac:spMkLst>
            <pc:docMk/>
            <pc:sldMk cId="450378783" sldId="274"/>
            <ac:spMk id="9" creationId="{711BB641-7461-F49B-E7BE-C0704D434D75}"/>
          </ac:spMkLst>
        </pc:spChg>
        <pc:spChg chg="add del mod">
          <ac:chgData name="Mrs D Smith" userId="S::dsmith@arrowvaleacademy.co.uk::ff3b9af7-2bfc-4c16-97b8-24936ae0eca2" providerId="AD" clId="Web-{7362387E-92F4-3BB4-229E-8384CB63C9AC}" dt="2025-09-02T12:50:43.769" v="498"/>
          <ac:spMkLst>
            <pc:docMk/>
            <pc:sldMk cId="450378783" sldId="274"/>
            <ac:spMk id="10" creationId="{312FF6DF-45BB-CAA7-949F-2E7A0E7908F1}"/>
          </ac:spMkLst>
        </pc:spChg>
        <pc:spChg chg="add mod">
          <ac:chgData name="Mrs D Smith" userId="S::dsmith@arrowvaleacademy.co.uk::ff3b9af7-2bfc-4c16-97b8-24936ae0eca2" providerId="AD" clId="Web-{7362387E-92F4-3BB4-229E-8384CB63C9AC}" dt="2025-09-02T12:50:41.488" v="497"/>
          <ac:spMkLst>
            <pc:docMk/>
            <pc:sldMk cId="450378783" sldId="274"/>
            <ac:spMk id="11" creationId="{7D4AF48B-2549-C1B4-B0F8-C384E09C3894}"/>
          </ac:spMkLst>
        </pc:spChg>
        <pc:picChg chg="add mod">
          <ac:chgData name="Mrs D Smith" userId="S::dsmith@arrowvaleacademy.co.uk::ff3b9af7-2bfc-4c16-97b8-24936ae0eca2" providerId="AD" clId="Web-{7362387E-92F4-3BB4-229E-8384CB63C9AC}" dt="2025-09-02T11:46:28.323" v="488" actId="14100"/>
          <ac:picMkLst>
            <pc:docMk/>
            <pc:sldMk cId="450378783" sldId="274"/>
            <ac:picMk id="3" creationId="{831D45B6-5F4E-DDBE-4A29-6266CE5F0A7A}"/>
          </ac:picMkLst>
        </pc:picChg>
        <pc:picChg chg="del">
          <ac:chgData name="Mrs D Smith" userId="S::dsmith@arrowvaleacademy.co.uk::ff3b9af7-2bfc-4c16-97b8-24936ae0eca2" providerId="AD" clId="Web-{7362387E-92F4-3BB4-229E-8384CB63C9AC}" dt="2025-09-02T11:43:59.981" v="463"/>
          <ac:picMkLst>
            <pc:docMk/>
            <pc:sldMk cId="450378783" sldId="274"/>
            <ac:picMk id="6" creationId="{C25679FD-A69A-5693-27D6-1791C5753921}"/>
          </ac:picMkLst>
        </pc:picChg>
        <pc:picChg chg="add mod">
          <ac:chgData name="Mrs D Smith" userId="S::dsmith@arrowvaleacademy.co.uk::ff3b9af7-2bfc-4c16-97b8-24936ae0eca2" providerId="AD" clId="Web-{7362387E-92F4-3BB4-229E-8384CB63C9AC}" dt="2025-09-02T11:46:36.245" v="489" actId="1076"/>
          <ac:picMkLst>
            <pc:docMk/>
            <pc:sldMk cId="450378783" sldId="274"/>
            <ac:picMk id="7" creationId="{DFED25D4-ABF1-721B-599A-0EB1182B699B}"/>
          </ac:picMkLst>
        </pc:picChg>
        <pc:picChg chg="add mod">
          <ac:chgData name="Mrs D Smith" userId="S::dsmith@arrowvaleacademy.co.uk::ff3b9af7-2bfc-4c16-97b8-24936ae0eca2" providerId="AD" clId="Web-{7362387E-92F4-3BB4-229E-8384CB63C9AC}" dt="2025-09-02T11:46:38.152" v="490" actId="1076"/>
          <ac:picMkLst>
            <pc:docMk/>
            <pc:sldMk cId="450378783" sldId="274"/>
            <ac:picMk id="8" creationId="{AF4FE6F8-2F66-593C-ABB5-62930EE624A1}"/>
          </ac:picMkLst>
        </pc:picChg>
        <pc:picChg chg="del">
          <ac:chgData name="Mrs D Smith" userId="S::dsmith@arrowvaleacademy.co.uk::ff3b9af7-2bfc-4c16-97b8-24936ae0eca2" providerId="AD" clId="Web-{7362387E-92F4-3BB4-229E-8384CB63C9AC}" dt="2025-09-02T11:45:08.845" v="468"/>
          <ac:picMkLst>
            <pc:docMk/>
            <pc:sldMk cId="450378783" sldId="274"/>
            <ac:picMk id="9" creationId="{094E1155-5260-FE1D-CEC6-F92FA0A7A7C1}"/>
          </ac:picMkLst>
        </pc:picChg>
        <pc:picChg chg="del">
          <ac:chgData name="Mrs D Smith" userId="S::dsmith@arrowvaleacademy.co.uk::ff3b9af7-2bfc-4c16-97b8-24936ae0eca2" providerId="AD" clId="Web-{7362387E-92F4-3BB4-229E-8384CB63C9AC}" dt="2025-09-02T11:45:09.376" v="469"/>
          <ac:picMkLst>
            <pc:docMk/>
            <pc:sldMk cId="450378783" sldId="274"/>
            <ac:picMk id="10" creationId="{21D11969-8A94-466E-7AF9-795AB321B379}"/>
          </ac:picMkLst>
        </pc:picChg>
      </pc:sldChg>
      <pc:sldMasterChg chg="mod modSldLayout">
        <pc:chgData name="Mrs D Smith" userId="S::dsmith@arrowvaleacademy.co.uk::ff3b9af7-2bfc-4c16-97b8-24936ae0eca2" providerId="AD" clId="Web-{7362387E-92F4-3BB4-229E-8384CB63C9AC}" dt="2025-09-02T12:50:44.770" v="499"/>
        <pc:sldMasterMkLst>
          <pc:docMk/>
          <pc:sldMasterMk cId="2283659879" sldId="2147483672"/>
        </pc:sldMasterMkLst>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2928172198" sldId="2147483673"/>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4193485047" sldId="2147483674"/>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2530330552" sldId="2147483675"/>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4237734330" sldId="2147483676"/>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3152914262" sldId="2147483677"/>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2040618850" sldId="2147483678"/>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522231783" sldId="2147483679"/>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1004268523" sldId="2147483680"/>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810754945" sldId="2147483681"/>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3466767844" sldId="2147483682"/>
          </pc:sldLayoutMkLst>
        </pc:sldLayoutChg>
        <pc:sldLayoutChg chg="mod">
          <pc:chgData name="Mrs D Smith" userId="S::dsmith@arrowvaleacademy.co.uk::ff3b9af7-2bfc-4c16-97b8-24936ae0eca2" providerId="AD" clId="Web-{7362387E-92F4-3BB4-229E-8384CB63C9AC}" dt="2025-09-02T12:50:44.770" v="499"/>
          <pc:sldLayoutMkLst>
            <pc:docMk/>
            <pc:sldMasterMk cId="2283659879" sldId="2147483672"/>
            <pc:sldLayoutMk cId="781989790" sldId="2147483683"/>
          </pc:sldLayoutMkLst>
        </pc:sldLayoutChg>
      </pc:sldMasterChg>
    </pc:docChg>
  </pc:docChgLst>
  <pc:docChgLst>
    <pc:chgData clId="Web-{7362387E-92F4-3BB4-229E-8384CB63C9AC}"/>
    <pc:docChg chg="delSld">
      <pc:chgData name="" userId="" providerId="" clId="Web-{7362387E-92F4-3BB4-229E-8384CB63C9AC}" dt="2025-09-02T11:17:54.975" v="0"/>
      <pc:docMkLst>
        <pc:docMk/>
      </pc:docMkLst>
      <pc:sldChg chg="del">
        <pc:chgData name="" userId="" providerId="" clId="Web-{7362387E-92F4-3BB4-229E-8384CB63C9AC}" dt="2025-09-02T11:17:54.975" v="0"/>
        <pc:sldMkLst>
          <pc:docMk/>
          <pc:sldMk cId="241074195" sldId="26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EDFF7E1-56E8-41B1-B4B1-4FA88D03630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292817219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EDFF7E1-56E8-41B1-B4B1-4FA88D03630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419348504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EDFF7E1-56E8-41B1-B4B1-4FA88D03630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253033055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EDFF7E1-56E8-41B1-B4B1-4FA88D03630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423773433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EDFF7E1-56E8-41B1-B4B1-4FA88D03630F}"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3152914262"/>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EDFF7E1-56E8-41B1-B4B1-4FA88D03630F}"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204061885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DFF7E1-56E8-41B1-B4B1-4FA88D03630F}"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52223178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2EDFF7E1-56E8-41B1-B4B1-4FA88D03630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100426852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2EDFF7E1-56E8-41B1-B4B1-4FA88D03630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81075494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EDFF7E1-56E8-41B1-B4B1-4FA88D03630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346676784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EDFF7E1-56E8-41B1-B4B1-4FA88D03630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35D2F3-4CAF-49E4-932A-78E69E884244}" type="slidenum">
              <a:rPr lang="en-GB" smtClean="0"/>
              <a:t>‹#›</a:t>
            </a:fld>
            <a:endParaRPr lang="en-GB"/>
          </a:p>
        </p:txBody>
      </p:sp>
    </p:spTree>
    <p:extLst>
      <p:ext uri="{BB962C8B-B14F-4D97-AF65-F5344CB8AC3E}">
        <p14:creationId xmlns:p14="http://schemas.microsoft.com/office/powerpoint/2010/main" val="781989790"/>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2EDFF7E1-56E8-41B1-B4B1-4FA88D03630F}" type="datetimeFigureOut">
              <a:rPr lang="en-GB" smtClean="0"/>
              <a:t>09/09/2025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8835D2F3-4CAF-49E4-932A-78E69E884244}" type="slidenum">
              <a:rPr lang="en-GB" smtClean="0"/>
              <a:t>‹#›</a:t>
            </a:fld>
            <a:endParaRPr lang="en-GB"/>
          </a:p>
        </p:txBody>
      </p:sp>
    </p:spTree>
    <p:extLst>
      <p:ext uri="{BB962C8B-B14F-4D97-AF65-F5344CB8AC3E}">
        <p14:creationId xmlns:p14="http://schemas.microsoft.com/office/powerpoint/2010/main" val="228365987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reviseonline.pearson.com/school/crst"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www.physicsmathstutor.com/"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3.png"/><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53C371-D85C-66C9-D816-464FED05F829}"/>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C0E6D3F5-D0F4-19CF-17CB-495FCB3C5F10}"/>
              </a:ext>
            </a:extLst>
          </p:cNvPr>
          <p:cNvPicPr>
            <a:picLocks noChangeAspect="1"/>
          </p:cNvPicPr>
          <p:nvPr/>
        </p:nvPicPr>
        <p:blipFill>
          <a:blip r:embed="rId2"/>
          <a:stretch>
            <a:fillRect/>
          </a:stretch>
        </p:blipFill>
        <p:spPr>
          <a:xfrm>
            <a:off x="364707" y="324391"/>
            <a:ext cx="1937639" cy="1611986"/>
          </a:xfrm>
          <a:prstGeom prst="rect">
            <a:avLst/>
          </a:prstGeom>
        </p:spPr>
      </p:pic>
      <p:pic>
        <p:nvPicPr>
          <p:cNvPr id="8" name="Picture 7">
            <a:extLst>
              <a:ext uri="{FF2B5EF4-FFF2-40B4-BE49-F238E27FC236}">
                <a16:creationId xmlns:a16="http://schemas.microsoft.com/office/drawing/2014/main" id="{479BD71A-36D2-D68A-D2EA-C9BA89454831}"/>
              </a:ext>
            </a:extLst>
          </p:cNvPr>
          <p:cNvPicPr>
            <a:picLocks noChangeAspect="1"/>
          </p:cNvPicPr>
          <p:nvPr/>
        </p:nvPicPr>
        <p:blipFill>
          <a:blip r:embed="rId3"/>
          <a:stretch>
            <a:fillRect/>
          </a:stretch>
        </p:blipFill>
        <p:spPr>
          <a:xfrm>
            <a:off x="304196" y="8575824"/>
            <a:ext cx="1775614" cy="876376"/>
          </a:xfrm>
          <a:prstGeom prst="rect">
            <a:avLst/>
          </a:prstGeom>
        </p:spPr>
      </p:pic>
      <p:pic>
        <p:nvPicPr>
          <p:cNvPr id="10" name="Picture 9">
            <a:extLst>
              <a:ext uri="{FF2B5EF4-FFF2-40B4-BE49-F238E27FC236}">
                <a16:creationId xmlns:a16="http://schemas.microsoft.com/office/drawing/2014/main" id="{9B6B4B6C-B487-5610-A36B-C9DEC382C0FD}"/>
              </a:ext>
            </a:extLst>
          </p:cNvPr>
          <p:cNvPicPr>
            <a:picLocks noChangeAspect="1"/>
          </p:cNvPicPr>
          <p:nvPr/>
        </p:nvPicPr>
        <p:blipFill>
          <a:blip r:embed="rId4"/>
          <a:stretch>
            <a:fillRect/>
          </a:stretch>
        </p:blipFill>
        <p:spPr>
          <a:xfrm>
            <a:off x="4749956" y="8834927"/>
            <a:ext cx="1729890" cy="617273"/>
          </a:xfrm>
          <a:prstGeom prst="rect">
            <a:avLst/>
          </a:prstGeom>
        </p:spPr>
      </p:pic>
      <p:sp>
        <p:nvSpPr>
          <p:cNvPr id="12" name="TextBox 11">
            <a:extLst>
              <a:ext uri="{FF2B5EF4-FFF2-40B4-BE49-F238E27FC236}">
                <a16:creationId xmlns:a16="http://schemas.microsoft.com/office/drawing/2014/main" id="{2A3805E4-F61E-1556-2C08-44359B73E741}"/>
              </a:ext>
            </a:extLst>
          </p:cNvPr>
          <p:cNvSpPr txBox="1"/>
          <p:nvPr/>
        </p:nvSpPr>
        <p:spPr>
          <a:xfrm>
            <a:off x="364707" y="2538887"/>
            <a:ext cx="6115139" cy="4524315"/>
          </a:xfrm>
          <a:prstGeom prst="rect">
            <a:avLst/>
          </a:prstGeom>
          <a:noFill/>
        </p:spPr>
        <p:txBody>
          <a:bodyPr wrap="square" lIns="91440" tIns="45720" rIns="91440" bIns="45720" rtlCol="0" anchor="t">
            <a:spAutoFit/>
          </a:bodyPr>
          <a:lstStyle/>
          <a:p>
            <a:pPr algn="ctr"/>
            <a:r>
              <a:rPr lang="en-GB" sz="4400" b="1">
                <a:latin typeface="Tahoma"/>
                <a:ea typeface="Tahoma"/>
                <a:cs typeface="Tahoma"/>
              </a:rPr>
              <a:t>Year 11 Exams Information Evening</a:t>
            </a:r>
          </a:p>
          <a:p>
            <a:pPr algn="ctr"/>
            <a:endParaRPr lang="en-GB" sz="4000">
              <a:latin typeface="Tahoma" panose="020B0604030504040204" pitchFamily="34" charset="0"/>
              <a:ea typeface="Tahoma" panose="020B0604030504040204" pitchFamily="34" charset="0"/>
              <a:cs typeface="Tahoma" panose="020B0604030504040204" pitchFamily="34" charset="0"/>
            </a:endParaRPr>
          </a:p>
          <a:p>
            <a:pPr algn="ctr"/>
            <a:endParaRPr lang="en-GB" sz="4000">
              <a:latin typeface="Tahoma" panose="020B0604030504040204" pitchFamily="34" charset="0"/>
              <a:ea typeface="Tahoma" panose="020B0604030504040204" pitchFamily="34" charset="0"/>
              <a:cs typeface="Tahoma" panose="020B0604030504040204" pitchFamily="34" charset="0"/>
            </a:endParaRPr>
          </a:p>
          <a:p>
            <a:pPr algn="ctr"/>
            <a:endParaRPr lang="en-GB" sz="4000">
              <a:latin typeface="Tahoma" panose="020B0604030504040204" pitchFamily="34" charset="0"/>
              <a:ea typeface="Tahoma" panose="020B0604030504040204" pitchFamily="34" charset="0"/>
              <a:cs typeface="Tahoma" panose="020B0604030504040204" pitchFamily="34" charset="0"/>
            </a:endParaRPr>
          </a:p>
          <a:p>
            <a:pPr algn="ctr"/>
            <a:endParaRPr lang="en-GB" sz="4000">
              <a:latin typeface="Tahoma" panose="020B0604030504040204" pitchFamily="34" charset="0"/>
              <a:ea typeface="Tahoma" panose="020B0604030504040204" pitchFamily="34" charset="0"/>
              <a:cs typeface="Tahoma" panose="020B0604030504040204" pitchFamily="34" charset="0"/>
            </a:endParaRPr>
          </a:p>
          <a:p>
            <a:pPr algn="ctr"/>
            <a:r>
              <a:rPr lang="en-GB" sz="4000">
                <a:latin typeface="Tahoma"/>
                <a:ea typeface="Tahoma"/>
                <a:cs typeface="Tahoma"/>
              </a:rPr>
              <a:t>4th September 2025</a:t>
            </a:r>
            <a:endParaRPr lang="en-GB"/>
          </a:p>
        </p:txBody>
      </p:sp>
      <p:sp>
        <p:nvSpPr>
          <p:cNvPr id="2" name="Slide Number Placeholder 1">
            <a:extLst>
              <a:ext uri="{FF2B5EF4-FFF2-40B4-BE49-F238E27FC236}">
                <a16:creationId xmlns:a16="http://schemas.microsoft.com/office/drawing/2014/main" id="{BAF2FCD8-1387-A349-D7A3-EBE0DBF5A150}"/>
              </a:ext>
            </a:extLst>
          </p:cNvPr>
          <p:cNvSpPr>
            <a:spLocks noGrp="1"/>
          </p:cNvSpPr>
          <p:nvPr>
            <p:ph type="sldNum" sz="quarter" idx="12"/>
          </p:nvPr>
        </p:nvSpPr>
        <p:spPr/>
        <p:txBody>
          <a:bodyPr/>
          <a:lstStyle/>
          <a:p>
            <a:fld id="{8835D2F3-4CAF-49E4-932A-78E69E884244}" type="slidenum">
              <a:rPr lang="en-GB" smtClean="0"/>
              <a:t>1</a:t>
            </a:fld>
            <a:endParaRPr lang="en-US"/>
          </a:p>
        </p:txBody>
      </p:sp>
    </p:spTree>
    <p:extLst>
      <p:ext uri="{BB962C8B-B14F-4D97-AF65-F5344CB8AC3E}">
        <p14:creationId xmlns:p14="http://schemas.microsoft.com/office/powerpoint/2010/main" val="17090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46C68C-2D25-1395-7DAD-CC9FD8809EA1}"/>
              </a:ext>
            </a:extLst>
          </p:cNvPr>
          <p:cNvSpPr>
            <a:spLocks noGrp="1"/>
          </p:cNvSpPr>
          <p:nvPr>
            <p:ph idx="1"/>
          </p:nvPr>
        </p:nvSpPr>
        <p:spPr>
          <a:xfrm>
            <a:off x="364707" y="2640310"/>
            <a:ext cx="6345375" cy="7267247"/>
          </a:xfrm>
        </p:spPr>
        <p:txBody>
          <a:bodyPr vert="horz" lIns="91440" tIns="45720" rIns="91440" bIns="45720" rtlCol="0" anchor="t">
            <a:normAutofit/>
          </a:bodyPr>
          <a:lstStyle/>
          <a:p>
            <a:pPr>
              <a:buNone/>
            </a:pPr>
            <a:r>
              <a:rPr lang="en-GB" sz="2300" b="1">
                <a:latin typeface="Calibri"/>
                <a:ea typeface="Calibri"/>
                <a:cs typeface="Calibri"/>
              </a:rPr>
              <a:t>Thursday 16</a:t>
            </a:r>
            <a:r>
              <a:rPr lang="en-GB" sz="2300" b="1" baseline="30000">
                <a:latin typeface="Calibri"/>
                <a:ea typeface="Calibri"/>
                <a:cs typeface="Calibri"/>
              </a:rPr>
              <a:t>th</a:t>
            </a:r>
            <a:r>
              <a:rPr lang="en-GB" sz="2300" b="1">
                <a:latin typeface="Calibri"/>
                <a:ea typeface="Calibri"/>
                <a:cs typeface="Calibri"/>
              </a:rPr>
              <a:t> October - Sixth Form Open Evening – </a:t>
            </a:r>
            <a:endParaRPr lang="en-US"/>
          </a:p>
          <a:p>
            <a:pPr>
              <a:buNone/>
            </a:pPr>
            <a:endParaRPr lang="en-GB" sz="2300" b="1">
              <a:latin typeface="Calibri"/>
              <a:ea typeface="Calibri"/>
              <a:cs typeface="Calibri"/>
            </a:endParaRPr>
          </a:p>
          <a:p>
            <a:pPr>
              <a:buNone/>
            </a:pPr>
            <a:r>
              <a:rPr lang="en-GB" sz="2300" b="1">
                <a:latin typeface="Calibri"/>
                <a:ea typeface="Calibri"/>
                <a:cs typeface="Calibri"/>
              </a:rPr>
              <a:t>Monday 13</a:t>
            </a:r>
            <a:r>
              <a:rPr lang="en-GB" sz="2300" b="1" baseline="30000">
                <a:latin typeface="Calibri"/>
                <a:ea typeface="Calibri"/>
                <a:cs typeface="Calibri"/>
              </a:rPr>
              <a:t>th</a:t>
            </a:r>
            <a:r>
              <a:rPr lang="en-GB" sz="2300" b="1">
                <a:latin typeface="Calibri"/>
                <a:ea typeface="Calibri"/>
                <a:cs typeface="Calibri"/>
              </a:rPr>
              <a:t> October – 7</a:t>
            </a:r>
            <a:r>
              <a:rPr lang="en-GB" sz="2300" b="1" baseline="30000">
                <a:latin typeface="Calibri"/>
                <a:ea typeface="Calibri"/>
                <a:cs typeface="Calibri"/>
              </a:rPr>
              <a:t>th</a:t>
            </a:r>
            <a:r>
              <a:rPr lang="en-GB" sz="2300" b="1">
                <a:latin typeface="Calibri"/>
                <a:ea typeface="Calibri"/>
                <a:cs typeface="Calibri"/>
              </a:rPr>
              <a:t> November (with Half Term in the middle) – November Mock Exams</a:t>
            </a:r>
            <a:endParaRPr lang="en-GB"/>
          </a:p>
          <a:p>
            <a:pPr>
              <a:buNone/>
            </a:pPr>
            <a:endParaRPr lang="en-GB" sz="2300" b="1">
              <a:latin typeface="Calibri"/>
              <a:ea typeface="Calibri"/>
              <a:cs typeface="Calibri"/>
            </a:endParaRPr>
          </a:p>
          <a:p>
            <a:pPr>
              <a:buNone/>
            </a:pPr>
            <a:r>
              <a:rPr lang="en-GB" sz="2300" b="1">
                <a:latin typeface="Calibri"/>
                <a:ea typeface="Calibri"/>
                <a:cs typeface="Calibri"/>
              </a:rPr>
              <a:t>Tuesday 13</a:t>
            </a:r>
            <a:r>
              <a:rPr lang="en-GB" sz="2300" b="1" baseline="30000">
                <a:latin typeface="Calibri"/>
                <a:ea typeface="Calibri"/>
                <a:cs typeface="Calibri"/>
              </a:rPr>
              <a:t>th </a:t>
            </a:r>
            <a:r>
              <a:rPr lang="en-GB" sz="2300" b="1">
                <a:latin typeface="Calibri"/>
                <a:ea typeface="Calibri"/>
                <a:cs typeface="Calibri"/>
              </a:rPr>
              <a:t>January – Year 11 Parents Evening</a:t>
            </a:r>
            <a:endParaRPr lang="en-GB"/>
          </a:p>
          <a:p>
            <a:pPr>
              <a:buNone/>
            </a:pPr>
            <a:endParaRPr lang="en-GB" sz="2300" b="1">
              <a:latin typeface="Calibri"/>
              <a:ea typeface="Calibri"/>
              <a:cs typeface="Calibri"/>
            </a:endParaRPr>
          </a:p>
          <a:p>
            <a:pPr>
              <a:buNone/>
            </a:pPr>
            <a:r>
              <a:rPr lang="en-GB" sz="2300" b="1">
                <a:latin typeface="Calibri"/>
                <a:ea typeface="Calibri"/>
                <a:cs typeface="Calibri"/>
              </a:rPr>
              <a:t>Monday 10</a:t>
            </a:r>
            <a:r>
              <a:rPr lang="en-GB" sz="2300" b="1" baseline="30000">
                <a:latin typeface="Calibri"/>
                <a:ea typeface="Calibri"/>
                <a:cs typeface="Calibri"/>
              </a:rPr>
              <a:t>th</a:t>
            </a:r>
            <a:r>
              <a:rPr lang="en-GB" sz="2300" b="1">
                <a:latin typeface="Calibri"/>
                <a:ea typeface="Calibri"/>
                <a:cs typeface="Calibri"/>
              </a:rPr>
              <a:t> February – 28</a:t>
            </a:r>
            <a:r>
              <a:rPr lang="en-GB" sz="2300" b="1" baseline="30000">
                <a:latin typeface="Calibri"/>
                <a:ea typeface="Calibri"/>
                <a:cs typeface="Calibri"/>
              </a:rPr>
              <a:t>th</a:t>
            </a:r>
            <a:r>
              <a:rPr lang="en-GB" sz="2300" b="1">
                <a:latin typeface="Calibri"/>
                <a:ea typeface="Calibri"/>
                <a:cs typeface="Calibri"/>
              </a:rPr>
              <a:t> February (with Half Term in the middle) – February Mock Exams</a:t>
            </a:r>
            <a:endParaRPr lang="en-GB"/>
          </a:p>
          <a:p>
            <a:pPr>
              <a:buNone/>
            </a:pPr>
            <a:endParaRPr lang="en-GB" sz="2300" b="1">
              <a:latin typeface="Calibri"/>
              <a:ea typeface="Calibri"/>
              <a:cs typeface="Calibri"/>
            </a:endParaRPr>
          </a:p>
          <a:p>
            <a:pPr>
              <a:buNone/>
            </a:pPr>
            <a:r>
              <a:rPr lang="en-GB" sz="2300" b="1">
                <a:latin typeface="Calibri"/>
                <a:ea typeface="Calibri"/>
                <a:cs typeface="Calibri"/>
              </a:rPr>
              <a:t>Thursday 27</a:t>
            </a:r>
            <a:r>
              <a:rPr lang="en-GB" sz="2300" b="1" baseline="30000">
                <a:latin typeface="Calibri"/>
                <a:ea typeface="Calibri"/>
                <a:cs typeface="Calibri"/>
              </a:rPr>
              <a:t>th</a:t>
            </a:r>
            <a:r>
              <a:rPr lang="en-GB" sz="2300" b="1">
                <a:latin typeface="Calibri"/>
                <a:ea typeface="Calibri"/>
                <a:cs typeface="Calibri"/>
              </a:rPr>
              <a:t> March – Exams Information Evening</a:t>
            </a:r>
            <a:endParaRPr lang="en-GB"/>
          </a:p>
          <a:p>
            <a:pPr>
              <a:buNone/>
            </a:pPr>
            <a:endParaRPr lang="en-GB" sz="2300" b="1">
              <a:latin typeface="Calibri"/>
              <a:ea typeface="Calibri"/>
              <a:cs typeface="Calibri"/>
            </a:endParaRPr>
          </a:p>
          <a:p>
            <a:pPr>
              <a:buNone/>
            </a:pPr>
            <a:r>
              <a:rPr lang="en-GB" sz="2300" b="1">
                <a:latin typeface="Calibri"/>
                <a:ea typeface="Calibri"/>
                <a:cs typeface="Calibri"/>
              </a:rPr>
              <a:t>Wednesday 6</a:t>
            </a:r>
            <a:r>
              <a:rPr lang="en-GB" sz="2300" b="1" baseline="30000">
                <a:latin typeface="Calibri"/>
                <a:ea typeface="Calibri"/>
                <a:cs typeface="Calibri"/>
              </a:rPr>
              <a:t>th</a:t>
            </a:r>
            <a:r>
              <a:rPr lang="en-GB" sz="2300" b="1">
                <a:latin typeface="Calibri"/>
                <a:ea typeface="Calibri"/>
                <a:cs typeface="Calibri"/>
              </a:rPr>
              <a:t> May – External Exams begin</a:t>
            </a:r>
            <a:endParaRPr lang="en-GB"/>
          </a:p>
          <a:p>
            <a:pPr>
              <a:buNone/>
            </a:pPr>
            <a:endParaRPr lang="en-GB" sz="2300" b="1">
              <a:latin typeface="Calibri"/>
              <a:ea typeface="Calibri"/>
              <a:cs typeface="Calibri"/>
            </a:endParaRPr>
          </a:p>
          <a:p>
            <a:pPr>
              <a:buNone/>
            </a:pPr>
            <a:r>
              <a:rPr lang="en-GB" sz="2300" b="1">
                <a:latin typeface="Calibri"/>
                <a:ea typeface="Calibri"/>
                <a:cs typeface="Calibri"/>
              </a:rPr>
              <a:t>Friday 26th June – Final exam</a:t>
            </a:r>
          </a:p>
          <a:p>
            <a:pPr>
              <a:buNone/>
            </a:pPr>
            <a:endParaRPr lang="en-GB" sz="2300" b="1">
              <a:latin typeface="Calibri"/>
              <a:ea typeface="Calibri"/>
              <a:cs typeface="Calibri"/>
            </a:endParaRPr>
          </a:p>
          <a:p>
            <a:pPr>
              <a:buNone/>
            </a:pPr>
            <a:endParaRPr lang="en-GB" sz="2300" b="1">
              <a:latin typeface="Calibri"/>
              <a:ea typeface="Calibri"/>
              <a:cs typeface="Calibri"/>
            </a:endParaRPr>
          </a:p>
          <a:p>
            <a:pPr>
              <a:buNone/>
            </a:pPr>
            <a:endParaRPr lang="en-GB" sz="2300" b="1">
              <a:latin typeface="Calibri"/>
              <a:ea typeface="Calibri"/>
              <a:cs typeface="Calibri"/>
            </a:endParaRPr>
          </a:p>
          <a:p>
            <a:pPr>
              <a:buNone/>
            </a:pPr>
            <a:endParaRPr lang="en-GB" sz="2300" b="1">
              <a:latin typeface="Calibri"/>
              <a:ea typeface="Calibri"/>
              <a:cs typeface="Calibri"/>
            </a:endParaRPr>
          </a:p>
          <a:p>
            <a:pPr marL="0" indent="0">
              <a:buNone/>
            </a:pPr>
            <a:endParaRPr lang="en-GB" sz="1200" b="1">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120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1200">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AE683DFB-2E61-39A2-5555-B26692A5CB73}"/>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FAB5CB9-EA99-D7A1-1FAE-8ED4DA852DEB}"/>
              </a:ext>
            </a:extLst>
          </p:cNvPr>
          <p:cNvPicPr>
            <a:picLocks noChangeAspect="1"/>
          </p:cNvPicPr>
          <p:nvPr/>
        </p:nvPicPr>
        <p:blipFill>
          <a:blip r:embed="rId2"/>
          <a:stretch>
            <a:fillRect/>
          </a:stretch>
        </p:blipFill>
        <p:spPr>
          <a:xfrm>
            <a:off x="364707" y="324391"/>
            <a:ext cx="1937639" cy="1611986"/>
          </a:xfrm>
          <a:prstGeom prst="rect">
            <a:avLst/>
          </a:prstGeom>
        </p:spPr>
      </p:pic>
      <p:sp>
        <p:nvSpPr>
          <p:cNvPr id="6" name="TextBox 5">
            <a:extLst>
              <a:ext uri="{FF2B5EF4-FFF2-40B4-BE49-F238E27FC236}">
                <a16:creationId xmlns:a16="http://schemas.microsoft.com/office/drawing/2014/main" id="{51788E43-5DF5-FD29-94A2-58394D387224}"/>
              </a:ext>
            </a:extLst>
          </p:cNvPr>
          <p:cNvSpPr txBox="1"/>
          <p:nvPr/>
        </p:nvSpPr>
        <p:spPr>
          <a:xfrm>
            <a:off x="2337460" y="499009"/>
            <a:ext cx="3686822" cy="461665"/>
          </a:xfrm>
          <a:prstGeom prst="rect">
            <a:avLst/>
          </a:prstGeom>
          <a:noFill/>
        </p:spPr>
        <p:txBody>
          <a:bodyPr wrap="square" lIns="91440" tIns="45720" rIns="91440" bIns="45720" rtlCol="0" anchor="t">
            <a:spAutoFit/>
          </a:bodyPr>
          <a:lstStyle/>
          <a:p>
            <a:pPr algn="ctr"/>
            <a:r>
              <a:rPr lang="en-GB" sz="2400" b="1" u="sng">
                <a:latin typeface="Tahoma"/>
                <a:ea typeface="Tahoma"/>
                <a:cs typeface="Tahoma"/>
              </a:rPr>
              <a:t>Key Dates</a:t>
            </a:r>
          </a:p>
        </p:txBody>
      </p:sp>
      <p:pic>
        <p:nvPicPr>
          <p:cNvPr id="7" name="Picture 6">
            <a:extLst>
              <a:ext uri="{FF2B5EF4-FFF2-40B4-BE49-F238E27FC236}">
                <a16:creationId xmlns:a16="http://schemas.microsoft.com/office/drawing/2014/main" id="{3CC98E8A-CB03-5781-8464-98C3C547B229}"/>
              </a:ext>
            </a:extLst>
          </p:cNvPr>
          <p:cNvPicPr>
            <a:picLocks noChangeAspect="1"/>
          </p:cNvPicPr>
          <p:nvPr/>
        </p:nvPicPr>
        <p:blipFill>
          <a:blip r:embed="rId2"/>
          <a:stretch>
            <a:fillRect/>
          </a:stretch>
        </p:blipFill>
        <p:spPr>
          <a:xfrm>
            <a:off x="364707" y="324391"/>
            <a:ext cx="1937639" cy="1611986"/>
          </a:xfrm>
          <a:prstGeom prst="rect">
            <a:avLst/>
          </a:prstGeom>
        </p:spPr>
      </p:pic>
      <p:pic>
        <p:nvPicPr>
          <p:cNvPr id="3074" name="Picture 2" descr="Calendar, checklist, diary, journal, note, pencil, writing icon - Download  on Iconfinder">
            <a:extLst>
              <a:ext uri="{FF2B5EF4-FFF2-40B4-BE49-F238E27FC236}">
                <a16:creationId xmlns:a16="http://schemas.microsoft.com/office/drawing/2014/main" id="{7543ACB6-354C-60EF-849D-B1135A77F1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01350">
            <a:off x="4748812" y="680349"/>
            <a:ext cx="1519518" cy="151951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1F3E024-6D15-9937-3330-1BFB857BCF94}"/>
              </a:ext>
            </a:extLst>
          </p:cNvPr>
          <p:cNvSpPr>
            <a:spLocks noGrp="1"/>
          </p:cNvSpPr>
          <p:nvPr>
            <p:ph type="sldNum" sz="quarter" idx="12"/>
          </p:nvPr>
        </p:nvSpPr>
        <p:spPr/>
        <p:txBody>
          <a:bodyPr/>
          <a:lstStyle/>
          <a:p>
            <a:fld id="{8835D2F3-4CAF-49E4-932A-78E69E884244}" type="slidenum">
              <a:rPr lang="en-GB" smtClean="0"/>
              <a:t>2</a:t>
            </a:fld>
            <a:endParaRPr lang="en-US"/>
          </a:p>
        </p:txBody>
      </p:sp>
    </p:spTree>
    <p:extLst>
      <p:ext uri="{BB962C8B-B14F-4D97-AF65-F5344CB8AC3E}">
        <p14:creationId xmlns:p14="http://schemas.microsoft.com/office/powerpoint/2010/main" val="67826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8171AC-FC43-1F66-E3AB-DD0F70FCC1B1}"/>
              </a:ext>
            </a:extLst>
          </p:cNvPr>
          <p:cNvPicPr>
            <a:picLocks noChangeAspect="1"/>
          </p:cNvPicPr>
          <p:nvPr/>
        </p:nvPicPr>
        <p:blipFill>
          <a:blip r:embed="rId2"/>
          <a:stretch>
            <a:fillRect/>
          </a:stretch>
        </p:blipFill>
        <p:spPr>
          <a:xfrm>
            <a:off x="325157" y="5960495"/>
            <a:ext cx="6221133" cy="2986144"/>
          </a:xfrm>
          <a:prstGeom prst="rect">
            <a:avLst/>
          </a:prstGeom>
        </p:spPr>
      </p:pic>
      <p:sp>
        <p:nvSpPr>
          <p:cNvPr id="6" name="Rectangle 5">
            <a:extLst>
              <a:ext uri="{FF2B5EF4-FFF2-40B4-BE49-F238E27FC236}">
                <a16:creationId xmlns:a16="http://schemas.microsoft.com/office/drawing/2014/main" id="{8925AA0E-635C-6A3F-E416-ADC44E02A987}"/>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4" name="Picture 4" descr="Why is a careers service Digital First? – ESFA Digital">
            <a:extLst>
              <a:ext uri="{FF2B5EF4-FFF2-40B4-BE49-F238E27FC236}">
                <a16:creationId xmlns:a16="http://schemas.microsoft.com/office/drawing/2014/main" id="{34ACADB6-32E8-EAD3-B7D8-10611B285A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0960" y="1837895"/>
            <a:ext cx="2253502" cy="150112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2231671-176E-30A6-2FAE-BE23C946FF60}"/>
              </a:ext>
            </a:extLst>
          </p:cNvPr>
          <p:cNvPicPr>
            <a:picLocks noChangeAspect="1"/>
          </p:cNvPicPr>
          <p:nvPr/>
        </p:nvPicPr>
        <p:blipFill>
          <a:blip r:embed="rId4"/>
          <a:stretch>
            <a:fillRect/>
          </a:stretch>
        </p:blipFill>
        <p:spPr>
          <a:xfrm>
            <a:off x="233352" y="170329"/>
            <a:ext cx="1603385" cy="1321098"/>
          </a:xfrm>
          <a:prstGeom prst="rect">
            <a:avLst/>
          </a:prstGeom>
        </p:spPr>
      </p:pic>
      <p:sp>
        <p:nvSpPr>
          <p:cNvPr id="9" name="TextBox 8">
            <a:extLst>
              <a:ext uri="{FF2B5EF4-FFF2-40B4-BE49-F238E27FC236}">
                <a16:creationId xmlns:a16="http://schemas.microsoft.com/office/drawing/2014/main" id="{5C18A9AB-3E55-4745-B735-24A2C7C6D43C}"/>
              </a:ext>
            </a:extLst>
          </p:cNvPr>
          <p:cNvSpPr txBox="1"/>
          <p:nvPr/>
        </p:nvSpPr>
        <p:spPr>
          <a:xfrm>
            <a:off x="312270" y="1879330"/>
            <a:ext cx="6221132" cy="1569660"/>
          </a:xfrm>
          <a:prstGeom prst="rect">
            <a:avLst/>
          </a:prstGeom>
          <a:noFill/>
        </p:spPr>
        <p:txBody>
          <a:bodyPr wrap="square" lIns="91440" tIns="45720" rIns="91440" bIns="45720" anchor="t">
            <a:spAutoFit/>
          </a:bodyPr>
          <a:lstStyle/>
          <a:p>
            <a:pPr algn="l"/>
            <a:r>
              <a:rPr lang="en-GB" sz="1200">
                <a:solidFill>
                  <a:srgbClr val="242526"/>
                </a:solidFill>
                <a:latin typeface="Tahoma"/>
                <a:ea typeface="Tahoma"/>
                <a:cs typeface="Tahoma"/>
              </a:rPr>
              <a:t>The key</a:t>
            </a:r>
            <a:r>
              <a:rPr lang="en-GB" sz="1200" i="0">
                <a:solidFill>
                  <a:srgbClr val="242526"/>
                </a:solidFill>
                <a:effectLst/>
                <a:latin typeface="Tahoma"/>
                <a:ea typeface="Tahoma"/>
                <a:cs typeface="Tahoma"/>
              </a:rPr>
              <a:t> advantages of preparation are: </a:t>
            </a:r>
          </a:p>
          <a:p>
            <a:pPr algn="l"/>
            <a:endParaRPr lang="en-GB" sz="1200" i="0">
              <a:solidFill>
                <a:srgbClr val="242526"/>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buFont typeface="Arial" panose="020B0604020202020204" pitchFamily="34" charset="0"/>
              <a:buChar char="•"/>
            </a:pPr>
            <a:r>
              <a:rPr lang="en-GB" sz="1200" i="0">
                <a:solidFill>
                  <a:srgbClr val="242526"/>
                </a:solidFill>
                <a:effectLst/>
                <a:latin typeface="Tahoma"/>
                <a:ea typeface="Tahoma"/>
                <a:cs typeface="Tahoma"/>
              </a:rPr>
              <a:t>A Higher Chance of Success</a:t>
            </a:r>
            <a:endParaRPr lang="en-GB" sz="1200" i="0">
              <a:solidFill>
                <a:srgbClr val="3D3E40"/>
              </a:solidFill>
              <a:effectLst/>
              <a:latin typeface="Tahoma"/>
              <a:ea typeface="Tahoma"/>
              <a:cs typeface="Tahoma"/>
            </a:endParaRPr>
          </a:p>
          <a:p>
            <a:pPr marL="171450" indent="-171450" algn="l">
              <a:buFont typeface="Arial" panose="020B0604020202020204" pitchFamily="34" charset="0"/>
              <a:buChar char="•"/>
            </a:pPr>
            <a:r>
              <a:rPr lang="en-GB" sz="1200" i="0">
                <a:solidFill>
                  <a:srgbClr val="242526"/>
                </a:solidFill>
                <a:effectLst/>
                <a:latin typeface="Tahoma"/>
                <a:ea typeface="Tahoma"/>
                <a:cs typeface="Tahoma"/>
              </a:rPr>
              <a:t>Better Memorisation Skills</a:t>
            </a:r>
            <a:endParaRPr lang="en-GB" sz="1200" i="0">
              <a:solidFill>
                <a:srgbClr val="3D3E40"/>
              </a:solidFill>
              <a:effectLst/>
              <a:latin typeface="Tahoma"/>
              <a:ea typeface="Tahoma"/>
              <a:cs typeface="Tahoma"/>
            </a:endParaRPr>
          </a:p>
          <a:p>
            <a:pPr marL="171450" indent="-171450" algn="l">
              <a:buFont typeface="Arial" panose="020B0604020202020204" pitchFamily="34" charset="0"/>
              <a:buChar char="•"/>
            </a:pPr>
            <a:r>
              <a:rPr lang="en-GB" sz="1200" i="0">
                <a:solidFill>
                  <a:srgbClr val="242526"/>
                </a:solidFill>
                <a:effectLst/>
                <a:latin typeface="Tahoma"/>
                <a:ea typeface="Tahoma"/>
                <a:cs typeface="Tahoma"/>
              </a:rPr>
              <a:t>Reduced Stress Levels</a:t>
            </a:r>
          </a:p>
          <a:p>
            <a:pPr marL="171450" indent="-171450" algn="l">
              <a:buFont typeface="Arial" panose="020B0604020202020204" pitchFamily="34" charset="0"/>
              <a:buChar char="•"/>
            </a:pPr>
            <a:r>
              <a:rPr lang="en-GB" sz="1200" i="0">
                <a:solidFill>
                  <a:srgbClr val="242526"/>
                </a:solidFill>
                <a:effectLst/>
                <a:latin typeface="Tahoma"/>
                <a:ea typeface="Tahoma"/>
                <a:cs typeface="Tahoma"/>
              </a:rPr>
              <a:t>Better Time Management Skills</a:t>
            </a:r>
          </a:p>
          <a:p>
            <a:pPr marL="171450" indent="-171450">
              <a:buFont typeface="Arial" panose="020B0604020202020204" pitchFamily="34" charset="0"/>
              <a:buChar char="•"/>
            </a:pPr>
            <a:endParaRPr lang="en-GB" sz="1200">
              <a:solidFill>
                <a:srgbClr val="242526"/>
              </a:solidFill>
              <a:latin typeface="Tahoma" panose="020B0604030504040204" pitchFamily="34" charset="0"/>
              <a:ea typeface="Tahoma" panose="020B0604030504040204" pitchFamily="34" charset="0"/>
              <a:cs typeface="Tahoma" panose="020B0604030504040204" pitchFamily="34" charset="0"/>
            </a:endParaRPr>
          </a:p>
          <a:p>
            <a:r>
              <a:rPr lang="en-GB" sz="1200" b="1">
                <a:solidFill>
                  <a:srgbClr val="242526"/>
                </a:solidFill>
                <a:latin typeface="Tahoma"/>
                <a:ea typeface="Tahoma"/>
                <a:cs typeface="Tahoma"/>
              </a:rPr>
              <a:t>Better life chances!</a:t>
            </a:r>
            <a:endParaRPr lang="en-GB" sz="1200" b="1">
              <a:solidFill>
                <a:srgbClr val="242526"/>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03AC72C3-97E2-3699-7844-8BBFF984673C}"/>
              </a:ext>
            </a:extLst>
          </p:cNvPr>
          <p:cNvSpPr txBox="1"/>
          <p:nvPr/>
        </p:nvSpPr>
        <p:spPr>
          <a:xfrm>
            <a:off x="1983793" y="265939"/>
            <a:ext cx="4500875" cy="461665"/>
          </a:xfrm>
          <a:prstGeom prst="rect">
            <a:avLst/>
          </a:prstGeom>
          <a:noFill/>
        </p:spPr>
        <p:txBody>
          <a:bodyPr wrap="square" rtlCol="0">
            <a:spAutoFit/>
          </a:bodyPr>
          <a:lstStyle/>
          <a:p>
            <a:pPr algn="ctr"/>
            <a:r>
              <a:rPr lang="en-GB" sz="2400" b="1" u="sng">
                <a:latin typeface="Tahoma" panose="020B0604030504040204" pitchFamily="34" charset="0"/>
                <a:ea typeface="Tahoma" panose="020B0604030504040204" pitchFamily="34" charset="0"/>
                <a:cs typeface="Tahoma" panose="020B0604030504040204" pitchFamily="34" charset="0"/>
              </a:rPr>
              <a:t>Why are we doing this?</a:t>
            </a:r>
          </a:p>
        </p:txBody>
      </p:sp>
      <p:sp>
        <p:nvSpPr>
          <p:cNvPr id="12" name="TextBox 11">
            <a:extLst>
              <a:ext uri="{FF2B5EF4-FFF2-40B4-BE49-F238E27FC236}">
                <a16:creationId xmlns:a16="http://schemas.microsoft.com/office/drawing/2014/main" id="{C7CE4661-5940-34F8-BE63-F235E22464A0}"/>
              </a:ext>
            </a:extLst>
          </p:cNvPr>
          <p:cNvSpPr txBox="1"/>
          <p:nvPr/>
        </p:nvSpPr>
        <p:spPr>
          <a:xfrm>
            <a:off x="1922171" y="868827"/>
            <a:ext cx="4801359" cy="646331"/>
          </a:xfrm>
          <a:prstGeom prst="rect">
            <a:avLst/>
          </a:prstGeom>
          <a:noFill/>
        </p:spPr>
        <p:txBody>
          <a:bodyPr wrap="square">
            <a:spAutoFit/>
          </a:bodyPr>
          <a:lstStyle/>
          <a:p>
            <a:r>
              <a:rPr lang="en-GB" sz="1200" b="0" i="0">
                <a:solidFill>
                  <a:srgbClr val="3D3E40"/>
                </a:solidFill>
                <a:effectLst/>
                <a:latin typeface="Tahoma" panose="020B0604030504040204" pitchFamily="34" charset="0"/>
                <a:ea typeface="Tahoma" panose="020B0604030504040204" pitchFamily="34" charset="0"/>
                <a:cs typeface="Tahoma" panose="020B0604030504040204" pitchFamily="34" charset="0"/>
              </a:rPr>
              <a:t>Exam preparation is important because it not only helps </a:t>
            </a:r>
            <a:r>
              <a:rPr lang="en-GB" sz="1200">
                <a:solidFill>
                  <a:srgbClr val="3D3E40"/>
                </a:solidFill>
                <a:latin typeface="Tahoma" panose="020B0604030504040204" pitchFamily="34" charset="0"/>
                <a:ea typeface="Tahoma" panose="020B0604030504040204" pitchFamily="34" charset="0"/>
                <a:cs typeface="Tahoma" panose="020B0604030504040204" pitchFamily="34" charset="0"/>
              </a:rPr>
              <a:t>us</a:t>
            </a:r>
            <a:r>
              <a:rPr lang="en-GB" sz="1200" b="0" i="0">
                <a:solidFill>
                  <a:srgbClr val="3D3E40"/>
                </a:solidFill>
                <a:effectLst/>
                <a:latin typeface="Tahoma" panose="020B0604030504040204" pitchFamily="34" charset="0"/>
                <a:ea typeface="Tahoma" panose="020B0604030504040204" pitchFamily="34" charset="0"/>
                <a:cs typeface="Tahoma" panose="020B0604030504040204" pitchFamily="34" charset="0"/>
              </a:rPr>
              <a:t> perform well on the exam but also teaches </a:t>
            </a:r>
            <a:r>
              <a:rPr lang="en-GB" sz="1200">
                <a:solidFill>
                  <a:srgbClr val="3D3E40"/>
                </a:solidFill>
                <a:latin typeface="Tahoma" panose="020B0604030504040204" pitchFamily="34" charset="0"/>
                <a:ea typeface="Tahoma" panose="020B0604030504040204" pitchFamily="34" charset="0"/>
                <a:cs typeface="Tahoma" panose="020B0604030504040204" pitchFamily="34" charset="0"/>
              </a:rPr>
              <a:t>us</a:t>
            </a:r>
            <a:r>
              <a:rPr lang="en-GB" sz="1200" b="0" i="0">
                <a:solidFill>
                  <a:srgbClr val="3D3E40"/>
                </a:solidFill>
                <a:effectLst/>
                <a:latin typeface="Tahoma" panose="020B0604030504040204" pitchFamily="34" charset="0"/>
                <a:ea typeface="Tahoma" panose="020B0604030504040204" pitchFamily="34" charset="0"/>
                <a:cs typeface="Tahoma" panose="020B0604030504040204" pitchFamily="34" charset="0"/>
              </a:rPr>
              <a:t> valuable skills that we can use throughout our academic career and in the work force.</a:t>
            </a:r>
            <a:endParaRPr lang="en-GB" sz="1200">
              <a:latin typeface="Tahoma" panose="020B0604030504040204" pitchFamily="34" charset="0"/>
              <a:ea typeface="Tahoma" panose="020B0604030504040204" pitchFamily="34" charset="0"/>
              <a:cs typeface="Tahoma" panose="020B0604030504040204" pitchFamily="34" charset="0"/>
            </a:endParaRPr>
          </a:p>
        </p:txBody>
      </p:sp>
      <p:sp>
        <p:nvSpPr>
          <p:cNvPr id="13" name="TextBox 12">
            <a:extLst>
              <a:ext uri="{FF2B5EF4-FFF2-40B4-BE49-F238E27FC236}">
                <a16:creationId xmlns:a16="http://schemas.microsoft.com/office/drawing/2014/main" id="{E8392182-63EE-89A5-7FA6-6970753F2497}"/>
              </a:ext>
            </a:extLst>
          </p:cNvPr>
          <p:cNvSpPr txBox="1"/>
          <p:nvPr/>
        </p:nvSpPr>
        <p:spPr>
          <a:xfrm>
            <a:off x="215153" y="3595334"/>
            <a:ext cx="6385484" cy="2123658"/>
          </a:xfrm>
          <a:prstGeom prst="rect">
            <a:avLst/>
          </a:prstGeom>
          <a:noFill/>
        </p:spPr>
        <p:txBody>
          <a:bodyPr wrap="square" lIns="91440" tIns="45720" rIns="91440" bIns="45720" anchor="t">
            <a:spAutoFit/>
          </a:bodyPr>
          <a:lstStyle/>
          <a:p>
            <a:r>
              <a:rPr lang="en-GB" sz="1200" u="sng">
                <a:latin typeface="Arial"/>
                <a:cs typeface="Arial"/>
              </a:rPr>
              <a:t>How parents can support</a:t>
            </a:r>
          </a:p>
          <a:p>
            <a:endParaRPr lang="en-GB" sz="1200" b="1">
              <a:latin typeface="Arial"/>
              <a:cs typeface="Arial"/>
            </a:endParaRPr>
          </a:p>
          <a:p>
            <a:r>
              <a:rPr lang="en-GB" sz="1200" b="1">
                <a:latin typeface="Arial"/>
                <a:cs typeface="Arial"/>
              </a:rPr>
              <a:t>The National Careers Service</a:t>
            </a:r>
            <a:r>
              <a:rPr lang="en-GB" sz="1200" b="1" i="0">
                <a:effectLst/>
                <a:latin typeface="Arial"/>
                <a:cs typeface="Arial"/>
              </a:rPr>
              <a:t> provides anyone aged 13</a:t>
            </a:r>
            <a:r>
              <a:rPr lang="en-GB" sz="1200" b="0" i="0">
                <a:effectLst/>
                <a:latin typeface="Arial"/>
                <a:cs typeface="Arial"/>
              </a:rPr>
              <a:t>+ with lifelong careers information, advice and guidance to help you make good career choices, no matter what point of your career.</a:t>
            </a:r>
            <a:endParaRPr lang="en-GB">
              <a:latin typeface="Arial"/>
              <a:cs typeface="Arial"/>
            </a:endParaRPr>
          </a:p>
          <a:p>
            <a:endParaRPr lang="en-GB" sz="1200" b="0" i="0">
              <a:effectLst/>
              <a:latin typeface="Arial" panose="020B0604020202020204" pitchFamily="34" charset="0"/>
              <a:cs typeface="Arial"/>
            </a:endParaRPr>
          </a:p>
          <a:p>
            <a:endParaRPr lang="en-GB" sz="1200">
              <a:latin typeface="Arial" panose="020B0604020202020204" pitchFamily="34" charset="0"/>
              <a:ea typeface="Tahoma" panose="020B0604030504040204" pitchFamily="34" charset="0"/>
              <a:cs typeface="Tahoma" panose="020B0604030504040204" pitchFamily="34" charset="0"/>
            </a:endParaRPr>
          </a:p>
          <a:p>
            <a:r>
              <a:rPr lang="en-GB" sz="1200">
                <a:latin typeface="Arial"/>
                <a:ea typeface="Tahoma"/>
                <a:cs typeface="Tahoma"/>
              </a:rPr>
              <a:t>Their website offers valuable tools to help you establish where your interest, skills and qualifications could take you, regardless of starting point. </a:t>
            </a:r>
          </a:p>
          <a:p>
            <a:endParaRPr lang="en-GB" sz="1200">
              <a:latin typeface="Arial" panose="020B0604020202020204" pitchFamily="34" charset="0"/>
              <a:ea typeface="Tahoma" panose="020B0604030504040204" pitchFamily="34" charset="0"/>
              <a:cs typeface="Tahoma" panose="020B0604030504040204" pitchFamily="34" charset="0"/>
            </a:endParaRPr>
          </a:p>
          <a:p>
            <a:r>
              <a:rPr lang="en-GB" sz="1200"/>
              <a:t>http://NationalCareers.Service.gov.uk</a:t>
            </a:r>
            <a:endParaRPr lang="en-GB" sz="1200">
              <a:latin typeface="Arial" panose="020B0604020202020204" pitchFamily="34" charset="0"/>
              <a:ea typeface="Tahoma" panose="020B0604030504040204" pitchFamily="34" charset="0"/>
              <a:cs typeface="Tahoma" panose="020B0604030504040204" pitchFamily="34" charset="0"/>
            </a:endParaRPr>
          </a:p>
        </p:txBody>
      </p:sp>
      <p:sp>
        <p:nvSpPr>
          <p:cNvPr id="2" name="Slide Number Placeholder 1">
            <a:extLst>
              <a:ext uri="{FF2B5EF4-FFF2-40B4-BE49-F238E27FC236}">
                <a16:creationId xmlns:a16="http://schemas.microsoft.com/office/drawing/2014/main" id="{F001C27E-A612-0E26-857B-2BA4342A1075}"/>
              </a:ext>
            </a:extLst>
          </p:cNvPr>
          <p:cNvSpPr>
            <a:spLocks noGrp="1"/>
          </p:cNvSpPr>
          <p:nvPr>
            <p:ph type="sldNum" sz="quarter" idx="12"/>
          </p:nvPr>
        </p:nvSpPr>
        <p:spPr/>
        <p:txBody>
          <a:bodyPr/>
          <a:lstStyle/>
          <a:p>
            <a:fld id="{8835D2F3-4CAF-49E4-932A-78E69E884244}" type="slidenum">
              <a:rPr lang="en-GB" smtClean="0"/>
              <a:t>3</a:t>
            </a:fld>
            <a:endParaRPr lang="en-US"/>
          </a:p>
        </p:txBody>
      </p:sp>
    </p:spTree>
    <p:extLst>
      <p:ext uri="{BB962C8B-B14F-4D97-AF65-F5344CB8AC3E}">
        <p14:creationId xmlns:p14="http://schemas.microsoft.com/office/powerpoint/2010/main" val="195882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2E1D4-9714-8736-3D9E-DC69E1539B0B}"/>
              </a:ext>
            </a:extLst>
          </p:cNvPr>
          <p:cNvSpPr>
            <a:spLocks noGrp="1"/>
          </p:cNvSpPr>
          <p:nvPr>
            <p:ph type="title"/>
          </p:nvPr>
        </p:nvSpPr>
        <p:spPr>
          <a:xfrm>
            <a:off x="2157649" y="470718"/>
            <a:ext cx="4228864" cy="1206118"/>
          </a:xfrm>
        </p:spPr>
        <p:txBody>
          <a:bodyPr>
            <a:normAutofit/>
          </a:bodyPr>
          <a:lstStyle/>
          <a:p>
            <a:r>
              <a:rPr lang="en-US" sz="3200" b="1" u="sng"/>
              <a:t>Revision &amp; Intervention</a:t>
            </a:r>
          </a:p>
        </p:txBody>
      </p:sp>
      <p:sp>
        <p:nvSpPr>
          <p:cNvPr id="5" name="Rectangle 4">
            <a:extLst>
              <a:ext uri="{FF2B5EF4-FFF2-40B4-BE49-F238E27FC236}">
                <a16:creationId xmlns:a16="http://schemas.microsoft.com/office/drawing/2014/main" id="{C2730C9D-E09F-F0E7-FFD8-C14B7479D4B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pic>
        <p:nvPicPr>
          <p:cNvPr id="7" name="Picture 6" descr="A logo with a letter v&#10;&#10;AI-generated content may be incorrect.">
            <a:extLst>
              <a:ext uri="{FF2B5EF4-FFF2-40B4-BE49-F238E27FC236}">
                <a16:creationId xmlns:a16="http://schemas.microsoft.com/office/drawing/2014/main" id="{EE9B390B-923B-8874-F7E1-4727EFC9C184}"/>
              </a:ext>
            </a:extLst>
          </p:cNvPr>
          <p:cNvPicPr>
            <a:picLocks noChangeAspect="1"/>
          </p:cNvPicPr>
          <p:nvPr/>
        </p:nvPicPr>
        <p:blipFill>
          <a:blip r:embed="rId2"/>
          <a:stretch>
            <a:fillRect/>
          </a:stretch>
        </p:blipFill>
        <p:spPr>
          <a:xfrm>
            <a:off x="373332" y="352049"/>
            <a:ext cx="1603385" cy="1321098"/>
          </a:xfrm>
          <a:prstGeom prst="rect">
            <a:avLst/>
          </a:prstGeom>
        </p:spPr>
      </p:pic>
      <p:pic>
        <p:nvPicPr>
          <p:cNvPr id="11" name="Content Placeholder 10">
            <a:extLst>
              <a:ext uri="{FF2B5EF4-FFF2-40B4-BE49-F238E27FC236}">
                <a16:creationId xmlns:a16="http://schemas.microsoft.com/office/drawing/2014/main" id="{1A799D2D-3391-A5BA-CD51-23A6D8C8472B}"/>
              </a:ext>
            </a:extLst>
          </p:cNvPr>
          <p:cNvPicPr>
            <a:picLocks noGrp="1" noChangeAspect="1"/>
          </p:cNvPicPr>
          <p:nvPr>
            <p:ph idx="1"/>
          </p:nvPr>
        </p:nvPicPr>
        <p:blipFill>
          <a:blip r:embed="rId3"/>
          <a:stretch>
            <a:fillRect/>
          </a:stretch>
        </p:blipFill>
        <p:spPr>
          <a:xfrm>
            <a:off x="388081" y="2254297"/>
            <a:ext cx="2711796" cy="2206505"/>
          </a:xfrm>
          <a:prstGeom prst="rect">
            <a:avLst/>
          </a:prstGeom>
        </p:spPr>
      </p:pic>
      <p:pic>
        <p:nvPicPr>
          <p:cNvPr id="12" name="Picture 11">
            <a:extLst>
              <a:ext uri="{FF2B5EF4-FFF2-40B4-BE49-F238E27FC236}">
                <a16:creationId xmlns:a16="http://schemas.microsoft.com/office/drawing/2014/main" id="{35D8FEDC-DF11-52A0-D145-C14F5F021CC4}"/>
              </a:ext>
            </a:extLst>
          </p:cNvPr>
          <p:cNvPicPr>
            <a:picLocks noChangeAspect="1"/>
          </p:cNvPicPr>
          <p:nvPr/>
        </p:nvPicPr>
        <p:blipFill>
          <a:blip r:embed="rId4"/>
          <a:stretch>
            <a:fillRect/>
          </a:stretch>
        </p:blipFill>
        <p:spPr>
          <a:xfrm>
            <a:off x="4152779" y="2250271"/>
            <a:ext cx="5369121" cy="2233522"/>
          </a:xfrm>
          <a:prstGeom prst="rect">
            <a:avLst/>
          </a:prstGeom>
        </p:spPr>
      </p:pic>
      <p:pic>
        <p:nvPicPr>
          <p:cNvPr id="13" name="Picture 12" descr="A red sign with white text&#10;&#10;AI-generated content may be incorrect.">
            <a:extLst>
              <a:ext uri="{FF2B5EF4-FFF2-40B4-BE49-F238E27FC236}">
                <a16:creationId xmlns:a16="http://schemas.microsoft.com/office/drawing/2014/main" id="{4EC102E7-666E-4AAF-4FD3-F58F40C1EEEF}"/>
              </a:ext>
            </a:extLst>
          </p:cNvPr>
          <p:cNvPicPr>
            <a:picLocks noChangeAspect="1"/>
          </p:cNvPicPr>
          <p:nvPr/>
        </p:nvPicPr>
        <p:blipFill>
          <a:blip r:embed="rId5"/>
          <a:stretch>
            <a:fillRect/>
          </a:stretch>
        </p:blipFill>
        <p:spPr>
          <a:xfrm>
            <a:off x="1176062" y="4741514"/>
            <a:ext cx="3923841" cy="1230759"/>
          </a:xfrm>
          <a:prstGeom prst="rect">
            <a:avLst/>
          </a:prstGeom>
        </p:spPr>
      </p:pic>
      <p:sp>
        <p:nvSpPr>
          <p:cNvPr id="15" name="TextBox 14">
            <a:extLst>
              <a:ext uri="{FF2B5EF4-FFF2-40B4-BE49-F238E27FC236}">
                <a16:creationId xmlns:a16="http://schemas.microsoft.com/office/drawing/2014/main" id="{8E01BCF4-45FB-DA80-20B7-617A2FAE2700}"/>
              </a:ext>
            </a:extLst>
          </p:cNvPr>
          <p:cNvSpPr txBox="1"/>
          <p:nvPr/>
        </p:nvSpPr>
        <p:spPr>
          <a:xfrm>
            <a:off x="357072" y="6410828"/>
            <a:ext cx="6455586" cy="30162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i="1">
                <a:latin typeface="Calibri"/>
                <a:ea typeface="Calibri"/>
                <a:cs typeface="Calibri"/>
              </a:rPr>
              <a:t>AM Intervention</a:t>
            </a:r>
          </a:p>
          <a:p>
            <a:endParaRPr lang="en-US" sz="2000" b="1" i="1">
              <a:latin typeface="Calibri"/>
              <a:ea typeface="Calibri"/>
              <a:cs typeface="Calibri"/>
            </a:endParaRPr>
          </a:p>
          <a:p>
            <a:r>
              <a:rPr lang="en-US" sz="2000" b="1">
                <a:latin typeface="Calibri"/>
                <a:ea typeface="Calibri"/>
                <a:cs typeface="Calibri"/>
              </a:rPr>
              <a:t>English, </a:t>
            </a:r>
            <a:r>
              <a:rPr lang="en-US" sz="2000" b="1" err="1">
                <a:latin typeface="Calibri"/>
                <a:ea typeface="Calibri"/>
                <a:cs typeface="Calibri"/>
              </a:rPr>
              <a:t>Maths</a:t>
            </a:r>
            <a:r>
              <a:rPr lang="en-US" sz="2000" b="1">
                <a:latin typeface="Calibri"/>
                <a:ea typeface="Calibri"/>
                <a:cs typeface="Calibri"/>
              </a:rPr>
              <a:t> or Science. 3 x 25 minutes per week</a:t>
            </a:r>
          </a:p>
          <a:p>
            <a:endParaRPr lang="en-US" sz="2000" b="1" i="1">
              <a:latin typeface="Calibri"/>
              <a:ea typeface="Calibri"/>
              <a:cs typeface="Calibri"/>
            </a:endParaRPr>
          </a:p>
          <a:p>
            <a:pPr>
              <a:buFont typeface="Arial"/>
            </a:pPr>
            <a:endParaRPr lang="en-US" sz="2000" b="1" i="1">
              <a:latin typeface="Calibri"/>
              <a:ea typeface="Calibri"/>
              <a:cs typeface="Calibri"/>
            </a:endParaRPr>
          </a:p>
          <a:p>
            <a:pPr>
              <a:buFont typeface="Arial"/>
            </a:pPr>
            <a:r>
              <a:rPr lang="en-US" sz="2000" b="1" i="1">
                <a:latin typeface="Calibri"/>
                <a:ea typeface="Calibri"/>
                <a:cs typeface="Calibri"/>
              </a:rPr>
              <a:t>PM Intervention</a:t>
            </a:r>
            <a:endParaRPr lang="en-US"/>
          </a:p>
          <a:p>
            <a:pPr marL="228600" indent="-228600">
              <a:buFont typeface="Arial"/>
              <a:buChar char="•"/>
            </a:pPr>
            <a:endParaRPr lang="en-US" sz="2000" b="1" i="1">
              <a:latin typeface="Calibri"/>
              <a:ea typeface="Calibri"/>
              <a:cs typeface="Calibri"/>
            </a:endParaRPr>
          </a:p>
          <a:p>
            <a:r>
              <a:rPr lang="en-US" sz="2000" b="1">
                <a:latin typeface="Calibri"/>
                <a:ea typeface="Calibri"/>
                <a:cs typeface="Calibri"/>
              </a:rPr>
              <a:t>Presume school finishes at 4pm every day!</a:t>
            </a:r>
          </a:p>
          <a:p>
            <a:r>
              <a:rPr lang="en-US" sz="2000" b="1">
                <a:latin typeface="Calibri"/>
                <a:ea typeface="Calibri"/>
                <a:cs typeface="Calibri"/>
              </a:rPr>
              <a:t>Selected students – welcome</a:t>
            </a:r>
            <a:r>
              <a:rPr lang="en-US" sz="3000" b="1">
                <a:latin typeface="Calibri"/>
                <a:ea typeface="Calibri"/>
                <a:cs typeface="Calibri"/>
              </a:rPr>
              <a:t> </a:t>
            </a:r>
            <a:endParaRPr lang="en-US"/>
          </a:p>
        </p:txBody>
      </p:sp>
      <p:sp>
        <p:nvSpPr>
          <p:cNvPr id="3" name="Slide Number Placeholder 2">
            <a:extLst>
              <a:ext uri="{FF2B5EF4-FFF2-40B4-BE49-F238E27FC236}">
                <a16:creationId xmlns:a16="http://schemas.microsoft.com/office/drawing/2014/main" id="{897D253F-3DBB-905C-B086-218A19BEC1A5}"/>
              </a:ext>
            </a:extLst>
          </p:cNvPr>
          <p:cNvSpPr>
            <a:spLocks noGrp="1"/>
          </p:cNvSpPr>
          <p:nvPr>
            <p:ph type="sldNum" sz="quarter" idx="12"/>
          </p:nvPr>
        </p:nvSpPr>
        <p:spPr/>
        <p:txBody>
          <a:bodyPr/>
          <a:lstStyle/>
          <a:p>
            <a:fld id="{8835D2F3-4CAF-49E4-932A-78E69E884244}" type="slidenum">
              <a:rPr lang="en-GB" smtClean="0"/>
              <a:t>4</a:t>
            </a:fld>
            <a:endParaRPr lang="en-US"/>
          </a:p>
        </p:txBody>
      </p:sp>
      <p:pic>
        <p:nvPicPr>
          <p:cNvPr id="4" name="Picture 3" descr="On time - Free time and date icons">
            <a:extLst>
              <a:ext uri="{FF2B5EF4-FFF2-40B4-BE49-F238E27FC236}">
                <a16:creationId xmlns:a16="http://schemas.microsoft.com/office/drawing/2014/main" id="{72A884D6-FB4D-641C-ACF4-573D9442B889}"/>
              </a:ext>
            </a:extLst>
          </p:cNvPr>
          <p:cNvPicPr>
            <a:picLocks noChangeAspect="1"/>
          </p:cNvPicPr>
          <p:nvPr/>
        </p:nvPicPr>
        <p:blipFill>
          <a:blip r:embed="rId6"/>
          <a:stretch>
            <a:fillRect/>
          </a:stretch>
        </p:blipFill>
        <p:spPr>
          <a:xfrm>
            <a:off x="5296175" y="6162727"/>
            <a:ext cx="902807" cy="826409"/>
          </a:xfrm>
          <a:prstGeom prst="rect">
            <a:avLst/>
          </a:prstGeom>
        </p:spPr>
      </p:pic>
      <p:pic>
        <p:nvPicPr>
          <p:cNvPr id="6" name="Picture 5" descr="Our Care System - BeThere | War Child">
            <a:extLst>
              <a:ext uri="{FF2B5EF4-FFF2-40B4-BE49-F238E27FC236}">
                <a16:creationId xmlns:a16="http://schemas.microsoft.com/office/drawing/2014/main" id="{EE8BF5C7-69AC-33D2-3FD2-A9E90B61A23C}"/>
              </a:ext>
            </a:extLst>
          </p:cNvPr>
          <p:cNvPicPr>
            <a:picLocks noChangeAspect="1"/>
          </p:cNvPicPr>
          <p:nvPr/>
        </p:nvPicPr>
        <p:blipFill>
          <a:blip r:embed="rId7"/>
          <a:stretch>
            <a:fillRect/>
          </a:stretch>
        </p:blipFill>
        <p:spPr>
          <a:xfrm>
            <a:off x="4998515" y="7625668"/>
            <a:ext cx="1390971" cy="840173"/>
          </a:xfrm>
          <a:prstGeom prst="rect">
            <a:avLst/>
          </a:prstGeom>
        </p:spPr>
      </p:pic>
    </p:spTree>
    <p:extLst>
      <p:ext uri="{BB962C8B-B14F-4D97-AF65-F5344CB8AC3E}">
        <p14:creationId xmlns:p14="http://schemas.microsoft.com/office/powerpoint/2010/main" val="376934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DD45FB7-0948-2C4D-F569-50F9739BFC1E}"/>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2965C8B-25BB-BD36-29E3-227C9E3E2291}"/>
              </a:ext>
            </a:extLst>
          </p:cNvPr>
          <p:cNvSpPr txBox="1"/>
          <p:nvPr/>
        </p:nvSpPr>
        <p:spPr>
          <a:xfrm>
            <a:off x="246287" y="1478912"/>
            <a:ext cx="6436901" cy="1569660"/>
          </a:xfrm>
          <a:prstGeom prst="rect">
            <a:avLst/>
          </a:prstGeom>
          <a:noFill/>
        </p:spPr>
        <p:txBody>
          <a:bodyPr wrap="square">
            <a:spAutoFit/>
          </a:bodyPr>
          <a:lstStyle/>
          <a:p>
            <a:pPr algn="l"/>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All students have free access to Pearson’s online revision guides. A </a:t>
            </a:r>
            <a:r>
              <a:rPr lang="en-GB" sz="1200">
                <a:solidFill>
                  <a:srgbClr val="242424"/>
                </a:solidFill>
                <a:latin typeface="Tahoma" panose="020B0604030504040204" pitchFamily="34" charset="0"/>
                <a:ea typeface="Tahoma" panose="020B0604030504040204" pitchFamily="34" charset="0"/>
                <a:cs typeface="Tahoma" panose="020B0604030504040204" pitchFamily="34" charset="0"/>
              </a:rPr>
              <a:t>l</a:t>
            </a:r>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ink to this site can be found on </a:t>
            </a:r>
            <a:r>
              <a:rPr lang="en-GB" sz="1200" b="0" i="0" err="1">
                <a:solidFill>
                  <a:srgbClr val="242424"/>
                </a:solidFill>
                <a:effectLst/>
                <a:latin typeface="Tahoma" panose="020B0604030504040204" pitchFamily="34" charset="0"/>
                <a:ea typeface="Tahoma" panose="020B0604030504040204" pitchFamily="34" charset="0"/>
                <a:cs typeface="Tahoma" panose="020B0604030504040204" pitchFamily="34" charset="0"/>
              </a:rPr>
              <a:t>Edulink</a:t>
            </a:r>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 or they can simply log in at:</a:t>
            </a:r>
          </a:p>
          <a:p>
            <a:pPr algn="l"/>
            <a:endPar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endParaRPr>
          </a:p>
          <a:p>
            <a:pPr algn="l"/>
            <a:r>
              <a:rPr lang="en-GB" sz="1200" b="0" i="0" u="sng">
                <a:solidFill>
                  <a:srgbClr val="467886"/>
                </a:solidFill>
                <a:effectLst/>
                <a:latin typeface="Tahoma" panose="020B0604030504040204" pitchFamily="34" charset="0"/>
                <a:ea typeface="Tahoma" panose="020B0604030504040204" pitchFamily="34" charset="0"/>
                <a:cs typeface="Tahoma" panose="020B0604030504040204" pitchFamily="34" charset="0"/>
                <a:hlinkClick r:id="rId2" tooltip="https://linkprotect.cudasvc.com/url?a=https%3a%2f%2freviseonline.pearson.com%2fschool%2f&amp;c=E,1,s-36bOgBH5iFBNksQpv1Ll6pMWz3HWdS_KwuroW3woD0uarxDY303e7sQ25d6KMKeCvycV_LSC-A5L20BWKWLJYF--vuIjteENixWUTnm3q-fkI,&amp;typo=1"/>
              </a:rPr>
              <a:t>https://reviseonline.pearson.com/school/crst</a:t>
            </a:r>
            <a:endParaRPr lang="en-GB" sz="1200" b="0" i="0" u="sng">
              <a:solidFill>
                <a:srgbClr val="467886"/>
              </a:solidFill>
              <a:effectLst/>
              <a:latin typeface="Tahoma" panose="020B0604030504040204" pitchFamily="34" charset="0"/>
              <a:ea typeface="Tahoma" panose="020B0604030504040204" pitchFamily="34" charset="0"/>
              <a:cs typeface="Tahoma" panose="020B0604030504040204" pitchFamily="34" charset="0"/>
            </a:endParaRPr>
          </a:p>
          <a:p>
            <a:pPr algn="l"/>
            <a:endParaRPr lang="en-GB" sz="1200" u="sng">
              <a:solidFill>
                <a:srgbClr val="467886"/>
              </a:solidFill>
              <a:latin typeface="Tahoma" panose="020B0604030504040204" pitchFamily="34" charset="0"/>
              <a:ea typeface="Tahoma" panose="020B0604030504040204" pitchFamily="34" charset="0"/>
              <a:cs typeface="Tahoma" panose="020B0604030504040204" pitchFamily="34" charset="0"/>
            </a:endParaRPr>
          </a:p>
          <a:p>
            <a:pPr algn="l"/>
            <a:endParaRPr lang="en-GB" sz="1200" b="0" i="0" u="sng">
              <a:solidFill>
                <a:srgbClr val="467886"/>
              </a:solidFill>
              <a:effectLst/>
              <a:latin typeface="Tahoma" panose="020B0604030504040204" pitchFamily="34" charset="0"/>
              <a:ea typeface="Tahoma" panose="020B0604030504040204" pitchFamily="34" charset="0"/>
              <a:cs typeface="Tahoma" panose="020B0604030504040204" pitchFamily="34" charset="0"/>
            </a:endParaRPr>
          </a:p>
          <a:p>
            <a:pPr algn="l"/>
            <a:r>
              <a:rPr lang="en-GB" sz="1200">
                <a:latin typeface="Tahoma" panose="020B0604030504040204" pitchFamily="34" charset="0"/>
                <a:ea typeface="Tahoma" panose="020B0604030504040204" pitchFamily="34" charset="0"/>
                <a:cs typeface="Tahoma" panose="020B0604030504040204" pitchFamily="34" charset="0"/>
              </a:rPr>
              <a:t>You will need to know the subjects and the examination boards for each of your courses to ensure you are accessing the correct revision material:</a:t>
            </a:r>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pic>
        <p:nvPicPr>
          <p:cNvPr id="11" name="Picture 10">
            <a:extLst>
              <a:ext uri="{FF2B5EF4-FFF2-40B4-BE49-F238E27FC236}">
                <a16:creationId xmlns:a16="http://schemas.microsoft.com/office/drawing/2014/main" id="{09013C33-A5D3-F830-9483-7CDC9D3397A5}"/>
              </a:ext>
            </a:extLst>
          </p:cNvPr>
          <p:cNvPicPr>
            <a:picLocks noChangeAspect="1"/>
          </p:cNvPicPr>
          <p:nvPr/>
        </p:nvPicPr>
        <p:blipFill>
          <a:blip r:embed="rId3"/>
          <a:stretch>
            <a:fillRect/>
          </a:stretch>
        </p:blipFill>
        <p:spPr>
          <a:xfrm>
            <a:off x="364707" y="324391"/>
            <a:ext cx="1226439" cy="1020315"/>
          </a:xfrm>
          <a:prstGeom prst="rect">
            <a:avLst/>
          </a:prstGeom>
        </p:spPr>
      </p:pic>
      <p:sp>
        <p:nvSpPr>
          <p:cNvPr id="12" name="TextBox 11">
            <a:extLst>
              <a:ext uri="{FF2B5EF4-FFF2-40B4-BE49-F238E27FC236}">
                <a16:creationId xmlns:a16="http://schemas.microsoft.com/office/drawing/2014/main" id="{F491DF1C-DBCE-7F36-0B48-6297F86CBC43}"/>
              </a:ext>
            </a:extLst>
          </p:cNvPr>
          <p:cNvSpPr txBox="1"/>
          <p:nvPr/>
        </p:nvSpPr>
        <p:spPr>
          <a:xfrm>
            <a:off x="2337460" y="499009"/>
            <a:ext cx="2702858" cy="461665"/>
          </a:xfrm>
          <a:prstGeom prst="rect">
            <a:avLst/>
          </a:prstGeom>
          <a:noFill/>
        </p:spPr>
        <p:txBody>
          <a:bodyPr wrap="square" rtlCol="0">
            <a:spAutoFit/>
          </a:bodyPr>
          <a:lstStyle/>
          <a:p>
            <a:r>
              <a:rPr lang="en-GB" sz="2400" b="1" u="sng">
                <a:latin typeface="Tahoma" panose="020B0604030504040204" pitchFamily="34" charset="0"/>
                <a:ea typeface="Tahoma" panose="020B0604030504040204" pitchFamily="34" charset="0"/>
                <a:cs typeface="Tahoma" panose="020B0604030504040204" pitchFamily="34" charset="0"/>
              </a:rPr>
              <a:t>Pearson Revise</a:t>
            </a:r>
          </a:p>
        </p:txBody>
      </p:sp>
      <p:graphicFrame>
        <p:nvGraphicFramePr>
          <p:cNvPr id="15" name="Table 14">
            <a:extLst>
              <a:ext uri="{FF2B5EF4-FFF2-40B4-BE49-F238E27FC236}">
                <a16:creationId xmlns:a16="http://schemas.microsoft.com/office/drawing/2014/main" id="{AAAEC80A-E97E-E497-4FE8-91522991954F}"/>
              </a:ext>
            </a:extLst>
          </p:cNvPr>
          <p:cNvGraphicFramePr>
            <a:graphicFrameLocks noGrp="1"/>
          </p:cNvGraphicFramePr>
          <p:nvPr>
            <p:extLst>
              <p:ext uri="{D42A27DB-BD31-4B8C-83A1-F6EECF244321}">
                <p14:modId xmlns:p14="http://schemas.microsoft.com/office/powerpoint/2010/main" val="83852945"/>
              </p:ext>
            </p:extLst>
          </p:nvPr>
        </p:nvGraphicFramePr>
        <p:xfrm>
          <a:off x="300075" y="3075466"/>
          <a:ext cx="6365426" cy="6496486"/>
        </p:xfrm>
        <a:graphic>
          <a:graphicData uri="http://schemas.openxmlformats.org/drawingml/2006/table">
            <a:tbl>
              <a:tblPr>
                <a:tableStyleId>{5940675A-B579-460E-94D1-54222C63F5DA}</a:tableStyleId>
              </a:tblPr>
              <a:tblGrid>
                <a:gridCol w="3182713">
                  <a:extLst>
                    <a:ext uri="{9D8B030D-6E8A-4147-A177-3AD203B41FA5}">
                      <a16:colId xmlns:a16="http://schemas.microsoft.com/office/drawing/2014/main" val="773914714"/>
                    </a:ext>
                  </a:extLst>
                </a:gridCol>
                <a:gridCol w="3182713">
                  <a:extLst>
                    <a:ext uri="{9D8B030D-6E8A-4147-A177-3AD203B41FA5}">
                      <a16:colId xmlns:a16="http://schemas.microsoft.com/office/drawing/2014/main" val="4262431483"/>
                    </a:ext>
                  </a:extLst>
                </a:gridCol>
              </a:tblGrid>
              <a:tr h="198695">
                <a:tc>
                  <a:txBody>
                    <a:bodyPr/>
                    <a:lstStyle/>
                    <a:p>
                      <a:pPr algn="l" rtl="0" fontAlgn="base"/>
                      <a:r>
                        <a:rPr lang="en-GB" sz="1200" b="1">
                          <a:effectLst/>
                        </a:rPr>
                        <a:t>Subject</a:t>
                      </a:r>
                      <a:r>
                        <a:rPr lang="en-GB" sz="1200" b="0">
                          <a:effectLst/>
                        </a:rPr>
                        <a:t> </a:t>
                      </a:r>
                      <a:endParaRPr lang="en-GB" sz="1600" b="0" i="0">
                        <a:effectLst/>
                      </a:endParaRPr>
                    </a:p>
                  </a:txBody>
                  <a:tcPr marL="75722" marR="75722" marT="37861" marB="37861"/>
                </a:tc>
                <a:tc>
                  <a:txBody>
                    <a:bodyPr/>
                    <a:lstStyle/>
                    <a:p>
                      <a:pPr algn="l" rtl="0" fontAlgn="base"/>
                      <a:r>
                        <a:rPr lang="en-GB" sz="1200" b="1">
                          <a:effectLst/>
                        </a:rPr>
                        <a:t>Exam Board and Notes</a:t>
                      </a:r>
                      <a:r>
                        <a:rPr lang="en-GB" sz="1200" b="0">
                          <a:effectLst/>
                        </a:rPr>
                        <a:t> </a:t>
                      </a:r>
                      <a:endParaRPr lang="en-GB" sz="1600" b="0" i="0">
                        <a:effectLst/>
                      </a:endParaRPr>
                    </a:p>
                  </a:txBody>
                  <a:tcPr marL="75722" marR="75722" marT="37861" marB="37861"/>
                </a:tc>
                <a:extLst>
                  <a:ext uri="{0D108BD9-81ED-4DB2-BD59-A6C34878D82A}">
                    <a16:rowId xmlns:a16="http://schemas.microsoft.com/office/drawing/2014/main" val="3877680904"/>
                  </a:ext>
                </a:extLst>
              </a:tr>
              <a:tr h="198695">
                <a:tc>
                  <a:txBody>
                    <a:bodyPr/>
                    <a:lstStyle/>
                    <a:p>
                      <a:pPr algn="l" rtl="0" fontAlgn="base"/>
                      <a:r>
                        <a:rPr lang="en-GB" sz="1200" b="0">
                          <a:effectLst/>
                        </a:rPr>
                        <a:t>English Language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3551516756"/>
                  </a:ext>
                </a:extLst>
              </a:tr>
              <a:tr h="479724">
                <a:tc>
                  <a:txBody>
                    <a:bodyPr/>
                    <a:lstStyle/>
                    <a:p>
                      <a:pPr algn="l" rtl="0" fontAlgn="base"/>
                      <a:r>
                        <a:rPr lang="en-GB" sz="1200" b="0">
                          <a:effectLst/>
                        </a:rPr>
                        <a:t>English Literature </a:t>
                      </a:r>
                      <a:endParaRPr lang="en-GB" sz="1600" b="0" i="0">
                        <a:effectLst/>
                      </a:endParaRPr>
                    </a:p>
                  </a:txBody>
                  <a:tcPr marL="75722" marR="75722" marT="37861" marB="37861"/>
                </a:tc>
                <a:tc>
                  <a:txBody>
                    <a:bodyPr/>
                    <a:lstStyle/>
                    <a:p>
                      <a:pPr algn="l" rtl="0" fontAlgn="base"/>
                      <a:r>
                        <a:rPr lang="en-GB" sz="1200" b="0">
                          <a:effectLst/>
                        </a:rPr>
                        <a:t>AQA </a:t>
                      </a:r>
                      <a:endParaRPr lang="en-GB" sz="1600" b="0">
                        <a:effectLst/>
                      </a:endParaRPr>
                    </a:p>
                    <a:p>
                      <a:pPr algn="l" rtl="0" fontAlgn="base"/>
                      <a:r>
                        <a:rPr lang="en-GB" sz="1200" b="0">
                          <a:effectLst/>
                        </a:rPr>
                        <a:t>Macbeth, A Christmas Carol, Power and Conflict poetry set, An Inspector Calls </a:t>
                      </a:r>
                      <a:endParaRPr lang="en-GB" sz="1600" b="0" i="0">
                        <a:effectLst/>
                      </a:endParaRPr>
                    </a:p>
                  </a:txBody>
                  <a:tcPr marL="75722" marR="75722" marT="37861" marB="37861"/>
                </a:tc>
                <a:extLst>
                  <a:ext uri="{0D108BD9-81ED-4DB2-BD59-A6C34878D82A}">
                    <a16:rowId xmlns:a16="http://schemas.microsoft.com/office/drawing/2014/main" val="901982744"/>
                  </a:ext>
                </a:extLst>
              </a:tr>
              <a:tr h="198695">
                <a:tc>
                  <a:txBody>
                    <a:bodyPr/>
                    <a:lstStyle/>
                    <a:p>
                      <a:pPr algn="l" rtl="0" fontAlgn="base"/>
                      <a:r>
                        <a:rPr lang="en-GB" sz="1200" b="0">
                          <a:effectLst/>
                        </a:rPr>
                        <a:t>Mathematics </a:t>
                      </a:r>
                      <a:endParaRPr lang="en-GB" sz="1600" b="0" i="0">
                        <a:effectLst/>
                      </a:endParaRPr>
                    </a:p>
                  </a:txBody>
                  <a:tcPr marL="75722" marR="75722" marT="37861" marB="37861"/>
                </a:tc>
                <a:tc>
                  <a:txBody>
                    <a:bodyPr/>
                    <a:lstStyle/>
                    <a:p>
                      <a:pPr algn="l" rtl="0" fontAlgn="base"/>
                      <a:r>
                        <a:rPr lang="en-GB" sz="1200" b="0">
                          <a:effectLst/>
                        </a:rPr>
                        <a:t>Pearson Edexcel </a:t>
                      </a:r>
                      <a:endParaRPr lang="en-GB" sz="1600" b="0" i="0">
                        <a:effectLst/>
                      </a:endParaRPr>
                    </a:p>
                  </a:txBody>
                  <a:tcPr marL="75722" marR="75722" marT="37861" marB="37861"/>
                </a:tc>
                <a:extLst>
                  <a:ext uri="{0D108BD9-81ED-4DB2-BD59-A6C34878D82A}">
                    <a16:rowId xmlns:a16="http://schemas.microsoft.com/office/drawing/2014/main" val="3313304024"/>
                  </a:ext>
                </a:extLst>
              </a:tr>
              <a:tr h="198695">
                <a:tc>
                  <a:txBody>
                    <a:bodyPr/>
                    <a:lstStyle/>
                    <a:p>
                      <a:pPr algn="l" rtl="0" fontAlgn="base"/>
                      <a:r>
                        <a:rPr lang="en-GB" sz="1200" b="0">
                          <a:effectLst/>
                        </a:rPr>
                        <a:t>Double/Triple Science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571011355"/>
                  </a:ext>
                </a:extLst>
              </a:tr>
              <a:tr h="339209">
                <a:tc>
                  <a:txBody>
                    <a:bodyPr/>
                    <a:lstStyle/>
                    <a:p>
                      <a:pPr algn="l" rtl="0" fontAlgn="base"/>
                      <a:r>
                        <a:rPr lang="en-GB" sz="1200" b="0">
                          <a:effectLst/>
                        </a:rPr>
                        <a:t>History </a:t>
                      </a:r>
                      <a:endParaRPr lang="en-GB" sz="1600" b="0" i="0">
                        <a:effectLst/>
                      </a:endParaRPr>
                    </a:p>
                  </a:txBody>
                  <a:tcPr marL="75722" marR="75722" marT="37861" marB="37861"/>
                </a:tc>
                <a:tc>
                  <a:txBody>
                    <a:bodyPr/>
                    <a:lstStyle/>
                    <a:p>
                      <a:pPr algn="l" rtl="0" fontAlgn="base"/>
                      <a:r>
                        <a:rPr lang="en-GB" sz="1200" b="0">
                          <a:effectLst/>
                        </a:rPr>
                        <a:t>Pearson Edexcel </a:t>
                      </a:r>
                      <a:endParaRPr lang="en-GB" sz="1600" b="0">
                        <a:effectLst/>
                      </a:endParaRPr>
                    </a:p>
                    <a:p>
                      <a:pPr algn="l" rtl="0" fontAlgn="base"/>
                      <a:r>
                        <a:rPr lang="en-GB" sz="1200" b="0">
                          <a:effectLst/>
                        </a:rPr>
                        <a:t>Medicine, Elizabeth, Cold War, Germany </a:t>
                      </a:r>
                      <a:endParaRPr lang="en-GB" sz="1600" b="0" i="0">
                        <a:effectLst/>
                      </a:endParaRPr>
                    </a:p>
                  </a:txBody>
                  <a:tcPr marL="75722" marR="75722" marT="37861" marB="37861"/>
                </a:tc>
                <a:extLst>
                  <a:ext uri="{0D108BD9-81ED-4DB2-BD59-A6C34878D82A}">
                    <a16:rowId xmlns:a16="http://schemas.microsoft.com/office/drawing/2014/main" val="2505501285"/>
                  </a:ext>
                </a:extLst>
              </a:tr>
              <a:tr h="198695">
                <a:tc>
                  <a:txBody>
                    <a:bodyPr/>
                    <a:lstStyle/>
                    <a:p>
                      <a:pPr algn="l" rtl="0" fontAlgn="base"/>
                      <a:r>
                        <a:rPr lang="en-GB" sz="1200" b="0">
                          <a:effectLst/>
                        </a:rPr>
                        <a:t>Geography </a:t>
                      </a:r>
                      <a:endParaRPr lang="en-GB" sz="1600" b="0" i="0">
                        <a:effectLst/>
                      </a:endParaRPr>
                    </a:p>
                  </a:txBody>
                  <a:tcPr marL="75722" marR="75722" marT="37861" marB="37861"/>
                </a:tc>
                <a:tc>
                  <a:txBody>
                    <a:bodyPr/>
                    <a:lstStyle/>
                    <a:p>
                      <a:pPr algn="l" rtl="0" fontAlgn="base"/>
                      <a:r>
                        <a:rPr lang="en-GB" sz="1200" b="0">
                          <a:effectLst/>
                        </a:rPr>
                        <a:t>AQA (8035) </a:t>
                      </a:r>
                      <a:endParaRPr lang="en-GB" sz="1600" b="0" i="0">
                        <a:effectLst/>
                      </a:endParaRPr>
                    </a:p>
                  </a:txBody>
                  <a:tcPr marL="75722" marR="75722" marT="37861" marB="37861"/>
                </a:tc>
                <a:extLst>
                  <a:ext uri="{0D108BD9-81ED-4DB2-BD59-A6C34878D82A}">
                    <a16:rowId xmlns:a16="http://schemas.microsoft.com/office/drawing/2014/main" val="309214017"/>
                  </a:ext>
                </a:extLst>
              </a:tr>
              <a:tr h="198695">
                <a:tc>
                  <a:txBody>
                    <a:bodyPr/>
                    <a:lstStyle/>
                    <a:p>
                      <a:pPr algn="l" rtl="0" fontAlgn="base"/>
                      <a:r>
                        <a:rPr lang="en-GB" sz="1200" b="0">
                          <a:effectLst/>
                        </a:rPr>
                        <a:t>French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895718098"/>
                  </a:ext>
                </a:extLst>
              </a:tr>
              <a:tr h="198695">
                <a:tc>
                  <a:txBody>
                    <a:bodyPr/>
                    <a:lstStyle/>
                    <a:p>
                      <a:pPr algn="l" rtl="0" fontAlgn="base"/>
                      <a:r>
                        <a:rPr lang="en-GB" sz="1200" b="0">
                          <a:effectLst/>
                        </a:rPr>
                        <a:t>Spanish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2292583972"/>
                  </a:ext>
                </a:extLst>
              </a:tr>
              <a:tr h="198695">
                <a:tc>
                  <a:txBody>
                    <a:bodyPr/>
                    <a:lstStyle/>
                    <a:p>
                      <a:pPr algn="l" rtl="0" fontAlgn="base"/>
                      <a:r>
                        <a:rPr lang="en-GB" sz="1200" b="0">
                          <a:effectLst/>
                        </a:rPr>
                        <a:t>Religious Education </a:t>
                      </a:r>
                      <a:endParaRPr lang="en-GB" sz="1600" b="0" i="0">
                        <a:effectLst/>
                      </a:endParaRPr>
                    </a:p>
                  </a:txBody>
                  <a:tcPr marL="75722" marR="75722" marT="37861" marB="37861"/>
                </a:tc>
                <a:tc>
                  <a:txBody>
                    <a:bodyPr/>
                    <a:lstStyle/>
                    <a:p>
                      <a:pPr algn="l" rtl="0" fontAlgn="base"/>
                      <a:r>
                        <a:rPr lang="en-GB" sz="1200" b="0">
                          <a:effectLst/>
                        </a:rPr>
                        <a:t>Pearson Edexcel </a:t>
                      </a:r>
                      <a:endParaRPr lang="en-GB" sz="1600" b="0" i="0">
                        <a:effectLst/>
                      </a:endParaRPr>
                    </a:p>
                  </a:txBody>
                  <a:tcPr marL="75722" marR="75722" marT="37861" marB="37861"/>
                </a:tc>
                <a:extLst>
                  <a:ext uri="{0D108BD9-81ED-4DB2-BD59-A6C34878D82A}">
                    <a16:rowId xmlns:a16="http://schemas.microsoft.com/office/drawing/2014/main" val="2457198700"/>
                  </a:ext>
                </a:extLst>
              </a:tr>
              <a:tr h="240046">
                <a:tc>
                  <a:txBody>
                    <a:bodyPr/>
                    <a:lstStyle/>
                    <a:p>
                      <a:pPr algn="l" rtl="0" fontAlgn="base"/>
                      <a:r>
                        <a:rPr lang="en-GB" sz="1200" b="0">
                          <a:effectLst/>
                        </a:rPr>
                        <a:t>Food </a:t>
                      </a:r>
                      <a:endParaRPr lang="en-GB" sz="1600" b="0" i="0">
                        <a:effectLst/>
                      </a:endParaRPr>
                    </a:p>
                  </a:txBody>
                  <a:tcPr marL="75722" marR="75722" marT="37861" marB="37861"/>
                </a:tc>
                <a:tc>
                  <a:txBody>
                    <a:bodyPr/>
                    <a:lstStyle/>
                    <a:p>
                      <a:pPr algn="l" rtl="0" fontAlgn="base"/>
                      <a:r>
                        <a:rPr lang="en-GB" sz="1200" b="0">
                          <a:effectLst/>
                        </a:rPr>
                        <a:t>WJEC – Food Preparation and Nutrition </a:t>
                      </a:r>
                      <a:endParaRPr lang="en-GB" sz="1600" b="0" i="0">
                        <a:effectLst/>
                      </a:endParaRPr>
                    </a:p>
                  </a:txBody>
                  <a:tcPr marL="75722" marR="75722" marT="37861" marB="37861"/>
                </a:tc>
                <a:extLst>
                  <a:ext uri="{0D108BD9-81ED-4DB2-BD59-A6C34878D82A}">
                    <a16:rowId xmlns:a16="http://schemas.microsoft.com/office/drawing/2014/main" val="627330055"/>
                  </a:ext>
                </a:extLst>
              </a:tr>
              <a:tr h="198695">
                <a:tc>
                  <a:txBody>
                    <a:bodyPr/>
                    <a:lstStyle/>
                    <a:p>
                      <a:pPr algn="l" rtl="0" fontAlgn="base"/>
                      <a:r>
                        <a:rPr lang="en-GB" sz="1200" b="0">
                          <a:effectLst/>
                        </a:rPr>
                        <a:t>Film </a:t>
                      </a:r>
                      <a:endParaRPr lang="en-GB" sz="1600" b="0" i="0">
                        <a:effectLst/>
                      </a:endParaRPr>
                    </a:p>
                  </a:txBody>
                  <a:tcPr marL="75722" marR="75722" marT="37861" marB="37861"/>
                </a:tc>
                <a:tc>
                  <a:txBody>
                    <a:bodyPr/>
                    <a:lstStyle/>
                    <a:p>
                      <a:pPr algn="l" rtl="0" fontAlgn="base"/>
                      <a:r>
                        <a:rPr lang="en-GB" sz="1200" b="0">
                          <a:effectLst/>
                        </a:rPr>
                        <a:t>WJEC </a:t>
                      </a:r>
                      <a:endParaRPr lang="en-GB" sz="1600" b="0" i="0">
                        <a:effectLst/>
                      </a:endParaRPr>
                    </a:p>
                  </a:txBody>
                  <a:tcPr marL="75722" marR="75722" marT="37861" marB="37861"/>
                </a:tc>
                <a:extLst>
                  <a:ext uri="{0D108BD9-81ED-4DB2-BD59-A6C34878D82A}">
                    <a16:rowId xmlns:a16="http://schemas.microsoft.com/office/drawing/2014/main" val="2287796800"/>
                  </a:ext>
                </a:extLst>
              </a:tr>
              <a:tr h="198695">
                <a:tc>
                  <a:txBody>
                    <a:bodyPr/>
                    <a:lstStyle/>
                    <a:p>
                      <a:pPr algn="l" rtl="0" fontAlgn="base"/>
                      <a:r>
                        <a:rPr lang="en-GB" sz="1200" b="0">
                          <a:effectLst/>
                        </a:rPr>
                        <a:t>Art &amp; Design – Fine Art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2476537080"/>
                  </a:ext>
                </a:extLst>
              </a:tr>
              <a:tr h="198695">
                <a:tc>
                  <a:txBody>
                    <a:bodyPr/>
                    <a:lstStyle/>
                    <a:p>
                      <a:pPr algn="l" rtl="0" fontAlgn="base"/>
                      <a:r>
                        <a:rPr lang="en-GB" sz="1200" b="0">
                          <a:effectLst/>
                        </a:rPr>
                        <a:t>Art &amp; Design – Photography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4185343305"/>
                  </a:ext>
                </a:extLst>
              </a:tr>
              <a:tr h="198695">
                <a:tc>
                  <a:txBody>
                    <a:bodyPr/>
                    <a:lstStyle/>
                    <a:p>
                      <a:pPr algn="l" rtl="0" fontAlgn="base"/>
                      <a:r>
                        <a:rPr lang="en-GB" sz="1200" b="0">
                          <a:effectLst/>
                        </a:rPr>
                        <a:t>Art &amp; Design – 3D Design </a:t>
                      </a:r>
                      <a:endParaRPr lang="en-GB" sz="1600" b="0" i="0">
                        <a:effectLst/>
                      </a:endParaRPr>
                    </a:p>
                  </a:txBody>
                  <a:tcPr marL="75722" marR="75722" marT="37861" marB="37861"/>
                </a:tc>
                <a:tc>
                  <a:txBody>
                    <a:bodyPr/>
                    <a:lstStyle/>
                    <a:p>
                      <a:pPr algn="l" rtl="0" fontAlgn="base"/>
                      <a:r>
                        <a:rPr lang="en-GB" sz="1200" b="0">
                          <a:effectLst/>
                        </a:rPr>
                        <a:t>AQA </a:t>
                      </a:r>
                      <a:endParaRPr lang="en-GB" sz="1600" b="0" i="0">
                        <a:effectLst/>
                      </a:endParaRPr>
                    </a:p>
                  </a:txBody>
                  <a:tcPr marL="75722" marR="75722" marT="37861" marB="37861"/>
                </a:tc>
                <a:extLst>
                  <a:ext uri="{0D108BD9-81ED-4DB2-BD59-A6C34878D82A}">
                    <a16:rowId xmlns:a16="http://schemas.microsoft.com/office/drawing/2014/main" val="694020251"/>
                  </a:ext>
                </a:extLst>
              </a:tr>
              <a:tr h="198695">
                <a:tc>
                  <a:txBody>
                    <a:bodyPr/>
                    <a:lstStyle/>
                    <a:p>
                      <a:pPr algn="l" rtl="0" fontAlgn="base"/>
                      <a:r>
                        <a:rPr lang="en-GB" sz="1200" b="0">
                          <a:effectLst/>
                        </a:rPr>
                        <a:t>Health &amp; Social Care BTEC </a:t>
                      </a:r>
                      <a:endParaRPr lang="en-GB" sz="1600" b="0" i="0">
                        <a:effectLst/>
                      </a:endParaRPr>
                    </a:p>
                  </a:txBody>
                  <a:tcPr marL="75722" marR="75722" marT="37861" marB="37861"/>
                </a:tc>
                <a:tc>
                  <a:txBody>
                    <a:bodyPr/>
                    <a:lstStyle/>
                    <a:p>
                      <a:pPr algn="l" rtl="0" fontAlgn="base"/>
                      <a:r>
                        <a:rPr lang="en-GB" sz="1200" b="0">
                          <a:effectLst/>
                        </a:rPr>
                        <a:t>Pearson </a:t>
                      </a:r>
                      <a:endParaRPr lang="en-GB" sz="1600" b="0" i="0">
                        <a:effectLst/>
                      </a:endParaRPr>
                    </a:p>
                  </a:txBody>
                  <a:tcPr marL="75722" marR="75722" marT="37861" marB="37861"/>
                </a:tc>
                <a:extLst>
                  <a:ext uri="{0D108BD9-81ED-4DB2-BD59-A6C34878D82A}">
                    <a16:rowId xmlns:a16="http://schemas.microsoft.com/office/drawing/2014/main" val="2858966455"/>
                  </a:ext>
                </a:extLst>
              </a:tr>
              <a:tr h="198695">
                <a:tc>
                  <a:txBody>
                    <a:bodyPr/>
                    <a:lstStyle/>
                    <a:p>
                      <a:pPr algn="l" rtl="0" fontAlgn="base"/>
                      <a:r>
                        <a:rPr lang="en-GB" sz="1200" b="0">
                          <a:effectLst/>
                        </a:rPr>
                        <a:t>Sport BTEC </a:t>
                      </a:r>
                      <a:endParaRPr lang="en-GB" sz="1600" b="0" i="0">
                        <a:effectLst/>
                      </a:endParaRPr>
                    </a:p>
                  </a:txBody>
                  <a:tcPr marL="75722" marR="75722" marT="37861" marB="37861"/>
                </a:tc>
                <a:tc>
                  <a:txBody>
                    <a:bodyPr/>
                    <a:lstStyle/>
                    <a:p>
                      <a:pPr algn="l" rtl="0" fontAlgn="base"/>
                      <a:r>
                        <a:rPr lang="en-GB" sz="1200" b="0">
                          <a:effectLst/>
                        </a:rPr>
                        <a:t>Pearson </a:t>
                      </a:r>
                      <a:endParaRPr lang="en-GB" sz="1600" b="0" i="0">
                        <a:effectLst/>
                      </a:endParaRPr>
                    </a:p>
                  </a:txBody>
                  <a:tcPr marL="75722" marR="75722" marT="37861" marB="37861"/>
                </a:tc>
                <a:extLst>
                  <a:ext uri="{0D108BD9-81ED-4DB2-BD59-A6C34878D82A}">
                    <a16:rowId xmlns:a16="http://schemas.microsoft.com/office/drawing/2014/main" val="3609374363"/>
                  </a:ext>
                </a:extLst>
              </a:tr>
              <a:tr h="198695">
                <a:tc>
                  <a:txBody>
                    <a:bodyPr/>
                    <a:lstStyle/>
                    <a:p>
                      <a:pPr algn="l" rtl="0" fontAlgn="base"/>
                      <a:r>
                        <a:rPr lang="en-GB" sz="1200" b="0">
                          <a:effectLst/>
                        </a:rPr>
                        <a:t>Creative iMedia  </a:t>
                      </a:r>
                      <a:endParaRPr lang="en-GB" sz="1600" b="0" i="0">
                        <a:effectLst/>
                      </a:endParaRPr>
                    </a:p>
                  </a:txBody>
                  <a:tcPr marL="75722" marR="75722" marT="37861" marB="37861"/>
                </a:tc>
                <a:tc>
                  <a:txBody>
                    <a:bodyPr/>
                    <a:lstStyle/>
                    <a:p>
                      <a:pPr algn="l" rtl="0" fontAlgn="base"/>
                      <a:r>
                        <a:rPr lang="en-GB" sz="1200" b="0">
                          <a:effectLst/>
                        </a:rPr>
                        <a:t>OCR Cambridge National </a:t>
                      </a:r>
                      <a:endParaRPr lang="en-GB" sz="1600" b="0" i="0">
                        <a:effectLst/>
                      </a:endParaRPr>
                    </a:p>
                  </a:txBody>
                  <a:tcPr marL="75722" marR="75722" marT="37861" marB="37861"/>
                </a:tc>
                <a:extLst>
                  <a:ext uri="{0D108BD9-81ED-4DB2-BD59-A6C34878D82A}">
                    <a16:rowId xmlns:a16="http://schemas.microsoft.com/office/drawing/2014/main" val="759766252"/>
                  </a:ext>
                </a:extLst>
              </a:tr>
              <a:tr h="198695">
                <a:tc>
                  <a:txBody>
                    <a:bodyPr/>
                    <a:lstStyle/>
                    <a:p>
                      <a:pPr algn="l" rtl="0" fontAlgn="base"/>
                      <a:r>
                        <a:rPr lang="en-GB" sz="1200" b="0">
                          <a:effectLst/>
                        </a:rPr>
                        <a:t>Enterprise  </a:t>
                      </a:r>
                      <a:endParaRPr lang="en-GB" sz="1600" b="0" i="0">
                        <a:effectLst/>
                      </a:endParaRPr>
                    </a:p>
                  </a:txBody>
                  <a:tcPr marL="75722" marR="75722" marT="37861" marB="37861"/>
                </a:tc>
                <a:tc>
                  <a:txBody>
                    <a:bodyPr/>
                    <a:lstStyle/>
                    <a:p>
                      <a:pPr algn="l" rtl="0" fontAlgn="base"/>
                      <a:r>
                        <a:rPr lang="en-GB" sz="1200" b="0">
                          <a:effectLst/>
                        </a:rPr>
                        <a:t>OCR Cambridge National </a:t>
                      </a:r>
                      <a:endParaRPr lang="en-GB" sz="1600" b="0" i="0">
                        <a:effectLst/>
                      </a:endParaRPr>
                    </a:p>
                  </a:txBody>
                  <a:tcPr marL="75722" marR="75722" marT="37861" marB="37861"/>
                </a:tc>
                <a:extLst>
                  <a:ext uri="{0D108BD9-81ED-4DB2-BD59-A6C34878D82A}">
                    <a16:rowId xmlns:a16="http://schemas.microsoft.com/office/drawing/2014/main" val="275797879"/>
                  </a:ext>
                </a:extLst>
              </a:tr>
              <a:tr h="198695">
                <a:tc>
                  <a:txBody>
                    <a:bodyPr/>
                    <a:lstStyle/>
                    <a:p>
                      <a:pPr algn="l" rtl="0" fontAlgn="base"/>
                      <a:r>
                        <a:rPr lang="en-GB" sz="1200" b="0">
                          <a:effectLst/>
                        </a:rPr>
                        <a:t>Hair &amp; Beauty </a:t>
                      </a:r>
                      <a:endParaRPr lang="en-GB" sz="1600" b="0" i="0">
                        <a:effectLst/>
                      </a:endParaRPr>
                    </a:p>
                  </a:txBody>
                  <a:tcPr marL="75722" marR="75722" marT="37861" marB="37861"/>
                </a:tc>
                <a:tc>
                  <a:txBody>
                    <a:bodyPr/>
                    <a:lstStyle/>
                    <a:p>
                      <a:pPr algn="l" rtl="0" fontAlgn="base"/>
                      <a:r>
                        <a:rPr lang="en-GB" sz="1200" b="0">
                          <a:effectLst/>
                        </a:rPr>
                        <a:t>VTCT Level 2 </a:t>
                      </a:r>
                      <a:endParaRPr lang="en-GB" sz="1600" b="0" i="0">
                        <a:effectLst/>
                      </a:endParaRPr>
                    </a:p>
                  </a:txBody>
                  <a:tcPr marL="75722" marR="75722" marT="37861" marB="37861"/>
                </a:tc>
                <a:extLst>
                  <a:ext uri="{0D108BD9-81ED-4DB2-BD59-A6C34878D82A}">
                    <a16:rowId xmlns:a16="http://schemas.microsoft.com/office/drawing/2014/main" val="3821501763"/>
                  </a:ext>
                </a:extLst>
              </a:tr>
              <a:tr h="198695">
                <a:tc>
                  <a:txBody>
                    <a:bodyPr/>
                    <a:lstStyle/>
                    <a:p>
                      <a:pPr algn="l" rtl="0" fontAlgn="base"/>
                      <a:r>
                        <a:rPr lang="en-GB" sz="1200" b="0">
                          <a:effectLst/>
                        </a:rPr>
                        <a:t>Music BTEC </a:t>
                      </a:r>
                      <a:endParaRPr lang="en-GB" sz="1600" b="0" i="0">
                        <a:effectLst/>
                      </a:endParaRPr>
                    </a:p>
                  </a:txBody>
                  <a:tcPr marL="75722" marR="75722" marT="37861" marB="37861"/>
                </a:tc>
                <a:tc>
                  <a:txBody>
                    <a:bodyPr/>
                    <a:lstStyle/>
                    <a:p>
                      <a:pPr algn="l" rtl="0" fontAlgn="base"/>
                      <a:r>
                        <a:rPr lang="en-GB" sz="1200" b="0">
                          <a:effectLst/>
                        </a:rPr>
                        <a:t>Pearson </a:t>
                      </a:r>
                      <a:endParaRPr lang="en-GB" sz="1600" b="0" i="0">
                        <a:effectLst/>
                      </a:endParaRPr>
                    </a:p>
                  </a:txBody>
                  <a:tcPr marL="75722" marR="75722" marT="37861" marB="37861"/>
                </a:tc>
                <a:extLst>
                  <a:ext uri="{0D108BD9-81ED-4DB2-BD59-A6C34878D82A}">
                    <a16:rowId xmlns:a16="http://schemas.microsoft.com/office/drawing/2014/main" val="568105460"/>
                  </a:ext>
                </a:extLst>
              </a:tr>
              <a:tr h="198695">
                <a:tc>
                  <a:txBody>
                    <a:bodyPr/>
                    <a:lstStyle/>
                    <a:p>
                      <a:pPr algn="l" rtl="0" fontAlgn="base"/>
                      <a:r>
                        <a:rPr lang="en-GB" sz="1200" b="0">
                          <a:effectLst/>
                        </a:rPr>
                        <a:t>Drama BTEC </a:t>
                      </a:r>
                      <a:endParaRPr lang="en-GB" sz="1600" b="0" i="0">
                        <a:effectLst/>
                      </a:endParaRPr>
                    </a:p>
                  </a:txBody>
                  <a:tcPr marL="75722" marR="75722" marT="37861" marB="37861"/>
                </a:tc>
                <a:tc>
                  <a:txBody>
                    <a:bodyPr/>
                    <a:lstStyle/>
                    <a:p>
                      <a:pPr algn="l" rtl="0" fontAlgn="base"/>
                      <a:r>
                        <a:rPr lang="en-GB" sz="1200" b="0">
                          <a:effectLst/>
                        </a:rPr>
                        <a:t>WJEC – Performing Arts </a:t>
                      </a:r>
                      <a:endParaRPr lang="en-GB" sz="1600" b="0" i="0">
                        <a:effectLst/>
                      </a:endParaRPr>
                    </a:p>
                  </a:txBody>
                  <a:tcPr marL="75722" marR="75722" marT="37861" marB="37861"/>
                </a:tc>
                <a:extLst>
                  <a:ext uri="{0D108BD9-81ED-4DB2-BD59-A6C34878D82A}">
                    <a16:rowId xmlns:a16="http://schemas.microsoft.com/office/drawing/2014/main" val="1356745707"/>
                  </a:ext>
                </a:extLst>
              </a:tr>
              <a:tr h="240046">
                <a:tc>
                  <a:txBody>
                    <a:bodyPr/>
                    <a:lstStyle/>
                    <a:p>
                      <a:pPr algn="l" rtl="0" fontAlgn="base"/>
                      <a:r>
                        <a:rPr lang="en-GB" sz="1200" b="0">
                          <a:effectLst/>
                        </a:rPr>
                        <a:t>Further Maths </a:t>
                      </a:r>
                      <a:endParaRPr lang="en-GB" sz="1600" b="0" i="0">
                        <a:effectLst/>
                      </a:endParaRPr>
                    </a:p>
                  </a:txBody>
                  <a:tcPr marL="75722" marR="75722" marT="37861" marB="37861"/>
                </a:tc>
                <a:tc>
                  <a:txBody>
                    <a:bodyPr/>
                    <a:lstStyle/>
                    <a:p>
                      <a:pPr algn="l" rtl="0" fontAlgn="base"/>
                      <a:r>
                        <a:rPr lang="en-GB" sz="1200" b="0">
                          <a:effectLst/>
                        </a:rPr>
                        <a:t>Pearson Edexcel Level 2 Certificate </a:t>
                      </a:r>
                      <a:endParaRPr lang="en-GB" sz="1600" b="0" i="0">
                        <a:effectLst/>
                      </a:endParaRPr>
                    </a:p>
                  </a:txBody>
                  <a:tcPr marL="75722" marR="75722" marT="37861" marB="37861"/>
                </a:tc>
                <a:extLst>
                  <a:ext uri="{0D108BD9-81ED-4DB2-BD59-A6C34878D82A}">
                    <a16:rowId xmlns:a16="http://schemas.microsoft.com/office/drawing/2014/main" val="3647234070"/>
                  </a:ext>
                </a:extLst>
              </a:tr>
            </a:tbl>
          </a:graphicData>
        </a:graphic>
      </p:graphicFrame>
      <p:pic>
        <p:nvPicPr>
          <p:cNvPr id="3" name="Picture 2" descr="A qr code on a white background&#10;&#10;AI-generated content may be incorrect.">
            <a:extLst>
              <a:ext uri="{FF2B5EF4-FFF2-40B4-BE49-F238E27FC236}">
                <a16:creationId xmlns:a16="http://schemas.microsoft.com/office/drawing/2014/main" id="{639F85DC-E0E9-9831-B525-9428EFCB8295}"/>
              </a:ext>
            </a:extLst>
          </p:cNvPr>
          <p:cNvPicPr>
            <a:picLocks noChangeAspect="1"/>
          </p:cNvPicPr>
          <p:nvPr/>
        </p:nvPicPr>
        <p:blipFill>
          <a:blip r:embed="rId4"/>
          <a:stretch>
            <a:fillRect/>
          </a:stretch>
        </p:blipFill>
        <p:spPr>
          <a:xfrm>
            <a:off x="5445780" y="295901"/>
            <a:ext cx="1208039" cy="1179656"/>
          </a:xfrm>
          <a:prstGeom prst="rect">
            <a:avLst/>
          </a:prstGeom>
        </p:spPr>
      </p:pic>
      <p:sp>
        <p:nvSpPr>
          <p:cNvPr id="2" name="Slide Number Placeholder 1">
            <a:extLst>
              <a:ext uri="{FF2B5EF4-FFF2-40B4-BE49-F238E27FC236}">
                <a16:creationId xmlns:a16="http://schemas.microsoft.com/office/drawing/2014/main" id="{693A7F13-31BD-89F1-5CDA-332BB22C0100}"/>
              </a:ext>
            </a:extLst>
          </p:cNvPr>
          <p:cNvSpPr>
            <a:spLocks noGrp="1"/>
          </p:cNvSpPr>
          <p:nvPr>
            <p:ph type="sldNum" sz="quarter" idx="12"/>
          </p:nvPr>
        </p:nvSpPr>
        <p:spPr/>
        <p:txBody>
          <a:bodyPr/>
          <a:lstStyle/>
          <a:p>
            <a:fld id="{8835D2F3-4CAF-49E4-932A-78E69E884244}" type="slidenum">
              <a:rPr lang="en-GB" smtClean="0"/>
              <a:t>5</a:t>
            </a:fld>
            <a:endParaRPr lang="en-US"/>
          </a:p>
        </p:txBody>
      </p:sp>
    </p:spTree>
    <p:extLst>
      <p:ext uri="{BB962C8B-B14F-4D97-AF65-F5344CB8AC3E}">
        <p14:creationId xmlns:p14="http://schemas.microsoft.com/office/powerpoint/2010/main" val="3284893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C59E38-6FF6-63CB-CA60-48ED769D18CF}"/>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BCB7C947-6493-DA54-D1B0-FF4EEE62022B}"/>
              </a:ext>
            </a:extLst>
          </p:cNvPr>
          <p:cNvPicPr>
            <a:picLocks noChangeAspect="1"/>
          </p:cNvPicPr>
          <p:nvPr/>
        </p:nvPicPr>
        <p:blipFill>
          <a:blip r:embed="rId2"/>
          <a:stretch>
            <a:fillRect/>
          </a:stretch>
        </p:blipFill>
        <p:spPr>
          <a:xfrm>
            <a:off x="373332" y="352049"/>
            <a:ext cx="1603385" cy="1321098"/>
          </a:xfrm>
          <a:prstGeom prst="rect">
            <a:avLst/>
          </a:prstGeom>
        </p:spPr>
      </p:pic>
      <p:pic>
        <p:nvPicPr>
          <p:cNvPr id="9" name="Picture 8">
            <a:extLst>
              <a:ext uri="{FF2B5EF4-FFF2-40B4-BE49-F238E27FC236}">
                <a16:creationId xmlns:a16="http://schemas.microsoft.com/office/drawing/2014/main" id="{85EE314F-99F4-9E4A-ACC4-F529EE67843B}"/>
              </a:ext>
            </a:extLst>
          </p:cNvPr>
          <p:cNvPicPr>
            <a:picLocks noChangeAspect="1"/>
          </p:cNvPicPr>
          <p:nvPr/>
        </p:nvPicPr>
        <p:blipFill>
          <a:blip r:embed="rId3"/>
          <a:stretch>
            <a:fillRect/>
          </a:stretch>
        </p:blipFill>
        <p:spPr>
          <a:xfrm>
            <a:off x="486132" y="1795849"/>
            <a:ext cx="1480187" cy="2048822"/>
          </a:xfrm>
          <a:prstGeom prst="rect">
            <a:avLst/>
          </a:prstGeom>
        </p:spPr>
      </p:pic>
      <p:sp>
        <p:nvSpPr>
          <p:cNvPr id="10" name="TextBox 9">
            <a:extLst>
              <a:ext uri="{FF2B5EF4-FFF2-40B4-BE49-F238E27FC236}">
                <a16:creationId xmlns:a16="http://schemas.microsoft.com/office/drawing/2014/main" id="{DC2C6CD8-98DD-C89E-6E3B-9E5BA298CBD2}"/>
              </a:ext>
            </a:extLst>
          </p:cNvPr>
          <p:cNvSpPr txBox="1"/>
          <p:nvPr/>
        </p:nvSpPr>
        <p:spPr>
          <a:xfrm>
            <a:off x="2044621" y="978036"/>
            <a:ext cx="4507951" cy="1384995"/>
          </a:xfrm>
          <a:prstGeom prst="rect">
            <a:avLst/>
          </a:prstGeom>
          <a:noFill/>
        </p:spPr>
        <p:txBody>
          <a:bodyPr wrap="square">
            <a:spAutoFit/>
          </a:bodyPr>
          <a:lstStyle/>
          <a:p>
            <a:pPr algn="l"/>
            <a:r>
              <a:rPr lang="en-GB" sz="1200" b="1" i="0">
                <a:solidFill>
                  <a:srgbClr val="242424"/>
                </a:solidFill>
                <a:effectLst/>
                <a:latin typeface="Tahoma" panose="020B0604030504040204" pitchFamily="34" charset="0"/>
                <a:ea typeface="Tahoma" panose="020B0604030504040204" pitchFamily="34" charset="0"/>
                <a:cs typeface="Tahoma" panose="020B0604030504040204" pitchFamily="34" charset="0"/>
              </a:rPr>
              <a:t>Science: </a:t>
            </a:r>
          </a:p>
          <a:p>
            <a:pPr algn="l"/>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pPr algn="l"/>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We recommend CGP revision guides for our AQA Combined (double award) and Separate (triple) award. The revision guide is the most useful, however they do sell a complementary workbook and flash card set which some students have found useful. These are available on ParentPay. </a:t>
            </a:r>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pic>
        <p:nvPicPr>
          <p:cNvPr id="12" name="Picture 11">
            <a:extLst>
              <a:ext uri="{FF2B5EF4-FFF2-40B4-BE49-F238E27FC236}">
                <a16:creationId xmlns:a16="http://schemas.microsoft.com/office/drawing/2014/main" id="{4D3F9647-B7C9-2E2C-CDAB-47731D6BB13F}"/>
              </a:ext>
            </a:extLst>
          </p:cNvPr>
          <p:cNvPicPr>
            <a:picLocks noChangeAspect="1"/>
          </p:cNvPicPr>
          <p:nvPr/>
        </p:nvPicPr>
        <p:blipFill>
          <a:blip r:embed="rId4"/>
          <a:stretch>
            <a:fillRect/>
          </a:stretch>
        </p:blipFill>
        <p:spPr>
          <a:xfrm>
            <a:off x="5145982" y="2283078"/>
            <a:ext cx="1505516" cy="1844435"/>
          </a:xfrm>
          <a:prstGeom prst="rect">
            <a:avLst/>
          </a:prstGeom>
        </p:spPr>
      </p:pic>
      <p:sp>
        <p:nvSpPr>
          <p:cNvPr id="13" name="TextBox 12">
            <a:extLst>
              <a:ext uri="{FF2B5EF4-FFF2-40B4-BE49-F238E27FC236}">
                <a16:creationId xmlns:a16="http://schemas.microsoft.com/office/drawing/2014/main" id="{E0F9E9E0-21A6-55D3-6BEF-8F6F3F327EC6}"/>
              </a:ext>
            </a:extLst>
          </p:cNvPr>
          <p:cNvSpPr txBox="1"/>
          <p:nvPr/>
        </p:nvSpPr>
        <p:spPr>
          <a:xfrm>
            <a:off x="1976717" y="2801446"/>
            <a:ext cx="2089098" cy="646331"/>
          </a:xfrm>
          <a:prstGeom prst="rect">
            <a:avLst/>
          </a:prstGeom>
          <a:noFill/>
        </p:spPr>
        <p:txBody>
          <a:bodyPr wrap="square">
            <a:spAutoFit/>
          </a:bodyPr>
          <a:lstStyle/>
          <a:p>
            <a:pPr algn="l"/>
            <a:r>
              <a:rPr lang="en-GB" sz="1200" b="0" i="1">
                <a:solidFill>
                  <a:srgbClr val="242424"/>
                </a:solidFill>
                <a:effectLst/>
                <a:latin typeface="Tahoma" panose="020B0604030504040204" pitchFamily="34" charset="0"/>
                <a:ea typeface="Tahoma" panose="020B0604030504040204" pitchFamily="34" charset="0"/>
                <a:cs typeface="Tahoma" panose="020B0604030504040204" pitchFamily="34" charset="0"/>
              </a:rPr>
              <a:t>Combined Science (available in higher and foundation)</a:t>
            </a:r>
            <a:endParaRPr lang="en-GB" sz="1200" b="0" i="1">
              <a:effectLst/>
              <a:latin typeface="Tahoma" panose="020B0604030504040204" pitchFamily="34" charset="0"/>
              <a:ea typeface="Tahoma" panose="020B0604030504040204" pitchFamily="34" charset="0"/>
              <a:cs typeface="Tahoma" panose="020B0604030504040204" pitchFamily="34" charset="0"/>
            </a:endParaRPr>
          </a:p>
        </p:txBody>
      </p:sp>
      <p:sp>
        <p:nvSpPr>
          <p:cNvPr id="14" name="TextBox 13">
            <a:extLst>
              <a:ext uri="{FF2B5EF4-FFF2-40B4-BE49-F238E27FC236}">
                <a16:creationId xmlns:a16="http://schemas.microsoft.com/office/drawing/2014/main" id="{72E807D1-6AC9-EB48-219F-AB3333ACFFDF}"/>
              </a:ext>
            </a:extLst>
          </p:cNvPr>
          <p:cNvSpPr txBox="1"/>
          <p:nvPr/>
        </p:nvSpPr>
        <p:spPr>
          <a:xfrm>
            <a:off x="3726583" y="2406192"/>
            <a:ext cx="1752686" cy="646331"/>
          </a:xfrm>
          <a:prstGeom prst="rect">
            <a:avLst/>
          </a:prstGeom>
          <a:noFill/>
        </p:spPr>
        <p:txBody>
          <a:bodyPr wrap="square">
            <a:spAutoFit/>
          </a:bodyPr>
          <a:lstStyle/>
          <a:p>
            <a:pPr algn="l"/>
            <a:r>
              <a:rPr lang="en-GB" sz="1200" i="1">
                <a:solidFill>
                  <a:srgbClr val="242424"/>
                </a:solidFill>
                <a:latin typeface="Tahoma" panose="020B0604030504040204" pitchFamily="34" charset="0"/>
                <a:ea typeface="Tahoma" panose="020B0604030504040204" pitchFamily="34" charset="0"/>
                <a:cs typeface="Tahoma" panose="020B0604030504040204" pitchFamily="34" charset="0"/>
              </a:rPr>
              <a:t>Separate</a:t>
            </a:r>
            <a:r>
              <a:rPr lang="en-GB" sz="1200" b="0" i="1">
                <a:solidFill>
                  <a:srgbClr val="242424"/>
                </a:solidFill>
                <a:effectLst/>
                <a:latin typeface="Tahoma" panose="020B0604030504040204" pitchFamily="34" charset="0"/>
                <a:ea typeface="Tahoma" panose="020B0604030504040204" pitchFamily="34" charset="0"/>
                <a:cs typeface="Tahoma" panose="020B0604030504040204" pitchFamily="34" charset="0"/>
              </a:rPr>
              <a:t> Science (available in higher and foundation)</a:t>
            </a:r>
            <a:endParaRPr lang="en-GB" sz="1200" b="0" i="1">
              <a:effectLst/>
              <a:latin typeface="Tahoma" panose="020B0604030504040204" pitchFamily="34" charset="0"/>
              <a:ea typeface="Tahoma" panose="020B0604030504040204" pitchFamily="34" charset="0"/>
              <a:cs typeface="Tahoma" panose="020B0604030504040204" pitchFamily="34" charset="0"/>
            </a:endParaRPr>
          </a:p>
        </p:txBody>
      </p:sp>
      <p:sp>
        <p:nvSpPr>
          <p:cNvPr id="15" name="TextBox 14">
            <a:extLst>
              <a:ext uri="{FF2B5EF4-FFF2-40B4-BE49-F238E27FC236}">
                <a16:creationId xmlns:a16="http://schemas.microsoft.com/office/drawing/2014/main" id="{4C2E8678-C512-F956-8C61-1938DABD8951}"/>
              </a:ext>
            </a:extLst>
          </p:cNvPr>
          <p:cNvSpPr txBox="1"/>
          <p:nvPr/>
        </p:nvSpPr>
        <p:spPr>
          <a:xfrm>
            <a:off x="279369" y="4007650"/>
            <a:ext cx="4551946" cy="830997"/>
          </a:xfrm>
          <a:prstGeom prst="rect">
            <a:avLst/>
          </a:prstGeom>
          <a:noFill/>
        </p:spPr>
        <p:txBody>
          <a:bodyPr wrap="square" lIns="91440" tIns="45720" rIns="91440" bIns="45720" anchor="t">
            <a:spAutoFit/>
          </a:bodyPr>
          <a:lstStyle/>
          <a:p>
            <a:pPr algn="l"/>
            <a:r>
              <a:rPr lang="en-GB" sz="1200" b="1">
                <a:solidFill>
                  <a:srgbClr val="242424"/>
                </a:solidFill>
                <a:latin typeface="Tahoma"/>
                <a:ea typeface="Tahoma"/>
                <a:cs typeface="Tahoma"/>
              </a:rPr>
              <a:t>Maths</a:t>
            </a:r>
            <a:r>
              <a:rPr lang="en-GB" sz="1200" b="1" i="0">
                <a:solidFill>
                  <a:srgbClr val="242424"/>
                </a:solidFill>
                <a:effectLst/>
                <a:latin typeface="Tahoma"/>
                <a:ea typeface="Tahoma"/>
                <a:cs typeface="Tahoma"/>
              </a:rPr>
              <a:t>: </a:t>
            </a:r>
          </a:p>
          <a:p>
            <a:pPr algn="l"/>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r>
              <a:rPr lang="en-GB" sz="1200" b="0" i="0">
                <a:solidFill>
                  <a:srgbClr val="242424"/>
                </a:solidFill>
                <a:effectLst/>
                <a:latin typeface="Tahoma"/>
                <a:ea typeface="Tahoma"/>
                <a:cs typeface="Tahoma"/>
              </a:rPr>
              <a:t>We recommend CGP revision guides for our Edexcel Maths award. This is available </a:t>
            </a:r>
            <a:r>
              <a:rPr lang="en-GB" sz="1200">
                <a:solidFill>
                  <a:srgbClr val="242424"/>
                </a:solidFill>
                <a:latin typeface="Tahoma"/>
                <a:ea typeface="Tahoma"/>
                <a:cs typeface="Tahoma"/>
              </a:rPr>
              <a:t>for</a:t>
            </a:r>
            <a:r>
              <a:rPr lang="en-GB" sz="1200" b="0" i="0">
                <a:solidFill>
                  <a:srgbClr val="242424"/>
                </a:solidFill>
                <a:effectLst/>
                <a:latin typeface="Tahoma"/>
                <a:ea typeface="Tahoma"/>
                <a:cs typeface="Tahoma"/>
              </a:rPr>
              <a:t> </a:t>
            </a:r>
            <a:r>
              <a:rPr lang="en-GB" sz="1200">
                <a:solidFill>
                  <a:srgbClr val="242424"/>
                </a:solidFill>
                <a:latin typeface="Tahoma"/>
                <a:ea typeface="Tahoma"/>
                <a:cs typeface="Tahoma"/>
              </a:rPr>
              <a:t>Higher</a:t>
            </a:r>
            <a:r>
              <a:rPr lang="en-GB" sz="1200" b="0" i="0">
                <a:solidFill>
                  <a:srgbClr val="242424"/>
                </a:solidFill>
                <a:effectLst/>
                <a:latin typeface="Tahoma"/>
                <a:ea typeface="Tahoma"/>
                <a:cs typeface="Tahoma"/>
              </a:rPr>
              <a:t> and </a:t>
            </a:r>
            <a:r>
              <a:rPr lang="en-GB" sz="1200">
                <a:solidFill>
                  <a:srgbClr val="242424"/>
                </a:solidFill>
                <a:latin typeface="Tahoma"/>
                <a:ea typeface="Tahoma"/>
                <a:cs typeface="Tahoma"/>
              </a:rPr>
              <a:t>Foundation tier.</a:t>
            </a:r>
            <a:endParaRPr lang="en-GB" sz="1200" b="0" i="0">
              <a:effectLst/>
              <a:latin typeface="Tahoma"/>
              <a:ea typeface="Tahoma"/>
              <a:cs typeface="Tahoma"/>
            </a:endParaRPr>
          </a:p>
        </p:txBody>
      </p:sp>
      <p:pic>
        <p:nvPicPr>
          <p:cNvPr id="17" name="Picture 16">
            <a:extLst>
              <a:ext uri="{FF2B5EF4-FFF2-40B4-BE49-F238E27FC236}">
                <a16:creationId xmlns:a16="http://schemas.microsoft.com/office/drawing/2014/main" id="{434D561F-C072-17A6-BB69-06C6F5CE7AA7}"/>
              </a:ext>
            </a:extLst>
          </p:cNvPr>
          <p:cNvPicPr>
            <a:picLocks noChangeAspect="1"/>
          </p:cNvPicPr>
          <p:nvPr/>
        </p:nvPicPr>
        <p:blipFill>
          <a:blip r:embed="rId5"/>
          <a:stretch>
            <a:fillRect/>
          </a:stretch>
        </p:blipFill>
        <p:spPr>
          <a:xfrm>
            <a:off x="4455049" y="4181991"/>
            <a:ext cx="894672" cy="1250564"/>
          </a:xfrm>
          <a:prstGeom prst="rect">
            <a:avLst/>
          </a:prstGeom>
        </p:spPr>
      </p:pic>
      <p:pic>
        <p:nvPicPr>
          <p:cNvPr id="19" name="Picture 18">
            <a:extLst>
              <a:ext uri="{FF2B5EF4-FFF2-40B4-BE49-F238E27FC236}">
                <a16:creationId xmlns:a16="http://schemas.microsoft.com/office/drawing/2014/main" id="{7E2F8FAE-57CA-150F-CA9A-A3A744F6B0A0}"/>
              </a:ext>
            </a:extLst>
          </p:cNvPr>
          <p:cNvPicPr>
            <a:picLocks noChangeAspect="1"/>
          </p:cNvPicPr>
          <p:nvPr/>
        </p:nvPicPr>
        <p:blipFill>
          <a:blip r:embed="rId6"/>
          <a:stretch>
            <a:fillRect/>
          </a:stretch>
        </p:blipFill>
        <p:spPr>
          <a:xfrm>
            <a:off x="5583133" y="5357467"/>
            <a:ext cx="931850" cy="1298943"/>
          </a:xfrm>
          <a:prstGeom prst="rect">
            <a:avLst/>
          </a:prstGeom>
        </p:spPr>
      </p:pic>
      <p:pic>
        <p:nvPicPr>
          <p:cNvPr id="21" name="Picture 20">
            <a:extLst>
              <a:ext uri="{FF2B5EF4-FFF2-40B4-BE49-F238E27FC236}">
                <a16:creationId xmlns:a16="http://schemas.microsoft.com/office/drawing/2014/main" id="{0C652475-0FB0-FF1B-A119-7C52A818E84A}"/>
              </a:ext>
            </a:extLst>
          </p:cNvPr>
          <p:cNvPicPr>
            <a:picLocks noChangeAspect="1"/>
          </p:cNvPicPr>
          <p:nvPr/>
        </p:nvPicPr>
        <p:blipFill>
          <a:blip r:embed="rId7"/>
          <a:stretch>
            <a:fillRect/>
          </a:stretch>
        </p:blipFill>
        <p:spPr>
          <a:xfrm>
            <a:off x="2181648" y="7957656"/>
            <a:ext cx="1124568" cy="1581325"/>
          </a:xfrm>
          <a:prstGeom prst="rect">
            <a:avLst/>
          </a:prstGeom>
        </p:spPr>
      </p:pic>
      <p:pic>
        <p:nvPicPr>
          <p:cNvPr id="23" name="Picture 22">
            <a:extLst>
              <a:ext uri="{FF2B5EF4-FFF2-40B4-BE49-F238E27FC236}">
                <a16:creationId xmlns:a16="http://schemas.microsoft.com/office/drawing/2014/main" id="{C1F4190F-E0A3-9A9F-4CA2-E8E049057962}"/>
              </a:ext>
            </a:extLst>
          </p:cNvPr>
          <p:cNvPicPr>
            <a:picLocks noChangeAspect="1"/>
          </p:cNvPicPr>
          <p:nvPr/>
        </p:nvPicPr>
        <p:blipFill>
          <a:blip r:embed="rId8"/>
          <a:stretch>
            <a:fillRect/>
          </a:stretch>
        </p:blipFill>
        <p:spPr>
          <a:xfrm>
            <a:off x="486132" y="7981988"/>
            <a:ext cx="1240904" cy="1574397"/>
          </a:xfrm>
          <a:prstGeom prst="rect">
            <a:avLst/>
          </a:prstGeom>
        </p:spPr>
      </p:pic>
      <p:sp>
        <p:nvSpPr>
          <p:cNvPr id="24" name="TextBox 23">
            <a:extLst>
              <a:ext uri="{FF2B5EF4-FFF2-40B4-BE49-F238E27FC236}">
                <a16:creationId xmlns:a16="http://schemas.microsoft.com/office/drawing/2014/main" id="{C6922CBB-7E1A-EBE7-F3C0-62E584161B67}"/>
              </a:ext>
            </a:extLst>
          </p:cNvPr>
          <p:cNvSpPr txBox="1"/>
          <p:nvPr/>
        </p:nvSpPr>
        <p:spPr>
          <a:xfrm>
            <a:off x="267960" y="5272182"/>
            <a:ext cx="5413867" cy="646331"/>
          </a:xfrm>
          <a:prstGeom prst="rect">
            <a:avLst/>
          </a:prstGeom>
          <a:noFill/>
        </p:spPr>
        <p:txBody>
          <a:bodyPr wrap="square">
            <a:spAutoFit/>
          </a:bodyPr>
          <a:lstStyle/>
          <a:p>
            <a:pPr algn="l"/>
            <a:r>
              <a:rPr lang="en-GB" sz="1200" b="1" i="0">
                <a:solidFill>
                  <a:srgbClr val="242424"/>
                </a:solidFill>
                <a:effectLst/>
                <a:latin typeface="Tahoma" panose="020B0604030504040204" pitchFamily="34" charset="0"/>
                <a:ea typeface="Tahoma" panose="020B0604030504040204" pitchFamily="34" charset="0"/>
                <a:cs typeface="Tahoma" panose="020B0604030504040204" pitchFamily="34" charset="0"/>
              </a:rPr>
              <a:t>English Language: </a:t>
            </a:r>
          </a:p>
          <a:p>
            <a:pPr algn="l"/>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pPr algn="l"/>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We recommend CGP revision guides for our AQA English Language award. </a:t>
            </a:r>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sp>
        <p:nvSpPr>
          <p:cNvPr id="25" name="TextBox 24">
            <a:extLst>
              <a:ext uri="{FF2B5EF4-FFF2-40B4-BE49-F238E27FC236}">
                <a16:creationId xmlns:a16="http://schemas.microsoft.com/office/drawing/2014/main" id="{AAC8EB54-8191-F841-E458-6326EF3D703B}"/>
              </a:ext>
            </a:extLst>
          </p:cNvPr>
          <p:cNvSpPr txBox="1"/>
          <p:nvPr/>
        </p:nvSpPr>
        <p:spPr>
          <a:xfrm>
            <a:off x="287686" y="6393376"/>
            <a:ext cx="6462738" cy="1384995"/>
          </a:xfrm>
          <a:prstGeom prst="rect">
            <a:avLst/>
          </a:prstGeom>
          <a:noFill/>
        </p:spPr>
        <p:txBody>
          <a:bodyPr wrap="square">
            <a:spAutoFit/>
          </a:bodyPr>
          <a:lstStyle/>
          <a:p>
            <a:pPr algn="l"/>
            <a:r>
              <a:rPr lang="en-GB" sz="1200" b="1" i="0">
                <a:solidFill>
                  <a:srgbClr val="242424"/>
                </a:solidFill>
                <a:effectLst/>
                <a:latin typeface="Tahoma" panose="020B0604030504040204" pitchFamily="34" charset="0"/>
                <a:ea typeface="Tahoma" panose="020B0604030504040204" pitchFamily="34" charset="0"/>
                <a:cs typeface="Tahoma" panose="020B0604030504040204" pitchFamily="34" charset="0"/>
              </a:rPr>
              <a:t>English Literature: </a:t>
            </a:r>
          </a:p>
          <a:p>
            <a:pPr algn="l"/>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pPr algn="l"/>
            <a:r>
              <a:rPr lang="en-GB" sz="1200">
                <a:solidFill>
                  <a:srgbClr val="242424"/>
                </a:solidFill>
                <a:latin typeface="Tahoma" panose="020B0604030504040204" pitchFamily="34" charset="0"/>
                <a:ea typeface="Tahoma" panose="020B0604030504040204" pitchFamily="34" charset="0"/>
                <a:cs typeface="Tahoma" panose="020B0604030504040204" pitchFamily="34" charset="0"/>
              </a:rPr>
              <a:t>GCP’s ‘Macbeth: The Complete Play’ is one of the best revision sources for this </a:t>
            </a:r>
            <a:r>
              <a:rPr lang="en-GB" sz="1200" err="1">
                <a:solidFill>
                  <a:srgbClr val="242424"/>
                </a:solidFill>
                <a:latin typeface="Tahoma" panose="020B0604030504040204" pitchFamily="34" charset="0"/>
                <a:ea typeface="Tahoma" panose="020B0604030504040204" pitchFamily="34" charset="0"/>
                <a:cs typeface="Tahoma" panose="020B0604030504040204" pitchFamily="34" charset="0"/>
              </a:rPr>
              <a:t>Shakespear</a:t>
            </a:r>
            <a:r>
              <a:rPr lang="en-GB" sz="1200">
                <a:solidFill>
                  <a:srgbClr val="242424"/>
                </a:solidFill>
                <a:latin typeface="Tahoma" panose="020B0604030504040204" pitchFamily="34" charset="0"/>
                <a:ea typeface="Tahoma" panose="020B0604030504040204" pitchFamily="34" charset="0"/>
                <a:cs typeface="Tahoma" panose="020B0604030504040204" pitchFamily="34" charset="0"/>
              </a:rPr>
              <a:t> play. You will find a full annotation of each scene, alongside descriptions in modern English to increase understanding. </a:t>
            </a:r>
            <a:r>
              <a:rPr lang="en-GB" sz="1200" b="0" i="0">
                <a:solidFill>
                  <a:srgbClr val="242424"/>
                </a:solidFill>
                <a:effectLst/>
                <a:latin typeface="Tahoma" panose="020B0604030504040204" pitchFamily="34" charset="0"/>
                <a:ea typeface="Tahoma" panose="020B0604030504040204" pitchFamily="34" charset="0"/>
                <a:cs typeface="Tahoma" panose="020B0604030504040204" pitchFamily="34" charset="0"/>
              </a:rPr>
              <a:t>We also recommend CGP Text Guides to support the revision of An Inspector Calls and A Christmas Carol. The ‘Power and Conflict Poetry Guide’ will support the revision of the poetry aspect of this course. </a:t>
            </a:r>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pic>
        <p:nvPicPr>
          <p:cNvPr id="27" name="Picture 26">
            <a:extLst>
              <a:ext uri="{FF2B5EF4-FFF2-40B4-BE49-F238E27FC236}">
                <a16:creationId xmlns:a16="http://schemas.microsoft.com/office/drawing/2014/main" id="{24C47865-204B-52DF-BBFB-D3B9CF9F997D}"/>
              </a:ext>
            </a:extLst>
          </p:cNvPr>
          <p:cNvPicPr>
            <a:picLocks noChangeAspect="1"/>
          </p:cNvPicPr>
          <p:nvPr/>
        </p:nvPicPr>
        <p:blipFill>
          <a:blip r:embed="rId9"/>
          <a:stretch>
            <a:fillRect/>
          </a:stretch>
        </p:blipFill>
        <p:spPr>
          <a:xfrm>
            <a:off x="3764648" y="7981987"/>
            <a:ext cx="1124569" cy="1574397"/>
          </a:xfrm>
          <a:prstGeom prst="rect">
            <a:avLst/>
          </a:prstGeom>
        </p:spPr>
      </p:pic>
      <p:pic>
        <p:nvPicPr>
          <p:cNvPr id="29" name="Picture 28">
            <a:extLst>
              <a:ext uri="{FF2B5EF4-FFF2-40B4-BE49-F238E27FC236}">
                <a16:creationId xmlns:a16="http://schemas.microsoft.com/office/drawing/2014/main" id="{71153B73-3052-E2D6-A920-B477877B6FC8}"/>
              </a:ext>
            </a:extLst>
          </p:cNvPr>
          <p:cNvPicPr>
            <a:picLocks noChangeAspect="1"/>
          </p:cNvPicPr>
          <p:nvPr/>
        </p:nvPicPr>
        <p:blipFill>
          <a:blip r:embed="rId10"/>
          <a:stretch>
            <a:fillRect/>
          </a:stretch>
        </p:blipFill>
        <p:spPr>
          <a:xfrm>
            <a:off x="5343829" y="7971402"/>
            <a:ext cx="1124568" cy="1567579"/>
          </a:xfrm>
          <a:prstGeom prst="rect">
            <a:avLst/>
          </a:prstGeom>
        </p:spPr>
      </p:pic>
      <p:pic>
        <p:nvPicPr>
          <p:cNvPr id="31" name="Picture 30">
            <a:extLst>
              <a:ext uri="{FF2B5EF4-FFF2-40B4-BE49-F238E27FC236}">
                <a16:creationId xmlns:a16="http://schemas.microsoft.com/office/drawing/2014/main" id="{3721E394-F689-9073-DBD7-1A31B29960BF}"/>
              </a:ext>
            </a:extLst>
          </p:cNvPr>
          <p:cNvPicPr>
            <a:picLocks noChangeAspect="1"/>
          </p:cNvPicPr>
          <p:nvPr/>
        </p:nvPicPr>
        <p:blipFill>
          <a:blip r:embed="rId11"/>
          <a:stretch>
            <a:fillRect/>
          </a:stretch>
        </p:blipFill>
        <p:spPr>
          <a:xfrm>
            <a:off x="5799814" y="369453"/>
            <a:ext cx="684854" cy="680872"/>
          </a:xfrm>
          <a:prstGeom prst="rect">
            <a:avLst/>
          </a:prstGeom>
        </p:spPr>
      </p:pic>
      <p:sp>
        <p:nvSpPr>
          <p:cNvPr id="32" name="TextBox 31">
            <a:extLst>
              <a:ext uri="{FF2B5EF4-FFF2-40B4-BE49-F238E27FC236}">
                <a16:creationId xmlns:a16="http://schemas.microsoft.com/office/drawing/2014/main" id="{73E2E831-FB7F-0C88-0E0D-BB6EF24E5FD6}"/>
              </a:ext>
            </a:extLst>
          </p:cNvPr>
          <p:cNvSpPr txBox="1"/>
          <p:nvPr/>
        </p:nvSpPr>
        <p:spPr>
          <a:xfrm>
            <a:off x="1983793" y="265939"/>
            <a:ext cx="3047681" cy="461665"/>
          </a:xfrm>
          <a:prstGeom prst="rect">
            <a:avLst/>
          </a:prstGeom>
          <a:noFill/>
        </p:spPr>
        <p:txBody>
          <a:bodyPr wrap="square" rtlCol="0">
            <a:spAutoFit/>
          </a:bodyPr>
          <a:lstStyle/>
          <a:p>
            <a:pPr algn="ctr"/>
            <a:r>
              <a:rPr lang="en-GB" sz="2400" b="1" u="sng">
                <a:latin typeface="Tahoma" panose="020B0604030504040204" pitchFamily="34" charset="0"/>
                <a:ea typeface="Tahoma" panose="020B0604030504040204" pitchFamily="34" charset="0"/>
                <a:cs typeface="Tahoma" panose="020B0604030504040204" pitchFamily="34" charset="0"/>
              </a:rPr>
              <a:t>Revision Guides</a:t>
            </a:r>
          </a:p>
        </p:txBody>
      </p:sp>
      <p:sp>
        <p:nvSpPr>
          <p:cNvPr id="2" name="Slide Number Placeholder 1">
            <a:extLst>
              <a:ext uri="{FF2B5EF4-FFF2-40B4-BE49-F238E27FC236}">
                <a16:creationId xmlns:a16="http://schemas.microsoft.com/office/drawing/2014/main" id="{3FFD8913-BF3B-8F7C-6EF7-C6464B4801C7}"/>
              </a:ext>
            </a:extLst>
          </p:cNvPr>
          <p:cNvSpPr>
            <a:spLocks noGrp="1"/>
          </p:cNvSpPr>
          <p:nvPr>
            <p:ph type="sldNum" sz="quarter" idx="12"/>
          </p:nvPr>
        </p:nvSpPr>
        <p:spPr/>
        <p:txBody>
          <a:bodyPr/>
          <a:lstStyle/>
          <a:p>
            <a:fld id="{8835D2F3-4CAF-49E4-932A-78E69E884244}" type="slidenum">
              <a:rPr lang="en-GB" smtClean="0"/>
              <a:t>6</a:t>
            </a:fld>
            <a:endParaRPr lang="en-US"/>
          </a:p>
        </p:txBody>
      </p:sp>
    </p:spTree>
    <p:extLst>
      <p:ext uri="{BB962C8B-B14F-4D97-AF65-F5344CB8AC3E}">
        <p14:creationId xmlns:p14="http://schemas.microsoft.com/office/powerpoint/2010/main" val="3409952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085D13A-8B57-A3ED-CD86-BB092C8B36C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3642E8C1-972D-4851-D2B6-418FCE57AF50}"/>
              </a:ext>
            </a:extLst>
          </p:cNvPr>
          <p:cNvSpPr txBox="1"/>
          <p:nvPr/>
        </p:nvSpPr>
        <p:spPr>
          <a:xfrm>
            <a:off x="1981201" y="350492"/>
            <a:ext cx="4617753" cy="830997"/>
          </a:xfrm>
          <a:prstGeom prst="rect">
            <a:avLst/>
          </a:prstGeom>
          <a:noFill/>
        </p:spPr>
        <p:txBody>
          <a:bodyPr wrap="square" lIns="91440" tIns="45720" rIns="91440" bIns="45720" rtlCol="0" anchor="t">
            <a:spAutoFit/>
          </a:bodyPr>
          <a:lstStyle/>
          <a:p>
            <a:pPr algn="ctr"/>
            <a:r>
              <a:rPr lang="en-GB" sz="2400" b="1" u="sng">
                <a:latin typeface="Tahoma"/>
                <a:ea typeface="Tahoma"/>
                <a:cs typeface="Tahoma"/>
              </a:rPr>
              <a:t>Past Papers and Mark Schemes</a:t>
            </a:r>
            <a:endParaRPr lang="en-US"/>
          </a:p>
        </p:txBody>
      </p:sp>
      <p:pic>
        <p:nvPicPr>
          <p:cNvPr id="10" name="Picture 9" descr="A logo with a letter v&#10;&#10;AI-generated content may be incorrect.">
            <a:extLst>
              <a:ext uri="{FF2B5EF4-FFF2-40B4-BE49-F238E27FC236}">
                <a16:creationId xmlns:a16="http://schemas.microsoft.com/office/drawing/2014/main" id="{A96C2B06-2CBB-6430-8780-C6AC76F0E071}"/>
              </a:ext>
            </a:extLst>
          </p:cNvPr>
          <p:cNvPicPr>
            <a:picLocks noChangeAspect="1"/>
          </p:cNvPicPr>
          <p:nvPr/>
        </p:nvPicPr>
        <p:blipFill>
          <a:blip r:embed="rId2"/>
          <a:stretch>
            <a:fillRect/>
          </a:stretch>
        </p:blipFill>
        <p:spPr>
          <a:xfrm>
            <a:off x="373332" y="352049"/>
            <a:ext cx="1603385" cy="1321098"/>
          </a:xfrm>
          <a:prstGeom prst="rect">
            <a:avLst/>
          </a:prstGeom>
        </p:spPr>
      </p:pic>
      <p:pic>
        <p:nvPicPr>
          <p:cNvPr id="13" name="Content Placeholder 12" descr="A screenshot of a computer&#10;&#10;AI-generated content may be incorrect.">
            <a:extLst>
              <a:ext uri="{FF2B5EF4-FFF2-40B4-BE49-F238E27FC236}">
                <a16:creationId xmlns:a16="http://schemas.microsoft.com/office/drawing/2014/main" id="{05C64EA9-EFD1-8990-4F8C-1F55904274D5}"/>
              </a:ext>
            </a:extLst>
          </p:cNvPr>
          <p:cNvPicPr>
            <a:picLocks noGrp="1" noChangeAspect="1"/>
          </p:cNvPicPr>
          <p:nvPr>
            <p:ph idx="1"/>
          </p:nvPr>
        </p:nvPicPr>
        <p:blipFill>
          <a:blip r:embed="rId3"/>
          <a:stretch>
            <a:fillRect/>
          </a:stretch>
        </p:blipFill>
        <p:spPr>
          <a:xfrm>
            <a:off x="1155796" y="3803604"/>
            <a:ext cx="5229239" cy="1426098"/>
          </a:xfrm>
        </p:spPr>
      </p:pic>
      <p:sp>
        <p:nvSpPr>
          <p:cNvPr id="14" name="TextBox 13">
            <a:extLst>
              <a:ext uri="{FF2B5EF4-FFF2-40B4-BE49-F238E27FC236}">
                <a16:creationId xmlns:a16="http://schemas.microsoft.com/office/drawing/2014/main" id="{991D55D7-B59C-B95F-39F7-5C56B50D29DE}"/>
              </a:ext>
            </a:extLst>
          </p:cNvPr>
          <p:cNvSpPr txBox="1"/>
          <p:nvPr/>
        </p:nvSpPr>
        <p:spPr>
          <a:xfrm>
            <a:off x="3624223" y="3138555"/>
            <a:ext cx="170753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200" i="1"/>
              <a:t>GCSE/</a:t>
            </a:r>
            <a:r>
              <a:rPr lang="en-US" sz="1200" i="1" err="1"/>
              <a:t>iGCSE</a:t>
            </a:r>
            <a:endParaRPr lang="en-US" sz="1200" i="1"/>
          </a:p>
        </p:txBody>
      </p:sp>
      <p:sp>
        <p:nvSpPr>
          <p:cNvPr id="15" name="TextBox 14">
            <a:extLst>
              <a:ext uri="{FF2B5EF4-FFF2-40B4-BE49-F238E27FC236}">
                <a16:creationId xmlns:a16="http://schemas.microsoft.com/office/drawing/2014/main" id="{6A9FB570-6433-1A12-3620-96CD6AC33AF5}"/>
              </a:ext>
            </a:extLst>
          </p:cNvPr>
          <p:cNvSpPr txBox="1"/>
          <p:nvPr/>
        </p:nvSpPr>
        <p:spPr>
          <a:xfrm>
            <a:off x="17833" y="4515123"/>
            <a:ext cx="115830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t>Past papers</a:t>
            </a:r>
          </a:p>
        </p:txBody>
      </p:sp>
      <p:cxnSp>
        <p:nvCxnSpPr>
          <p:cNvPr id="3" name="Straight Arrow Connector 2">
            <a:extLst>
              <a:ext uri="{FF2B5EF4-FFF2-40B4-BE49-F238E27FC236}">
                <a16:creationId xmlns:a16="http://schemas.microsoft.com/office/drawing/2014/main" id="{9E72C652-305D-798F-FE61-BDE1AFC4389B}"/>
              </a:ext>
            </a:extLst>
          </p:cNvPr>
          <p:cNvCxnSpPr/>
          <p:nvPr/>
        </p:nvCxnSpPr>
        <p:spPr>
          <a:xfrm flipH="1">
            <a:off x="3393897" y="3536226"/>
            <a:ext cx="753035" cy="813360"/>
          </a:xfrm>
          <a:prstGeom prst="straightConnector1">
            <a:avLst/>
          </a:prstGeom>
          <a:ln w="381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 name="Straight Arrow Connector 3">
            <a:extLst>
              <a:ext uri="{FF2B5EF4-FFF2-40B4-BE49-F238E27FC236}">
                <a16:creationId xmlns:a16="http://schemas.microsoft.com/office/drawing/2014/main" id="{E0F7909B-6968-CE2C-EFAF-C34D5FD6DBD2}"/>
              </a:ext>
            </a:extLst>
          </p:cNvPr>
          <p:cNvCxnSpPr>
            <a:cxnSpLocks/>
          </p:cNvCxnSpPr>
          <p:nvPr/>
        </p:nvCxnSpPr>
        <p:spPr>
          <a:xfrm>
            <a:off x="791371" y="4794727"/>
            <a:ext cx="391752" cy="0"/>
          </a:xfrm>
          <a:prstGeom prst="straightConnector1">
            <a:avLst/>
          </a:prstGeom>
          <a:ln w="381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20D968D3-CE14-E954-B7AC-610CF8241B17}"/>
              </a:ext>
            </a:extLst>
          </p:cNvPr>
          <p:cNvSpPr txBox="1"/>
          <p:nvPr/>
        </p:nvSpPr>
        <p:spPr>
          <a:xfrm>
            <a:off x="308694" y="1825715"/>
            <a:ext cx="6374494" cy="1754326"/>
          </a:xfrm>
          <a:prstGeom prst="rect">
            <a:avLst/>
          </a:prstGeom>
          <a:noFill/>
        </p:spPr>
        <p:txBody>
          <a:bodyPr wrap="square">
            <a:spAutoFit/>
          </a:bodyPr>
          <a:lstStyle/>
          <a:p>
            <a:pPr algn="l"/>
            <a:r>
              <a:rPr lang="en-GB" sz="1200" i="0">
                <a:solidFill>
                  <a:srgbClr val="242424"/>
                </a:solidFill>
                <a:effectLst/>
                <a:latin typeface="Tahoma" panose="020B0604030504040204" pitchFamily="34" charset="0"/>
                <a:ea typeface="Tahoma" panose="020B0604030504040204" pitchFamily="34" charset="0"/>
                <a:cs typeface="Tahoma" panose="020B0604030504040204" pitchFamily="34" charset="0"/>
              </a:rPr>
              <a:t>Physics and Maths tutor is the easiest place to access past papers and marks schemes, for all subjects including:</a:t>
            </a:r>
          </a:p>
          <a:p>
            <a:pPr algn="l"/>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pPr algn="l"/>
            <a:r>
              <a:rPr lang="en-GB" sz="1200" i="0">
                <a:solidFill>
                  <a:srgbClr val="242424"/>
                </a:solidFill>
                <a:effectLst/>
                <a:latin typeface="Tahoma" panose="020B0604030504040204" pitchFamily="34" charset="0"/>
                <a:ea typeface="Tahoma" panose="020B0604030504040204" pitchFamily="34" charset="0"/>
                <a:cs typeface="Tahoma" panose="020B0604030504040204" pitchFamily="34" charset="0"/>
              </a:rPr>
              <a:t>Science</a:t>
            </a:r>
          </a:p>
          <a:p>
            <a:pPr algn="l"/>
            <a:r>
              <a:rPr lang="en-GB" sz="1200">
                <a:solidFill>
                  <a:srgbClr val="242424"/>
                </a:solidFill>
                <a:latin typeface="Tahoma" panose="020B0604030504040204" pitchFamily="34" charset="0"/>
                <a:ea typeface="Tahoma" panose="020B0604030504040204" pitchFamily="34" charset="0"/>
                <a:cs typeface="Tahoma" panose="020B0604030504040204" pitchFamily="34" charset="0"/>
              </a:rPr>
              <a:t>Maths</a:t>
            </a:r>
          </a:p>
          <a:p>
            <a:pPr algn="l"/>
            <a:r>
              <a:rPr lang="en-GB" sz="1200" i="0">
                <a:solidFill>
                  <a:srgbClr val="242424"/>
                </a:solidFill>
                <a:effectLst/>
                <a:latin typeface="Tahoma" panose="020B0604030504040204" pitchFamily="34" charset="0"/>
                <a:ea typeface="Tahoma" panose="020B0604030504040204" pitchFamily="34" charset="0"/>
                <a:cs typeface="Tahoma" panose="020B0604030504040204" pitchFamily="34" charset="0"/>
              </a:rPr>
              <a:t>English Language</a:t>
            </a:r>
          </a:p>
          <a:p>
            <a:pPr algn="l"/>
            <a:r>
              <a:rPr lang="en-GB" sz="1200">
                <a:solidFill>
                  <a:srgbClr val="242424"/>
                </a:solidFill>
                <a:latin typeface="Tahoma" panose="020B0604030504040204" pitchFamily="34" charset="0"/>
                <a:ea typeface="Tahoma" panose="020B0604030504040204" pitchFamily="34" charset="0"/>
                <a:cs typeface="Tahoma" panose="020B0604030504040204" pitchFamily="34" charset="0"/>
              </a:rPr>
              <a:t>English Literature</a:t>
            </a:r>
          </a:p>
          <a:p>
            <a:pPr algn="l"/>
            <a:r>
              <a:rPr lang="en-GB" sz="1200" i="0">
                <a:effectLst/>
                <a:latin typeface="Tahoma" panose="020B0604030504040204" pitchFamily="34" charset="0"/>
                <a:ea typeface="Tahoma" panose="020B0604030504040204" pitchFamily="34" charset="0"/>
                <a:cs typeface="Tahoma" panose="020B0604030504040204" pitchFamily="34" charset="0"/>
              </a:rPr>
              <a:t>Geography</a:t>
            </a:r>
          </a:p>
          <a:p>
            <a:pPr algn="l"/>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F95EE635-B65D-3A23-C4FA-BFCFBB02288E}"/>
              </a:ext>
            </a:extLst>
          </p:cNvPr>
          <p:cNvSpPr txBox="1"/>
          <p:nvPr/>
        </p:nvSpPr>
        <p:spPr>
          <a:xfrm>
            <a:off x="308694" y="5674572"/>
            <a:ext cx="6309856" cy="1569660"/>
          </a:xfrm>
          <a:prstGeom prst="rect">
            <a:avLst/>
          </a:prstGeom>
          <a:noFill/>
        </p:spPr>
        <p:txBody>
          <a:bodyPr wrap="square">
            <a:spAutoFit/>
          </a:bodyPr>
          <a:lstStyle/>
          <a:p>
            <a:pPr marL="228600" indent="-228600" algn="l">
              <a:buFont typeface="+mj-lt"/>
              <a:buAutoNum type="arabicPeriod"/>
            </a:pPr>
            <a:r>
              <a:rPr lang="en-GB" sz="1200" b="0" i="0">
                <a:effectLst/>
                <a:latin typeface="Tahoma" panose="020B0604030504040204" pitchFamily="34" charset="0"/>
                <a:ea typeface="Tahoma" panose="020B0604030504040204" pitchFamily="34" charset="0"/>
                <a:cs typeface="Tahoma" panose="020B0604030504040204" pitchFamily="34" charset="0"/>
              </a:rPr>
              <a:t>Go to website: </a:t>
            </a:r>
            <a:r>
              <a:rPr lang="en-GB" sz="1200" b="0" i="0">
                <a:effectLst/>
                <a:latin typeface="Tahoma" panose="020B0604030504040204" pitchFamily="34" charset="0"/>
                <a:ea typeface="Tahoma" panose="020B0604030504040204" pitchFamily="34" charset="0"/>
                <a:cs typeface="Tahoma" panose="020B0604030504040204" pitchFamily="34" charset="0"/>
                <a:hlinkClick r:id="rId4"/>
              </a:rPr>
              <a:t>www.physicsmathstutor.com</a:t>
            </a:r>
            <a:endParaRPr lang="en-GB" sz="1200" b="0" i="0">
              <a:effectLst/>
              <a:latin typeface="Tahoma" panose="020B0604030504040204" pitchFamily="34" charset="0"/>
              <a:ea typeface="Tahoma" panose="020B0604030504040204" pitchFamily="34" charset="0"/>
              <a:cs typeface="Tahoma" panose="020B0604030504040204" pitchFamily="34" charset="0"/>
            </a:endParaRPr>
          </a:p>
          <a:p>
            <a:pPr marL="228600" indent="-228600" algn="l">
              <a:buFont typeface="+mj-lt"/>
              <a:buAutoNum type="arabicPeriod"/>
            </a:pPr>
            <a:r>
              <a:rPr lang="en-GB" sz="1200">
                <a:latin typeface="Tahoma" panose="020B0604030504040204" pitchFamily="34" charset="0"/>
                <a:ea typeface="Tahoma" panose="020B0604030504040204" pitchFamily="34" charset="0"/>
                <a:cs typeface="Tahoma" panose="020B0604030504040204" pitchFamily="34" charset="0"/>
              </a:rPr>
              <a:t>Click ‘GCSE/</a:t>
            </a:r>
            <a:r>
              <a:rPr lang="en-GB" sz="1200" err="1">
                <a:latin typeface="Tahoma" panose="020B0604030504040204" pitchFamily="34" charset="0"/>
                <a:ea typeface="Tahoma" panose="020B0604030504040204" pitchFamily="34" charset="0"/>
                <a:cs typeface="Tahoma" panose="020B0604030504040204" pitchFamily="34" charset="0"/>
              </a:rPr>
              <a:t>iGCSE</a:t>
            </a:r>
            <a:r>
              <a:rPr lang="en-GB" sz="1200">
                <a:latin typeface="Tahoma" panose="020B0604030504040204" pitchFamily="34" charset="0"/>
                <a:ea typeface="Tahoma" panose="020B0604030504040204" pitchFamily="34" charset="0"/>
                <a:cs typeface="Tahoma" panose="020B0604030504040204" pitchFamily="34" charset="0"/>
              </a:rPr>
              <a:t>’</a:t>
            </a:r>
          </a:p>
          <a:p>
            <a:pPr marL="228600" indent="-228600" algn="l">
              <a:buFont typeface="+mj-lt"/>
              <a:buAutoNum type="arabicPeriod"/>
            </a:pPr>
            <a:r>
              <a:rPr lang="en-GB" sz="1200" b="0" i="0">
                <a:effectLst/>
                <a:latin typeface="Tahoma" panose="020B0604030504040204" pitchFamily="34" charset="0"/>
                <a:ea typeface="Tahoma" panose="020B0604030504040204" pitchFamily="34" charset="0"/>
                <a:cs typeface="Tahoma" panose="020B0604030504040204" pitchFamily="34" charset="0"/>
              </a:rPr>
              <a:t>Select subject</a:t>
            </a:r>
          </a:p>
          <a:p>
            <a:pPr marL="228600" indent="-228600" algn="l">
              <a:buFont typeface="+mj-lt"/>
              <a:buAutoNum type="arabicPeriod"/>
            </a:pPr>
            <a:r>
              <a:rPr lang="en-GB" sz="1200">
                <a:latin typeface="Tahoma" panose="020B0604030504040204" pitchFamily="34" charset="0"/>
                <a:ea typeface="Tahoma" panose="020B0604030504040204" pitchFamily="34" charset="0"/>
                <a:cs typeface="Tahoma" panose="020B0604030504040204" pitchFamily="34" charset="0"/>
              </a:rPr>
              <a:t>You will then be asked to select your exam board for that course (see page 4) and what paper you’d like to focus on.</a:t>
            </a:r>
          </a:p>
          <a:p>
            <a:pPr algn="l"/>
            <a:endParaRPr lang="en-GB" sz="1200" b="0" i="0">
              <a:effectLst/>
              <a:latin typeface="Tahoma" panose="020B0604030504040204" pitchFamily="34" charset="0"/>
              <a:ea typeface="Tahoma" panose="020B0604030504040204" pitchFamily="34" charset="0"/>
              <a:cs typeface="Tahoma" panose="020B0604030504040204" pitchFamily="34" charset="0"/>
            </a:endParaRPr>
          </a:p>
          <a:p>
            <a:pPr algn="l"/>
            <a:r>
              <a:rPr lang="en-GB" sz="1200">
                <a:latin typeface="Tahoma" panose="020B0604030504040204" pitchFamily="34" charset="0"/>
                <a:ea typeface="Tahoma" panose="020B0604030504040204" pitchFamily="34" charset="0"/>
                <a:cs typeface="Tahoma" panose="020B0604030504040204" pitchFamily="34" charset="0"/>
              </a:rPr>
              <a:t>You will land on a page like this, where you have free access to all past papers and mark schemes for your chosen subject.</a:t>
            </a:r>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pic>
        <p:nvPicPr>
          <p:cNvPr id="16" name="Picture 15">
            <a:extLst>
              <a:ext uri="{FF2B5EF4-FFF2-40B4-BE49-F238E27FC236}">
                <a16:creationId xmlns:a16="http://schemas.microsoft.com/office/drawing/2014/main" id="{4828A219-1E34-B2B1-1EC9-C1CC40155128}"/>
              </a:ext>
            </a:extLst>
          </p:cNvPr>
          <p:cNvPicPr>
            <a:picLocks noChangeAspect="1"/>
          </p:cNvPicPr>
          <p:nvPr/>
        </p:nvPicPr>
        <p:blipFill>
          <a:blip r:embed="rId5"/>
          <a:stretch>
            <a:fillRect/>
          </a:stretch>
        </p:blipFill>
        <p:spPr>
          <a:xfrm>
            <a:off x="1153446" y="7543392"/>
            <a:ext cx="4941553" cy="2010559"/>
          </a:xfrm>
          <a:prstGeom prst="rect">
            <a:avLst/>
          </a:prstGeom>
        </p:spPr>
      </p:pic>
      <p:sp>
        <p:nvSpPr>
          <p:cNvPr id="2" name="Slide Number Placeholder 1">
            <a:extLst>
              <a:ext uri="{FF2B5EF4-FFF2-40B4-BE49-F238E27FC236}">
                <a16:creationId xmlns:a16="http://schemas.microsoft.com/office/drawing/2014/main" id="{1B0B36D0-30B4-61E6-F9AE-7E8AF8646C8C}"/>
              </a:ext>
            </a:extLst>
          </p:cNvPr>
          <p:cNvSpPr>
            <a:spLocks noGrp="1"/>
          </p:cNvSpPr>
          <p:nvPr>
            <p:ph type="sldNum" sz="quarter" idx="12"/>
          </p:nvPr>
        </p:nvSpPr>
        <p:spPr/>
        <p:txBody>
          <a:bodyPr/>
          <a:lstStyle/>
          <a:p>
            <a:fld id="{8835D2F3-4CAF-49E4-932A-78E69E884244}" type="slidenum">
              <a:rPr lang="en-GB" smtClean="0"/>
              <a:t>7</a:t>
            </a:fld>
            <a:endParaRPr lang="en-US"/>
          </a:p>
        </p:txBody>
      </p:sp>
    </p:spTree>
    <p:extLst>
      <p:ext uri="{BB962C8B-B14F-4D97-AF65-F5344CB8AC3E}">
        <p14:creationId xmlns:p14="http://schemas.microsoft.com/office/powerpoint/2010/main" val="1153755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FFEDB-1368-72C5-6A00-A1AC0EA8B017}"/>
            </a:ext>
          </a:extLst>
        </p:cNvPr>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CC81CE0D-B1C1-2591-92F1-4D2D9AE376D8}"/>
              </a:ext>
            </a:extLst>
          </p:cNvPr>
          <p:cNvGraphicFramePr>
            <a:graphicFrameLocks noGrp="1"/>
          </p:cNvGraphicFramePr>
          <p:nvPr>
            <p:extLst>
              <p:ext uri="{D42A27DB-BD31-4B8C-83A1-F6EECF244321}">
                <p14:modId xmlns:p14="http://schemas.microsoft.com/office/powerpoint/2010/main" val="1607759438"/>
              </p:ext>
            </p:extLst>
          </p:nvPr>
        </p:nvGraphicFramePr>
        <p:xfrm>
          <a:off x="373333" y="6820880"/>
          <a:ext cx="6225621" cy="2738580"/>
        </p:xfrm>
        <a:graphic>
          <a:graphicData uri="http://schemas.openxmlformats.org/drawingml/2006/table">
            <a:tbl>
              <a:tblPr firstRow="1" bandRow="1">
                <a:tableStyleId>{5940675A-B579-460E-94D1-54222C63F5DA}</a:tableStyleId>
              </a:tblPr>
              <a:tblGrid>
                <a:gridCol w="2075207">
                  <a:extLst>
                    <a:ext uri="{9D8B030D-6E8A-4147-A177-3AD203B41FA5}">
                      <a16:colId xmlns:a16="http://schemas.microsoft.com/office/drawing/2014/main" val="3311936154"/>
                    </a:ext>
                  </a:extLst>
                </a:gridCol>
                <a:gridCol w="2075207">
                  <a:extLst>
                    <a:ext uri="{9D8B030D-6E8A-4147-A177-3AD203B41FA5}">
                      <a16:colId xmlns:a16="http://schemas.microsoft.com/office/drawing/2014/main" val="2571091405"/>
                    </a:ext>
                  </a:extLst>
                </a:gridCol>
                <a:gridCol w="2075207">
                  <a:extLst>
                    <a:ext uri="{9D8B030D-6E8A-4147-A177-3AD203B41FA5}">
                      <a16:colId xmlns:a16="http://schemas.microsoft.com/office/drawing/2014/main" val="3780302351"/>
                    </a:ext>
                  </a:extLst>
                </a:gridCol>
              </a:tblGrid>
              <a:tr h="1369290">
                <a:tc>
                  <a:txBody>
                    <a:bodyPr/>
                    <a:lstStyle/>
                    <a:p>
                      <a:pPr algn="ctr"/>
                      <a:r>
                        <a:rPr lang="en-GB" i="1"/>
                        <a:t>Maths</a:t>
                      </a:r>
                    </a:p>
                  </a:txBody>
                  <a:tcPr/>
                </a:tc>
                <a:tc>
                  <a:txBody>
                    <a:bodyPr/>
                    <a:lstStyle/>
                    <a:p>
                      <a:pPr algn="ctr"/>
                      <a:r>
                        <a:rPr lang="en-GB" i="1"/>
                        <a:t>Geography</a:t>
                      </a:r>
                    </a:p>
                  </a:txBody>
                  <a:tcPr/>
                </a:tc>
                <a:tc>
                  <a:txBody>
                    <a:bodyPr/>
                    <a:lstStyle/>
                    <a:p>
                      <a:endParaRPr lang="en-GB" i="1"/>
                    </a:p>
                  </a:txBody>
                  <a:tcPr/>
                </a:tc>
                <a:extLst>
                  <a:ext uri="{0D108BD9-81ED-4DB2-BD59-A6C34878D82A}">
                    <a16:rowId xmlns:a16="http://schemas.microsoft.com/office/drawing/2014/main" val="303013837"/>
                  </a:ext>
                </a:extLst>
              </a:tr>
              <a:tr h="1369290">
                <a:tc>
                  <a:txBody>
                    <a:bodyPr/>
                    <a:lstStyle/>
                    <a:p>
                      <a:pPr algn="ctr"/>
                      <a:r>
                        <a:rPr lang="en-GB" i="1"/>
                        <a:t>Biology</a:t>
                      </a:r>
                    </a:p>
                  </a:txBody>
                  <a:tcPr/>
                </a:tc>
                <a:tc>
                  <a:txBody>
                    <a:bodyPr/>
                    <a:lstStyle/>
                    <a:p>
                      <a:pPr algn="ctr"/>
                      <a:r>
                        <a:rPr lang="en-GB" i="1"/>
                        <a:t>Chemistry</a:t>
                      </a:r>
                    </a:p>
                  </a:txBody>
                  <a:tcPr/>
                </a:tc>
                <a:tc>
                  <a:txBody>
                    <a:bodyPr/>
                    <a:lstStyle/>
                    <a:p>
                      <a:pPr algn="ctr"/>
                      <a:r>
                        <a:rPr lang="en-GB" i="1"/>
                        <a:t>Physics</a:t>
                      </a:r>
                    </a:p>
                  </a:txBody>
                  <a:tcPr/>
                </a:tc>
                <a:extLst>
                  <a:ext uri="{0D108BD9-81ED-4DB2-BD59-A6C34878D82A}">
                    <a16:rowId xmlns:a16="http://schemas.microsoft.com/office/drawing/2014/main" val="913236876"/>
                  </a:ext>
                </a:extLst>
              </a:tr>
            </a:tbl>
          </a:graphicData>
        </a:graphic>
      </p:graphicFrame>
      <p:sp>
        <p:nvSpPr>
          <p:cNvPr id="6" name="Rectangle 5">
            <a:extLst>
              <a:ext uri="{FF2B5EF4-FFF2-40B4-BE49-F238E27FC236}">
                <a16:creationId xmlns:a16="http://schemas.microsoft.com/office/drawing/2014/main" id="{F6D32861-E432-B16F-BF3D-3073765AA89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ED0F3ACD-E254-BD64-C975-D7337C7B842D}"/>
              </a:ext>
            </a:extLst>
          </p:cNvPr>
          <p:cNvSpPr txBox="1"/>
          <p:nvPr/>
        </p:nvSpPr>
        <p:spPr>
          <a:xfrm>
            <a:off x="1981201" y="350492"/>
            <a:ext cx="4617753" cy="461665"/>
          </a:xfrm>
          <a:prstGeom prst="rect">
            <a:avLst/>
          </a:prstGeom>
          <a:noFill/>
        </p:spPr>
        <p:txBody>
          <a:bodyPr wrap="square" lIns="91440" tIns="45720" rIns="91440" bIns="45720" rtlCol="0" anchor="t">
            <a:spAutoFit/>
          </a:bodyPr>
          <a:lstStyle/>
          <a:p>
            <a:pPr algn="ctr"/>
            <a:r>
              <a:rPr lang="en-GB" sz="2400" b="1" u="sng">
                <a:latin typeface="Tahoma"/>
                <a:ea typeface="Tahoma"/>
                <a:cs typeface="Tahoma"/>
              </a:rPr>
              <a:t>Specific exam questions: </a:t>
            </a:r>
            <a:endParaRPr lang="en-US"/>
          </a:p>
        </p:txBody>
      </p:sp>
      <p:pic>
        <p:nvPicPr>
          <p:cNvPr id="10" name="Picture 9" descr="A logo with a letter v&#10;&#10;AI-generated content may be incorrect.">
            <a:extLst>
              <a:ext uri="{FF2B5EF4-FFF2-40B4-BE49-F238E27FC236}">
                <a16:creationId xmlns:a16="http://schemas.microsoft.com/office/drawing/2014/main" id="{0C877580-61ED-E5F5-972E-82E123220675}"/>
              </a:ext>
            </a:extLst>
          </p:cNvPr>
          <p:cNvPicPr>
            <a:picLocks noChangeAspect="1"/>
          </p:cNvPicPr>
          <p:nvPr/>
        </p:nvPicPr>
        <p:blipFill>
          <a:blip r:embed="rId2"/>
          <a:stretch>
            <a:fillRect/>
          </a:stretch>
        </p:blipFill>
        <p:spPr>
          <a:xfrm>
            <a:off x="373332" y="352049"/>
            <a:ext cx="1603385" cy="1321098"/>
          </a:xfrm>
          <a:prstGeom prst="rect">
            <a:avLst/>
          </a:prstGeom>
        </p:spPr>
      </p:pic>
      <p:pic>
        <p:nvPicPr>
          <p:cNvPr id="13" name="Content Placeholder 12" descr="A screenshot of a computer&#10;&#10;AI-generated content may be incorrect.">
            <a:extLst>
              <a:ext uri="{FF2B5EF4-FFF2-40B4-BE49-F238E27FC236}">
                <a16:creationId xmlns:a16="http://schemas.microsoft.com/office/drawing/2014/main" id="{BA4236D0-DB5E-AEB1-2B19-7972829A9D4E}"/>
              </a:ext>
            </a:extLst>
          </p:cNvPr>
          <p:cNvPicPr>
            <a:picLocks noGrp="1" noChangeAspect="1"/>
          </p:cNvPicPr>
          <p:nvPr>
            <p:ph idx="1"/>
          </p:nvPr>
        </p:nvPicPr>
        <p:blipFill>
          <a:blip r:embed="rId3"/>
          <a:stretch>
            <a:fillRect/>
          </a:stretch>
        </p:blipFill>
        <p:spPr>
          <a:xfrm>
            <a:off x="1203911" y="2694971"/>
            <a:ext cx="5229239" cy="1426098"/>
          </a:xfrm>
        </p:spPr>
      </p:pic>
      <p:sp>
        <p:nvSpPr>
          <p:cNvPr id="14" name="TextBox 13">
            <a:extLst>
              <a:ext uri="{FF2B5EF4-FFF2-40B4-BE49-F238E27FC236}">
                <a16:creationId xmlns:a16="http://schemas.microsoft.com/office/drawing/2014/main" id="{651258A4-A796-8F43-0225-0602DFF1FE40}"/>
              </a:ext>
            </a:extLst>
          </p:cNvPr>
          <p:cNvSpPr txBox="1"/>
          <p:nvPr/>
        </p:nvSpPr>
        <p:spPr>
          <a:xfrm>
            <a:off x="3672338" y="2029922"/>
            <a:ext cx="170753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200" i="1"/>
              <a:t>GCSE/</a:t>
            </a:r>
            <a:r>
              <a:rPr lang="en-US" sz="1200" i="1" err="1"/>
              <a:t>iGCSE</a:t>
            </a:r>
            <a:endParaRPr lang="en-US" sz="1200" i="1"/>
          </a:p>
        </p:txBody>
      </p:sp>
      <p:sp>
        <p:nvSpPr>
          <p:cNvPr id="15" name="TextBox 14">
            <a:extLst>
              <a:ext uri="{FF2B5EF4-FFF2-40B4-BE49-F238E27FC236}">
                <a16:creationId xmlns:a16="http://schemas.microsoft.com/office/drawing/2014/main" id="{37D2D53F-3CB9-6230-0030-894539A5F7C1}"/>
              </a:ext>
            </a:extLst>
          </p:cNvPr>
          <p:cNvSpPr txBox="1"/>
          <p:nvPr/>
        </p:nvSpPr>
        <p:spPr>
          <a:xfrm>
            <a:off x="34124" y="3676798"/>
            <a:ext cx="115830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t>Revision</a:t>
            </a:r>
          </a:p>
        </p:txBody>
      </p:sp>
      <p:cxnSp>
        <p:nvCxnSpPr>
          <p:cNvPr id="3" name="Straight Arrow Connector 2">
            <a:extLst>
              <a:ext uri="{FF2B5EF4-FFF2-40B4-BE49-F238E27FC236}">
                <a16:creationId xmlns:a16="http://schemas.microsoft.com/office/drawing/2014/main" id="{025BC0A1-66EC-311A-3419-EE4521FB0273}"/>
              </a:ext>
            </a:extLst>
          </p:cNvPr>
          <p:cNvCxnSpPr/>
          <p:nvPr/>
        </p:nvCxnSpPr>
        <p:spPr>
          <a:xfrm flipH="1">
            <a:off x="3442012" y="2427593"/>
            <a:ext cx="753035" cy="813360"/>
          </a:xfrm>
          <a:prstGeom prst="straightConnector1">
            <a:avLst/>
          </a:prstGeom>
          <a:ln w="381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 name="Straight Arrow Connector 3">
            <a:extLst>
              <a:ext uri="{FF2B5EF4-FFF2-40B4-BE49-F238E27FC236}">
                <a16:creationId xmlns:a16="http://schemas.microsoft.com/office/drawing/2014/main" id="{016BB1A7-83D2-1E76-759A-9A43E5E2A7BB}"/>
              </a:ext>
            </a:extLst>
          </p:cNvPr>
          <p:cNvCxnSpPr>
            <a:cxnSpLocks/>
          </p:cNvCxnSpPr>
          <p:nvPr/>
        </p:nvCxnSpPr>
        <p:spPr>
          <a:xfrm>
            <a:off x="998604" y="3829198"/>
            <a:ext cx="391752" cy="0"/>
          </a:xfrm>
          <a:prstGeom prst="straightConnector1">
            <a:avLst/>
          </a:prstGeom>
          <a:ln w="381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4FBED950-986C-4CEB-0046-33C93BF17B6C}"/>
              </a:ext>
            </a:extLst>
          </p:cNvPr>
          <p:cNvSpPr txBox="1"/>
          <p:nvPr/>
        </p:nvSpPr>
        <p:spPr>
          <a:xfrm>
            <a:off x="308694" y="1715830"/>
            <a:ext cx="6374494" cy="646331"/>
          </a:xfrm>
          <a:prstGeom prst="rect">
            <a:avLst/>
          </a:prstGeom>
          <a:noFill/>
        </p:spPr>
        <p:txBody>
          <a:bodyPr wrap="square" lIns="91440" tIns="45720" rIns="91440" bIns="45720" anchor="t">
            <a:spAutoFit/>
          </a:bodyPr>
          <a:lstStyle/>
          <a:p>
            <a:r>
              <a:rPr lang="en-GB" sz="1200" i="0">
                <a:solidFill>
                  <a:srgbClr val="242424"/>
                </a:solidFill>
                <a:effectLst/>
                <a:latin typeface="Tahoma"/>
                <a:ea typeface="Tahoma"/>
                <a:cs typeface="Tahoma"/>
              </a:rPr>
              <a:t>Physics and Maths tutor is the easiest place to access </a:t>
            </a:r>
            <a:r>
              <a:rPr lang="en-GB" sz="1200">
                <a:solidFill>
                  <a:srgbClr val="242424"/>
                </a:solidFill>
                <a:latin typeface="Tahoma"/>
                <a:ea typeface="Tahoma"/>
                <a:cs typeface="Tahoma"/>
              </a:rPr>
              <a:t>exam questions for individual units/modules/chapters within some subjects. </a:t>
            </a:r>
            <a:endParaRPr lang="en-US"/>
          </a:p>
          <a:p>
            <a:pPr algn="l"/>
            <a:endParaRPr lang="en-GB" sz="1200" b="0" i="0">
              <a:effectLst/>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4D293981-D130-826C-DEE7-A7F149E08923}"/>
              </a:ext>
            </a:extLst>
          </p:cNvPr>
          <p:cNvPicPr>
            <a:picLocks noChangeAspect="1"/>
          </p:cNvPicPr>
          <p:nvPr/>
        </p:nvPicPr>
        <p:blipFill>
          <a:blip r:embed="rId4"/>
          <a:stretch>
            <a:fillRect/>
          </a:stretch>
        </p:blipFill>
        <p:spPr>
          <a:xfrm>
            <a:off x="930068" y="8489847"/>
            <a:ext cx="1031578" cy="1031578"/>
          </a:xfrm>
          <a:prstGeom prst="rect">
            <a:avLst/>
          </a:prstGeom>
        </p:spPr>
      </p:pic>
      <p:pic>
        <p:nvPicPr>
          <p:cNvPr id="12" name="Picture 11">
            <a:extLst>
              <a:ext uri="{FF2B5EF4-FFF2-40B4-BE49-F238E27FC236}">
                <a16:creationId xmlns:a16="http://schemas.microsoft.com/office/drawing/2014/main" id="{D241DE15-2751-A759-CE05-AC992F47A5A1}"/>
              </a:ext>
            </a:extLst>
          </p:cNvPr>
          <p:cNvPicPr>
            <a:picLocks noChangeAspect="1"/>
          </p:cNvPicPr>
          <p:nvPr/>
        </p:nvPicPr>
        <p:blipFill>
          <a:blip r:embed="rId5"/>
          <a:stretch>
            <a:fillRect/>
          </a:stretch>
        </p:blipFill>
        <p:spPr>
          <a:xfrm>
            <a:off x="2946830" y="8489847"/>
            <a:ext cx="1031578" cy="1048964"/>
          </a:xfrm>
          <a:prstGeom prst="rect">
            <a:avLst/>
          </a:prstGeom>
        </p:spPr>
      </p:pic>
      <p:pic>
        <p:nvPicPr>
          <p:cNvPr id="17" name="Picture 16">
            <a:extLst>
              <a:ext uri="{FF2B5EF4-FFF2-40B4-BE49-F238E27FC236}">
                <a16:creationId xmlns:a16="http://schemas.microsoft.com/office/drawing/2014/main" id="{3B994C0D-F7B9-66B5-FFE5-9BCCAC3FF8FE}"/>
              </a:ext>
            </a:extLst>
          </p:cNvPr>
          <p:cNvPicPr>
            <a:picLocks noChangeAspect="1"/>
          </p:cNvPicPr>
          <p:nvPr/>
        </p:nvPicPr>
        <p:blipFill>
          <a:blip r:embed="rId6"/>
          <a:stretch>
            <a:fillRect/>
          </a:stretch>
        </p:blipFill>
        <p:spPr>
          <a:xfrm>
            <a:off x="4996087" y="8472461"/>
            <a:ext cx="1063655" cy="1048964"/>
          </a:xfrm>
          <a:prstGeom prst="rect">
            <a:avLst/>
          </a:prstGeom>
        </p:spPr>
      </p:pic>
      <p:pic>
        <p:nvPicPr>
          <p:cNvPr id="21" name="Picture 20">
            <a:extLst>
              <a:ext uri="{FF2B5EF4-FFF2-40B4-BE49-F238E27FC236}">
                <a16:creationId xmlns:a16="http://schemas.microsoft.com/office/drawing/2014/main" id="{10F03F28-F02C-1AC7-9C7D-789041976E73}"/>
              </a:ext>
            </a:extLst>
          </p:cNvPr>
          <p:cNvPicPr>
            <a:picLocks noChangeAspect="1"/>
          </p:cNvPicPr>
          <p:nvPr/>
        </p:nvPicPr>
        <p:blipFill>
          <a:blip r:embed="rId7"/>
          <a:stretch>
            <a:fillRect/>
          </a:stretch>
        </p:blipFill>
        <p:spPr>
          <a:xfrm>
            <a:off x="911168" y="7042886"/>
            <a:ext cx="1034119" cy="1042908"/>
          </a:xfrm>
          <a:prstGeom prst="rect">
            <a:avLst/>
          </a:prstGeom>
        </p:spPr>
      </p:pic>
      <p:pic>
        <p:nvPicPr>
          <p:cNvPr id="25" name="Picture 24">
            <a:extLst>
              <a:ext uri="{FF2B5EF4-FFF2-40B4-BE49-F238E27FC236}">
                <a16:creationId xmlns:a16="http://schemas.microsoft.com/office/drawing/2014/main" id="{4F3BDAB7-19F1-FB85-926F-629B8E48AE55}"/>
              </a:ext>
            </a:extLst>
          </p:cNvPr>
          <p:cNvPicPr>
            <a:picLocks noChangeAspect="1"/>
          </p:cNvPicPr>
          <p:nvPr/>
        </p:nvPicPr>
        <p:blipFill>
          <a:blip r:embed="rId8"/>
          <a:stretch>
            <a:fillRect/>
          </a:stretch>
        </p:blipFill>
        <p:spPr>
          <a:xfrm>
            <a:off x="2913374" y="7046898"/>
            <a:ext cx="1125741" cy="1125741"/>
          </a:xfrm>
          <a:prstGeom prst="rect">
            <a:avLst/>
          </a:prstGeom>
        </p:spPr>
      </p:pic>
      <p:pic>
        <p:nvPicPr>
          <p:cNvPr id="28" name="Picture 27">
            <a:extLst>
              <a:ext uri="{FF2B5EF4-FFF2-40B4-BE49-F238E27FC236}">
                <a16:creationId xmlns:a16="http://schemas.microsoft.com/office/drawing/2014/main" id="{BE4107EC-3C4E-2A70-F554-03092934E0CF}"/>
              </a:ext>
            </a:extLst>
          </p:cNvPr>
          <p:cNvPicPr>
            <a:picLocks noChangeAspect="1"/>
          </p:cNvPicPr>
          <p:nvPr/>
        </p:nvPicPr>
        <p:blipFill>
          <a:blip r:embed="rId9"/>
          <a:stretch>
            <a:fillRect/>
          </a:stretch>
        </p:blipFill>
        <p:spPr>
          <a:xfrm>
            <a:off x="2282531" y="4312080"/>
            <a:ext cx="3825032" cy="2360458"/>
          </a:xfrm>
          <a:prstGeom prst="rect">
            <a:avLst/>
          </a:prstGeom>
          <a:ln>
            <a:solidFill>
              <a:srgbClr val="002060"/>
            </a:solidFill>
          </a:ln>
        </p:spPr>
      </p:pic>
      <p:sp>
        <p:nvSpPr>
          <p:cNvPr id="29" name="TextBox 28">
            <a:extLst>
              <a:ext uri="{FF2B5EF4-FFF2-40B4-BE49-F238E27FC236}">
                <a16:creationId xmlns:a16="http://schemas.microsoft.com/office/drawing/2014/main" id="{BB372E17-73F0-DC78-A4DE-00BB915DBFEC}"/>
              </a:ext>
            </a:extLst>
          </p:cNvPr>
          <p:cNvSpPr txBox="1"/>
          <p:nvPr/>
        </p:nvSpPr>
        <p:spPr>
          <a:xfrm>
            <a:off x="232053" y="5146017"/>
            <a:ext cx="189678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t>Math's Example:</a:t>
            </a:r>
          </a:p>
          <a:p>
            <a:pPr algn="ctr"/>
            <a:endParaRPr lang="en-US" sz="1200" i="1"/>
          </a:p>
          <a:p>
            <a:pPr algn="ctr"/>
            <a:r>
              <a:rPr lang="en-US" sz="1200" i="1"/>
              <a:t>Broken down in to specific units or by grade</a:t>
            </a:r>
          </a:p>
        </p:txBody>
      </p:sp>
      <p:pic>
        <p:nvPicPr>
          <p:cNvPr id="31" name="Picture 30">
            <a:extLst>
              <a:ext uri="{FF2B5EF4-FFF2-40B4-BE49-F238E27FC236}">
                <a16:creationId xmlns:a16="http://schemas.microsoft.com/office/drawing/2014/main" id="{51C1D1FF-B1D1-2DA4-C674-195F95A51FE9}"/>
              </a:ext>
            </a:extLst>
          </p:cNvPr>
          <p:cNvPicPr>
            <a:picLocks noChangeAspect="1"/>
          </p:cNvPicPr>
          <p:nvPr/>
        </p:nvPicPr>
        <p:blipFill>
          <a:blip r:embed="rId10"/>
          <a:stretch>
            <a:fillRect/>
          </a:stretch>
        </p:blipFill>
        <p:spPr>
          <a:xfrm>
            <a:off x="5101157" y="7015140"/>
            <a:ext cx="853514" cy="922100"/>
          </a:xfrm>
          <a:prstGeom prst="rect">
            <a:avLst/>
          </a:prstGeom>
        </p:spPr>
      </p:pic>
      <p:sp>
        <p:nvSpPr>
          <p:cNvPr id="2" name="Slide Number Placeholder 1">
            <a:extLst>
              <a:ext uri="{FF2B5EF4-FFF2-40B4-BE49-F238E27FC236}">
                <a16:creationId xmlns:a16="http://schemas.microsoft.com/office/drawing/2014/main" id="{E698E5A9-F998-191E-0607-1F4E4E6C1911}"/>
              </a:ext>
            </a:extLst>
          </p:cNvPr>
          <p:cNvSpPr>
            <a:spLocks noGrp="1"/>
          </p:cNvSpPr>
          <p:nvPr>
            <p:ph type="sldNum" sz="quarter" idx="12"/>
          </p:nvPr>
        </p:nvSpPr>
        <p:spPr/>
        <p:txBody>
          <a:bodyPr/>
          <a:lstStyle/>
          <a:p>
            <a:fld id="{8835D2F3-4CAF-49E4-932A-78E69E884244}" type="slidenum">
              <a:rPr lang="en-GB" smtClean="0"/>
              <a:t>8</a:t>
            </a:fld>
            <a:endParaRPr lang="en-US"/>
          </a:p>
        </p:txBody>
      </p:sp>
    </p:spTree>
    <p:extLst>
      <p:ext uri="{BB962C8B-B14F-4D97-AF65-F5344CB8AC3E}">
        <p14:creationId xmlns:p14="http://schemas.microsoft.com/office/powerpoint/2010/main" val="134739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2FE10BA-DE7B-B8EA-1813-9F88718F7B23}"/>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logo with a letter v&#10;&#10;AI-generated content may be incorrect.">
            <a:extLst>
              <a:ext uri="{FF2B5EF4-FFF2-40B4-BE49-F238E27FC236}">
                <a16:creationId xmlns:a16="http://schemas.microsoft.com/office/drawing/2014/main" id="{43480AEF-5D54-B506-8954-D79E4DE67864}"/>
              </a:ext>
            </a:extLst>
          </p:cNvPr>
          <p:cNvPicPr>
            <a:picLocks noChangeAspect="1"/>
          </p:cNvPicPr>
          <p:nvPr/>
        </p:nvPicPr>
        <p:blipFill>
          <a:blip r:embed="rId2"/>
          <a:stretch>
            <a:fillRect/>
          </a:stretch>
        </p:blipFill>
        <p:spPr>
          <a:xfrm>
            <a:off x="373332" y="352049"/>
            <a:ext cx="1603385" cy="1321098"/>
          </a:xfrm>
          <a:prstGeom prst="rect">
            <a:avLst/>
          </a:prstGeom>
        </p:spPr>
      </p:pic>
      <p:sp>
        <p:nvSpPr>
          <p:cNvPr id="9" name="TextBox 8">
            <a:extLst>
              <a:ext uri="{FF2B5EF4-FFF2-40B4-BE49-F238E27FC236}">
                <a16:creationId xmlns:a16="http://schemas.microsoft.com/office/drawing/2014/main" id="{A65242DD-EE3E-EB64-6DAA-DF1C1BC2B3B6}"/>
              </a:ext>
            </a:extLst>
          </p:cNvPr>
          <p:cNvSpPr txBox="1"/>
          <p:nvPr/>
        </p:nvSpPr>
        <p:spPr>
          <a:xfrm>
            <a:off x="1981201" y="350492"/>
            <a:ext cx="4617753" cy="830997"/>
          </a:xfrm>
          <a:prstGeom prst="rect">
            <a:avLst/>
          </a:prstGeom>
          <a:noFill/>
        </p:spPr>
        <p:txBody>
          <a:bodyPr wrap="square" lIns="91440" tIns="45720" rIns="91440" bIns="45720" rtlCol="0" anchor="t">
            <a:spAutoFit/>
          </a:bodyPr>
          <a:lstStyle/>
          <a:p>
            <a:pPr algn="ctr"/>
            <a:r>
              <a:rPr lang="en-GB" sz="2400" b="1" u="sng">
                <a:latin typeface="Tahoma"/>
                <a:ea typeface="Tahoma"/>
                <a:cs typeface="Tahoma"/>
              </a:rPr>
              <a:t>Building a Revision Timetable</a:t>
            </a:r>
            <a:endParaRPr lang="en-US"/>
          </a:p>
        </p:txBody>
      </p:sp>
      <p:sp>
        <p:nvSpPr>
          <p:cNvPr id="10" name="TextBox 9">
            <a:extLst>
              <a:ext uri="{FF2B5EF4-FFF2-40B4-BE49-F238E27FC236}">
                <a16:creationId xmlns:a16="http://schemas.microsoft.com/office/drawing/2014/main" id="{CE431902-E91D-5FD7-F512-E6914BA48902}"/>
              </a:ext>
            </a:extLst>
          </p:cNvPr>
          <p:cNvSpPr txBox="1"/>
          <p:nvPr/>
        </p:nvSpPr>
        <p:spPr>
          <a:xfrm>
            <a:off x="371240" y="1833379"/>
            <a:ext cx="6285554"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00660" indent="-200660"/>
            <a:r>
              <a:rPr lang="en-US" sz="1200">
                <a:solidFill>
                  <a:srgbClr val="242424"/>
                </a:solidFill>
                <a:latin typeface="Tahoma"/>
                <a:ea typeface="Tahoma"/>
                <a:cs typeface="Tahoma"/>
              </a:rPr>
              <a:t>1.List all the subjects that you need to do revision for.</a:t>
            </a:r>
          </a:p>
          <a:p>
            <a:pPr marL="200660" indent="-200660"/>
            <a:endParaRPr lang="en-US" sz="1200">
              <a:solidFill>
                <a:srgbClr val="242424"/>
              </a:solidFill>
              <a:latin typeface="Tahoma"/>
              <a:ea typeface="Tahoma"/>
              <a:cs typeface="Tahoma"/>
            </a:endParaRPr>
          </a:p>
          <a:p>
            <a:pPr marL="200660" indent="-200660"/>
            <a:r>
              <a:rPr lang="en-US" sz="1200">
                <a:solidFill>
                  <a:srgbClr val="242424"/>
                </a:solidFill>
                <a:latin typeface="Tahoma"/>
                <a:ea typeface="Tahoma"/>
                <a:cs typeface="Tahoma"/>
              </a:rPr>
              <a:t>2.Now rank them in order, with the first being the subject in which you need to do the most revision.  </a:t>
            </a:r>
          </a:p>
          <a:p>
            <a:endParaRPr lang="en-US" sz="1200">
              <a:solidFill>
                <a:srgbClr val="242424"/>
              </a:solidFill>
              <a:latin typeface="Tahoma"/>
              <a:ea typeface="Tahoma"/>
              <a:cs typeface="Tahoma"/>
            </a:endParaRPr>
          </a:p>
          <a:p>
            <a:r>
              <a:rPr lang="en-US" sz="1200">
                <a:solidFill>
                  <a:srgbClr val="242424"/>
                </a:solidFill>
                <a:latin typeface="Tahoma"/>
                <a:ea typeface="Tahoma"/>
                <a:cs typeface="Tahoma"/>
              </a:rPr>
              <a:t>Think about your target grades and current attainment to work this out.  Discuss with teachers if you need </a:t>
            </a:r>
          </a:p>
        </p:txBody>
      </p:sp>
      <p:pic>
        <p:nvPicPr>
          <p:cNvPr id="12" name="Picture 11" descr="A blue arrow pointing to a white background&#10;&#10;AI-generated content may be incorrect.">
            <a:extLst>
              <a:ext uri="{FF2B5EF4-FFF2-40B4-BE49-F238E27FC236}">
                <a16:creationId xmlns:a16="http://schemas.microsoft.com/office/drawing/2014/main" id="{FCB06417-EFC2-D311-F9CE-DB9A229C4088}"/>
              </a:ext>
            </a:extLst>
          </p:cNvPr>
          <p:cNvPicPr>
            <a:picLocks noChangeAspect="1"/>
          </p:cNvPicPr>
          <p:nvPr/>
        </p:nvPicPr>
        <p:blipFill>
          <a:blip r:embed="rId3"/>
          <a:stretch>
            <a:fillRect/>
          </a:stretch>
        </p:blipFill>
        <p:spPr>
          <a:xfrm>
            <a:off x="366307" y="3446428"/>
            <a:ext cx="3531292" cy="1907753"/>
          </a:xfrm>
          <a:prstGeom prst="rect">
            <a:avLst/>
          </a:prstGeom>
        </p:spPr>
      </p:pic>
      <p:sp>
        <p:nvSpPr>
          <p:cNvPr id="13" name="TextBox 12">
            <a:extLst>
              <a:ext uri="{FF2B5EF4-FFF2-40B4-BE49-F238E27FC236}">
                <a16:creationId xmlns:a16="http://schemas.microsoft.com/office/drawing/2014/main" id="{7266D9D5-DCD4-ADE8-E879-2D4CA8EC141E}"/>
              </a:ext>
            </a:extLst>
          </p:cNvPr>
          <p:cNvSpPr txBox="1"/>
          <p:nvPr/>
        </p:nvSpPr>
        <p:spPr>
          <a:xfrm>
            <a:off x="456338" y="5688074"/>
            <a:ext cx="628555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00660" indent="-200660"/>
            <a:r>
              <a:rPr lang="en-US" sz="1200">
                <a:solidFill>
                  <a:srgbClr val="242424"/>
                </a:solidFill>
                <a:latin typeface="Tahoma"/>
                <a:ea typeface="Tahoma"/>
                <a:cs typeface="Tahoma"/>
              </a:rPr>
              <a:t>3.Decide how many 'sessions' of revision a week you can do, and how long each session will be.</a:t>
            </a:r>
          </a:p>
          <a:p>
            <a:pPr marL="200660" indent="-200660"/>
            <a:endParaRPr lang="en-US" sz="1200">
              <a:solidFill>
                <a:srgbClr val="242424"/>
              </a:solidFill>
              <a:latin typeface="Tahoma"/>
              <a:ea typeface="Tahoma"/>
              <a:cs typeface="Tahoma"/>
            </a:endParaRPr>
          </a:p>
          <a:p>
            <a:pPr marL="200660" indent="-200660"/>
            <a:r>
              <a:rPr lang="en-US" sz="1200">
                <a:solidFill>
                  <a:srgbClr val="242424"/>
                </a:solidFill>
                <a:latin typeface="Tahoma"/>
                <a:ea typeface="Tahoma"/>
                <a:cs typeface="Tahoma"/>
              </a:rPr>
              <a:t>4. Allocate how many sessions you will dedicate to each subject (the higher the rank, the more sessions needed)</a:t>
            </a:r>
          </a:p>
          <a:p>
            <a:pPr marL="200660" indent="-200660"/>
            <a:endParaRPr lang="en-US" sz="1200">
              <a:solidFill>
                <a:srgbClr val="242424"/>
              </a:solidFill>
              <a:latin typeface="Tahoma"/>
              <a:ea typeface="Tahoma"/>
              <a:cs typeface="Tahoma"/>
            </a:endParaRPr>
          </a:p>
          <a:p>
            <a:pPr marL="200660" indent="-200660"/>
            <a:r>
              <a:rPr lang="en-US" sz="1200">
                <a:solidFill>
                  <a:srgbClr val="242424"/>
                </a:solidFill>
                <a:latin typeface="Tahoma"/>
                <a:ea typeface="Tahoma"/>
                <a:cs typeface="Tahoma"/>
              </a:rPr>
              <a:t>5. Plat subject sessions of a timetable, ensuring that they are 'interleaved', giving pupils time to 'forget' in-between.</a:t>
            </a:r>
          </a:p>
        </p:txBody>
      </p:sp>
      <p:pic>
        <p:nvPicPr>
          <p:cNvPr id="19" name="Picture 18" descr="A white board with text and numbers&#10;&#10;AI-generated content may be incorrect.">
            <a:extLst>
              <a:ext uri="{FF2B5EF4-FFF2-40B4-BE49-F238E27FC236}">
                <a16:creationId xmlns:a16="http://schemas.microsoft.com/office/drawing/2014/main" id="{3C97AFB3-7CAB-F034-9793-B0C355959746}"/>
              </a:ext>
            </a:extLst>
          </p:cNvPr>
          <p:cNvPicPr>
            <a:picLocks noChangeAspect="1"/>
          </p:cNvPicPr>
          <p:nvPr/>
        </p:nvPicPr>
        <p:blipFill>
          <a:blip r:embed="rId4"/>
          <a:stretch>
            <a:fillRect/>
          </a:stretch>
        </p:blipFill>
        <p:spPr>
          <a:xfrm>
            <a:off x="4293423" y="3448179"/>
            <a:ext cx="2067469" cy="1904251"/>
          </a:xfrm>
          <a:prstGeom prst="rect">
            <a:avLst/>
          </a:prstGeom>
        </p:spPr>
      </p:pic>
      <p:pic>
        <p:nvPicPr>
          <p:cNvPr id="20" name="Picture 19" descr="A grid with many colored dots&#10;&#10;AI-generated content may be incorrect.">
            <a:extLst>
              <a:ext uri="{FF2B5EF4-FFF2-40B4-BE49-F238E27FC236}">
                <a16:creationId xmlns:a16="http://schemas.microsoft.com/office/drawing/2014/main" id="{20E7964C-C329-FCF7-5872-91BD29C790DB}"/>
              </a:ext>
            </a:extLst>
          </p:cNvPr>
          <p:cNvPicPr>
            <a:picLocks noChangeAspect="1"/>
          </p:cNvPicPr>
          <p:nvPr/>
        </p:nvPicPr>
        <p:blipFill>
          <a:blip r:embed="rId5"/>
          <a:stretch>
            <a:fillRect/>
          </a:stretch>
        </p:blipFill>
        <p:spPr>
          <a:xfrm>
            <a:off x="297558" y="7696281"/>
            <a:ext cx="2818625" cy="1613450"/>
          </a:xfrm>
          <a:prstGeom prst="rect">
            <a:avLst/>
          </a:prstGeom>
        </p:spPr>
      </p:pic>
      <p:pic>
        <p:nvPicPr>
          <p:cNvPr id="21" name="Picture 20" descr="A graph of different colored lines&#10;&#10;AI-generated content may be incorrect.">
            <a:extLst>
              <a:ext uri="{FF2B5EF4-FFF2-40B4-BE49-F238E27FC236}">
                <a16:creationId xmlns:a16="http://schemas.microsoft.com/office/drawing/2014/main" id="{0509BE15-7992-E2E5-0ABC-837DD8A19DA7}"/>
              </a:ext>
            </a:extLst>
          </p:cNvPr>
          <p:cNvPicPr>
            <a:picLocks noChangeAspect="1"/>
          </p:cNvPicPr>
          <p:nvPr/>
        </p:nvPicPr>
        <p:blipFill>
          <a:blip r:embed="rId6"/>
          <a:stretch>
            <a:fillRect/>
          </a:stretch>
        </p:blipFill>
        <p:spPr>
          <a:xfrm>
            <a:off x="3343982" y="7487960"/>
            <a:ext cx="3257879" cy="1817514"/>
          </a:xfrm>
          <a:prstGeom prst="rect">
            <a:avLst/>
          </a:prstGeom>
        </p:spPr>
      </p:pic>
      <p:sp>
        <p:nvSpPr>
          <p:cNvPr id="2" name="Slide Number Placeholder 1">
            <a:extLst>
              <a:ext uri="{FF2B5EF4-FFF2-40B4-BE49-F238E27FC236}">
                <a16:creationId xmlns:a16="http://schemas.microsoft.com/office/drawing/2014/main" id="{17C0E4ED-07A0-8B71-0B9C-57073D26CD89}"/>
              </a:ext>
            </a:extLst>
          </p:cNvPr>
          <p:cNvSpPr>
            <a:spLocks noGrp="1"/>
          </p:cNvSpPr>
          <p:nvPr>
            <p:ph type="sldNum" sz="quarter" idx="12"/>
          </p:nvPr>
        </p:nvSpPr>
        <p:spPr/>
        <p:txBody>
          <a:bodyPr/>
          <a:lstStyle/>
          <a:p>
            <a:fld id="{8835D2F3-4CAF-49E4-932A-78E69E884244}" type="slidenum">
              <a:rPr lang="en-GB" smtClean="0"/>
              <a:t>9</a:t>
            </a:fld>
            <a:endParaRPr lang="en-US"/>
          </a:p>
        </p:txBody>
      </p:sp>
    </p:spTree>
    <p:extLst>
      <p:ext uri="{BB962C8B-B14F-4D97-AF65-F5344CB8AC3E}">
        <p14:creationId xmlns:p14="http://schemas.microsoft.com/office/powerpoint/2010/main" val="2460828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5DDE9B-18B0-444C-92A3-115B069A3822}"/>
              </a:ext>
            </a:extLst>
          </p:cNvPr>
          <p:cNvPicPr>
            <a:picLocks noChangeAspect="1"/>
          </p:cNvPicPr>
          <p:nvPr/>
        </p:nvPicPr>
        <p:blipFill>
          <a:blip r:embed="rId2"/>
          <a:stretch>
            <a:fillRect/>
          </a:stretch>
        </p:blipFill>
        <p:spPr>
          <a:xfrm rot="16200000">
            <a:off x="-1126128" y="2727930"/>
            <a:ext cx="9110255" cy="4450139"/>
          </a:xfrm>
          <a:prstGeom prst="rect">
            <a:avLst/>
          </a:prstGeom>
        </p:spPr>
      </p:pic>
      <p:sp>
        <p:nvSpPr>
          <p:cNvPr id="6" name="Rectangle 5">
            <a:extLst>
              <a:ext uri="{FF2B5EF4-FFF2-40B4-BE49-F238E27FC236}">
                <a16:creationId xmlns:a16="http://schemas.microsoft.com/office/drawing/2014/main" id="{4720B54C-A3A6-4627-5785-08875BBF4C1B}"/>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a:extLst>
              <a:ext uri="{FF2B5EF4-FFF2-40B4-BE49-F238E27FC236}">
                <a16:creationId xmlns:a16="http://schemas.microsoft.com/office/drawing/2014/main" id="{8C891D70-0B71-9C99-2760-B8628F4C7E23}"/>
              </a:ext>
            </a:extLst>
          </p:cNvPr>
          <p:cNvSpPr>
            <a:spLocks noGrp="1"/>
          </p:cNvSpPr>
          <p:nvPr>
            <p:ph type="sldNum" sz="quarter" idx="12"/>
          </p:nvPr>
        </p:nvSpPr>
        <p:spPr/>
        <p:txBody>
          <a:bodyPr/>
          <a:lstStyle/>
          <a:p>
            <a:fld id="{8835D2F3-4CAF-49E4-932A-78E69E884244}" type="slidenum">
              <a:rPr lang="en-GB" smtClean="0"/>
              <a:t>10</a:t>
            </a:fld>
            <a:endParaRPr lang="en-US"/>
          </a:p>
        </p:txBody>
      </p:sp>
    </p:spTree>
    <p:extLst>
      <p:ext uri="{BB962C8B-B14F-4D97-AF65-F5344CB8AC3E}">
        <p14:creationId xmlns:p14="http://schemas.microsoft.com/office/powerpoint/2010/main" val="2946932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39A73-875E-2377-3B85-3DA2C9A144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E30681-F60B-E295-D93D-0190C4EC79D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DCD715C-581A-FA11-6DD7-A53EA4CA5C91}"/>
              </a:ext>
            </a:extLst>
          </p:cNvPr>
          <p:cNvPicPr>
            <a:picLocks noChangeAspect="1"/>
          </p:cNvPicPr>
          <p:nvPr/>
        </p:nvPicPr>
        <p:blipFill>
          <a:blip r:embed="rId2"/>
          <a:stretch>
            <a:fillRect/>
          </a:stretch>
        </p:blipFill>
        <p:spPr>
          <a:xfrm>
            <a:off x="471487" y="527404"/>
            <a:ext cx="6087843" cy="7850113"/>
          </a:xfrm>
          <a:prstGeom prst="rect">
            <a:avLst/>
          </a:prstGeom>
        </p:spPr>
      </p:pic>
      <p:sp>
        <p:nvSpPr>
          <p:cNvPr id="6" name="Rectangle 5">
            <a:extLst>
              <a:ext uri="{FF2B5EF4-FFF2-40B4-BE49-F238E27FC236}">
                <a16:creationId xmlns:a16="http://schemas.microsoft.com/office/drawing/2014/main" id="{E50B4ABE-463D-8D2C-3FB6-C11E89E60FA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66064B2E-624C-554E-9C2A-AE75521D8717}"/>
              </a:ext>
            </a:extLst>
          </p:cNvPr>
          <p:cNvSpPr>
            <a:spLocks noGrp="1"/>
          </p:cNvSpPr>
          <p:nvPr>
            <p:ph type="sldNum" sz="quarter" idx="12"/>
          </p:nvPr>
        </p:nvSpPr>
        <p:spPr/>
        <p:txBody>
          <a:bodyPr/>
          <a:lstStyle/>
          <a:p>
            <a:fld id="{8835D2F3-4CAF-49E4-932A-78E69E884244}" type="slidenum">
              <a:rPr lang="en-GB" smtClean="0"/>
              <a:t>11</a:t>
            </a:fld>
            <a:endParaRPr lang="en-US"/>
          </a:p>
        </p:txBody>
      </p:sp>
    </p:spTree>
    <p:extLst>
      <p:ext uri="{BB962C8B-B14F-4D97-AF65-F5344CB8AC3E}">
        <p14:creationId xmlns:p14="http://schemas.microsoft.com/office/powerpoint/2010/main" val="3994436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A9C69-E884-68E5-DC4C-6B38828E5E9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F3814BA-46F3-5B62-EFBD-0308C14D764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5ACC30A-AB76-6D92-BD70-54473BF0F86B}"/>
              </a:ext>
            </a:extLst>
          </p:cNvPr>
          <p:cNvPicPr>
            <a:picLocks noChangeAspect="1"/>
          </p:cNvPicPr>
          <p:nvPr/>
        </p:nvPicPr>
        <p:blipFill>
          <a:blip r:embed="rId2"/>
          <a:stretch>
            <a:fillRect/>
          </a:stretch>
        </p:blipFill>
        <p:spPr>
          <a:xfrm rot="16200000">
            <a:off x="-1115865" y="2028066"/>
            <a:ext cx="9268064" cy="5663051"/>
          </a:xfrm>
          <a:prstGeom prst="rect">
            <a:avLst/>
          </a:prstGeom>
        </p:spPr>
      </p:pic>
      <p:sp>
        <p:nvSpPr>
          <p:cNvPr id="6" name="Rectangle 5">
            <a:extLst>
              <a:ext uri="{FF2B5EF4-FFF2-40B4-BE49-F238E27FC236}">
                <a16:creationId xmlns:a16="http://schemas.microsoft.com/office/drawing/2014/main" id="{3DCF0BF5-C61A-4242-A789-159AE377165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F2ED7E0E-E9A0-46C2-FAF1-EDBB04BD47AA}"/>
              </a:ext>
            </a:extLst>
          </p:cNvPr>
          <p:cNvSpPr>
            <a:spLocks noGrp="1"/>
          </p:cNvSpPr>
          <p:nvPr>
            <p:ph type="sldNum" sz="quarter" idx="12"/>
          </p:nvPr>
        </p:nvSpPr>
        <p:spPr/>
        <p:txBody>
          <a:bodyPr/>
          <a:lstStyle/>
          <a:p>
            <a:fld id="{8835D2F3-4CAF-49E4-932A-78E69E884244}" type="slidenum">
              <a:rPr lang="en-GB" smtClean="0"/>
              <a:t>12</a:t>
            </a:fld>
            <a:endParaRPr lang="en-US"/>
          </a:p>
        </p:txBody>
      </p:sp>
    </p:spTree>
    <p:extLst>
      <p:ext uri="{BB962C8B-B14F-4D97-AF65-F5344CB8AC3E}">
        <p14:creationId xmlns:p14="http://schemas.microsoft.com/office/powerpoint/2010/main" val="398478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D3C90-33D3-A678-93F4-0307F04D67B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4A30A79-B79F-4BCC-6C41-36ACD44C259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FD7101B-F534-2DED-EF98-D972F47C0FF7}"/>
              </a:ext>
            </a:extLst>
          </p:cNvPr>
          <p:cNvPicPr>
            <a:picLocks noChangeAspect="1"/>
          </p:cNvPicPr>
          <p:nvPr/>
        </p:nvPicPr>
        <p:blipFill>
          <a:blip r:embed="rId2"/>
          <a:stretch>
            <a:fillRect/>
          </a:stretch>
        </p:blipFill>
        <p:spPr>
          <a:xfrm>
            <a:off x="357337" y="1219200"/>
            <a:ext cx="6143326" cy="7703080"/>
          </a:xfrm>
          <a:prstGeom prst="rect">
            <a:avLst/>
          </a:prstGeom>
        </p:spPr>
      </p:pic>
      <p:sp>
        <p:nvSpPr>
          <p:cNvPr id="6" name="Rectangle 5">
            <a:extLst>
              <a:ext uri="{FF2B5EF4-FFF2-40B4-BE49-F238E27FC236}">
                <a16:creationId xmlns:a16="http://schemas.microsoft.com/office/drawing/2014/main" id="{29E95BE4-CEE8-8AA1-D17E-D2825DDC6EA0}"/>
              </a:ext>
            </a:extLst>
          </p:cNvPr>
          <p:cNvSpPr/>
          <p:nvPr/>
        </p:nvSpPr>
        <p:spPr>
          <a:xfrm>
            <a:off x="174812"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0A597806-1DEE-7EF6-E45A-65A481527B04}"/>
              </a:ext>
            </a:extLst>
          </p:cNvPr>
          <p:cNvSpPr>
            <a:spLocks noGrp="1"/>
          </p:cNvSpPr>
          <p:nvPr>
            <p:ph type="sldNum" sz="quarter" idx="12"/>
          </p:nvPr>
        </p:nvSpPr>
        <p:spPr/>
        <p:txBody>
          <a:bodyPr/>
          <a:lstStyle/>
          <a:p>
            <a:fld id="{8835D2F3-4CAF-49E4-932A-78E69E884244}" type="slidenum">
              <a:rPr lang="en-GB" smtClean="0"/>
              <a:t>13</a:t>
            </a:fld>
            <a:endParaRPr lang="en-US"/>
          </a:p>
        </p:txBody>
      </p:sp>
    </p:spTree>
    <p:extLst>
      <p:ext uri="{BB962C8B-B14F-4D97-AF65-F5344CB8AC3E}">
        <p14:creationId xmlns:p14="http://schemas.microsoft.com/office/powerpoint/2010/main" val="1539045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E1D715-D183-B4B1-BD67-09D7AA7CED9D}"/>
              </a:ext>
            </a:extLst>
          </p:cNvPr>
          <p:cNvPicPr>
            <a:picLocks noChangeAspect="1"/>
          </p:cNvPicPr>
          <p:nvPr/>
        </p:nvPicPr>
        <p:blipFill>
          <a:blip r:embed="rId2"/>
          <a:stretch>
            <a:fillRect/>
          </a:stretch>
        </p:blipFill>
        <p:spPr>
          <a:xfrm rot="16200000">
            <a:off x="0" y="2533714"/>
            <a:ext cx="6858000" cy="4838572"/>
          </a:xfrm>
          <a:prstGeom prst="rect">
            <a:avLst/>
          </a:prstGeom>
        </p:spPr>
      </p:pic>
      <p:sp>
        <p:nvSpPr>
          <p:cNvPr id="6" name="Rectangle 5">
            <a:extLst>
              <a:ext uri="{FF2B5EF4-FFF2-40B4-BE49-F238E27FC236}">
                <a16:creationId xmlns:a16="http://schemas.microsoft.com/office/drawing/2014/main" id="{3B2ED2AF-DBB3-5EB1-18FB-6C029E2C41FF}"/>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75EF60D9-5E0A-8C6E-C4E1-7BC9FEF0ADAF}"/>
              </a:ext>
            </a:extLst>
          </p:cNvPr>
          <p:cNvPicPr>
            <a:picLocks noChangeAspect="1"/>
          </p:cNvPicPr>
          <p:nvPr/>
        </p:nvPicPr>
        <p:blipFill>
          <a:blip r:embed="rId3"/>
          <a:stretch>
            <a:fillRect/>
          </a:stretch>
        </p:blipFill>
        <p:spPr>
          <a:xfrm>
            <a:off x="471487" y="352438"/>
            <a:ext cx="2537680" cy="358171"/>
          </a:xfrm>
          <a:prstGeom prst="rect">
            <a:avLst/>
          </a:prstGeom>
        </p:spPr>
      </p:pic>
      <p:sp>
        <p:nvSpPr>
          <p:cNvPr id="2" name="Slide Number Placeholder 1">
            <a:extLst>
              <a:ext uri="{FF2B5EF4-FFF2-40B4-BE49-F238E27FC236}">
                <a16:creationId xmlns:a16="http://schemas.microsoft.com/office/drawing/2014/main" id="{0700C348-B980-8C0A-110F-C27F6F2EC6BC}"/>
              </a:ext>
            </a:extLst>
          </p:cNvPr>
          <p:cNvSpPr>
            <a:spLocks noGrp="1"/>
          </p:cNvSpPr>
          <p:nvPr>
            <p:ph type="sldNum" sz="quarter" idx="12"/>
          </p:nvPr>
        </p:nvSpPr>
        <p:spPr/>
        <p:txBody>
          <a:bodyPr/>
          <a:lstStyle/>
          <a:p>
            <a:fld id="{8835D2F3-4CAF-49E4-932A-78E69E884244}" type="slidenum">
              <a:rPr lang="en-GB" smtClean="0"/>
              <a:t>14</a:t>
            </a:fld>
            <a:endParaRPr lang="en-US"/>
          </a:p>
        </p:txBody>
      </p:sp>
    </p:spTree>
    <p:extLst>
      <p:ext uri="{BB962C8B-B14F-4D97-AF65-F5344CB8AC3E}">
        <p14:creationId xmlns:p14="http://schemas.microsoft.com/office/powerpoint/2010/main" val="520924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DD1AF-5F65-BA24-605D-A2E3F7471C9C}"/>
              </a:ext>
            </a:extLst>
          </p:cNvPr>
          <p:cNvSpPr>
            <a:spLocks noGrp="1"/>
          </p:cNvSpPr>
          <p:nvPr>
            <p:ph type="title"/>
          </p:nvPr>
        </p:nvSpPr>
        <p:spPr>
          <a:xfrm>
            <a:off x="471488" y="-444060"/>
            <a:ext cx="5915025" cy="1914702"/>
          </a:xfrm>
        </p:spPr>
        <p:txBody>
          <a:bodyPr>
            <a:normAutofit/>
          </a:bodyPr>
          <a:lstStyle/>
          <a:p>
            <a:pPr algn="ctr"/>
            <a:r>
              <a:rPr lang="en-US" sz="2800" u="sng"/>
              <a:t>The Importance of Sleep</a:t>
            </a:r>
            <a:endParaRPr lang="en-US"/>
          </a:p>
        </p:txBody>
      </p:sp>
      <p:sp>
        <p:nvSpPr>
          <p:cNvPr id="5" name="Rectangle 4">
            <a:extLst>
              <a:ext uri="{FF2B5EF4-FFF2-40B4-BE49-F238E27FC236}">
                <a16:creationId xmlns:a16="http://schemas.microsoft.com/office/drawing/2014/main" id="{F74E237B-74E6-016C-F378-8DADC2D40F83}"/>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E9845AB7-BFA6-8808-290E-0DD73B648E97}"/>
              </a:ext>
            </a:extLst>
          </p:cNvPr>
          <p:cNvSpPr txBox="1"/>
          <p:nvPr/>
        </p:nvSpPr>
        <p:spPr>
          <a:xfrm>
            <a:off x="291391" y="1015170"/>
            <a:ext cx="630465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242424"/>
                </a:solidFill>
                <a:latin typeface="Tahoma"/>
                <a:ea typeface="Tahoma"/>
                <a:cs typeface="Tahoma"/>
              </a:rPr>
              <a:t>You need 6 sleep cycles a night to repair, grow and consolidate new information and knowledge</a:t>
            </a:r>
            <a:r>
              <a:rPr lang="en-US" sz="1200">
                <a:solidFill>
                  <a:srgbClr val="242424"/>
                </a:solidFill>
                <a:latin typeface="Tahoma"/>
                <a:ea typeface="Tahoma"/>
                <a:cs typeface="Tahoma"/>
              </a:rPr>
              <a:t>​</a:t>
            </a:r>
            <a:endParaRPr lang="en-US">
              <a:latin typeface="Tahoma"/>
              <a:ea typeface="Tahoma"/>
              <a:cs typeface="Tahoma"/>
            </a:endParaRPr>
          </a:p>
          <a:p>
            <a:endParaRPr lang="en-GB" sz="1200">
              <a:solidFill>
                <a:srgbClr val="242424"/>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242424"/>
                </a:solidFill>
                <a:latin typeface="Tahoma"/>
                <a:ea typeface="Tahoma"/>
                <a:cs typeface="Tahoma"/>
              </a:rPr>
              <a:t>A sleep cycle for teenagers lasts approximately 1.5 hours</a:t>
            </a:r>
            <a:r>
              <a:rPr lang="en-US" sz="1200">
                <a:solidFill>
                  <a:srgbClr val="242424"/>
                </a:solidFill>
                <a:latin typeface="Tahoma"/>
                <a:ea typeface="Tahoma"/>
                <a:cs typeface="Tahoma"/>
              </a:rPr>
              <a:t>​ (they need a total of 9 hours sleep)</a:t>
            </a:r>
          </a:p>
          <a:p>
            <a:pPr marL="514350" indent="-514350">
              <a:buFont typeface=""/>
              <a:buAutoNum type="arabicPeriod" startAt="4"/>
            </a:pPr>
            <a:endParaRPr lang="en-GB" sz="1200" b="1">
              <a:solidFill>
                <a:srgbClr val="242424"/>
              </a:solidFill>
              <a:latin typeface="Tahoma" panose="020B0604030504040204" pitchFamily="34" charset="0"/>
              <a:ea typeface="Tahoma" panose="020B0604030504040204" pitchFamily="34" charset="0"/>
              <a:cs typeface="Tahoma" panose="020B0604030504040204" pitchFamily="34" charset="0"/>
            </a:endParaRPr>
          </a:p>
          <a:p>
            <a:r>
              <a:rPr lang="en-GB" sz="1200" b="1">
                <a:solidFill>
                  <a:srgbClr val="242424"/>
                </a:solidFill>
                <a:latin typeface="Tahoma"/>
                <a:ea typeface="Tahoma"/>
                <a:cs typeface="Tahoma"/>
              </a:rPr>
              <a:t>You need to be mindful of the delay extrinsic factors, such as gaming, scrolling and social media have on how long it takes you to go to sleep, and factor that in.</a:t>
            </a:r>
          </a:p>
        </p:txBody>
      </p:sp>
      <p:pic>
        <p:nvPicPr>
          <p:cNvPr id="8" name="Picture 7" descr="melatonin good night sleep eye protection eye strain blue light filter screen dimmer ">
            <a:extLst>
              <a:ext uri="{FF2B5EF4-FFF2-40B4-BE49-F238E27FC236}">
                <a16:creationId xmlns:a16="http://schemas.microsoft.com/office/drawing/2014/main" id="{DC4981AD-751E-2842-4516-B06F277E1403}"/>
              </a:ext>
            </a:extLst>
          </p:cNvPr>
          <p:cNvPicPr>
            <a:picLocks noChangeAspect="1"/>
          </p:cNvPicPr>
          <p:nvPr/>
        </p:nvPicPr>
        <p:blipFill>
          <a:blip r:embed="rId2"/>
          <a:stretch>
            <a:fillRect/>
          </a:stretch>
        </p:blipFill>
        <p:spPr>
          <a:xfrm>
            <a:off x="294335" y="2978851"/>
            <a:ext cx="6297632" cy="3639192"/>
          </a:xfrm>
          <a:prstGeom prst="rect">
            <a:avLst/>
          </a:prstGeom>
        </p:spPr>
      </p:pic>
      <p:pic>
        <p:nvPicPr>
          <p:cNvPr id="11" name="Picture 10" descr="A screenshot of a web page&#10;&#10;AI-generated content may be incorrect.">
            <a:extLst>
              <a:ext uri="{FF2B5EF4-FFF2-40B4-BE49-F238E27FC236}">
                <a16:creationId xmlns:a16="http://schemas.microsoft.com/office/drawing/2014/main" id="{8ED61745-8D93-4FB1-01DD-C19E794A2415}"/>
              </a:ext>
            </a:extLst>
          </p:cNvPr>
          <p:cNvPicPr>
            <a:picLocks noChangeAspect="1"/>
          </p:cNvPicPr>
          <p:nvPr/>
        </p:nvPicPr>
        <p:blipFill>
          <a:blip r:embed="rId3"/>
          <a:stretch>
            <a:fillRect/>
          </a:stretch>
        </p:blipFill>
        <p:spPr>
          <a:xfrm>
            <a:off x="914263" y="6895399"/>
            <a:ext cx="5337392" cy="2547477"/>
          </a:xfrm>
          <a:prstGeom prst="rect">
            <a:avLst/>
          </a:prstGeom>
        </p:spPr>
      </p:pic>
      <p:sp>
        <p:nvSpPr>
          <p:cNvPr id="3" name="Slide Number Placeholder 2">
            <a:extLst>
              <a:ext uri="{FF2B5EF4-FFF2-40B4-BE49-F238E27FC236}">
                <a16:creationId xmlns:a16="http://schemas.microsoft.com/office/drawing/2014/main" id="{E9025882-73A5-A1FE-9051-BBAA1CFD1E56}"/>
              </a:ext>
            </a:extLst>
          </p:cNvPr>
          <p:cNvSpPr>
            <a:spLocks noGrp="1"/>
          </p:cNvSpPr>
          <p:nvPr>
            <p:ph type="sldNum" sz="quarter" idx="12"/>
          </p:nvPr>
        </p:nvSpPr>
        <p:spPr/>
        <p:txBody>
          <a:bodyPr/>
          <a:lstStyle/>
          <a:p>
            <a:fld id="{8835D2F3-4CAF-49E4-932A-78E69E884244}" type="slidenum">
              <a:rPr lang="en-GB" smtClean="0"/>
              <a:t>15</a:t>
            </a:fld>
            <a:endParaRPr lang="en-US"/>
          </a:p>
        </p:txBody>
      </p:sp>
    </p:spTree>
    <p:extLst>
      <p:ext uri="{BB962C8B-B14F-4D97-AF65-F5344CB8AC3E}">
        <p14:creationId xmlns:p14="http://schemas.microsoft.com/office/powerpoint/2010/main" val="3125497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ADE46-7A41-B6A7-CE82-E582FEF4204C}"/>
            </a:ext>
          </a:extLst>
        </p:cNvPr>
        <p:cNvGrpSpPr/>
        <p:nvPr/>
      </p:nvGrpSpPr>
      <p:grpSpPr>
        <a:xfrm>
          <a:off x="0" y="0"/>
          <a:ext cx="0" cy="0"/>
          <a:chOff x="0" y="0"/>
          <a:chExt cx="0" cy="0"/>
        </a:xfrm>
      </p:grpSpPr>
      <p:pic>
        <p:nvPicPr>
          <p:cNvPr id="10" name="Picture 9" descr="A step to success chart&#10;&#10;AI-generated content may be incorrect.">
            <a:extLst>
              <a:ext uri="{FF2B5EF4-FFF2-40B4-BE49-F238E27FC236}">
                <a16:creationId xmlns:a16="http://schemas.microsoft.com/office/drawing/2014/main" id="{F587D435-DDDD-7555-B5C2-1C7F3B8CB830}"/>
              </a:ext>
            </a:extLst>
          </p:cNvPr>
          <p:cNvPicPr>
            <a:picLocks noChangeAspect="1"/>
          </p:cNvPicPr>
          <p:nvPr/>
        </p:nvPicPr>
        <p:blipFill>
          <a:blip r:embed="rId2"/>
          <a:stretch>
            <a:fillRect/>
          </a:stretch>
        </p:blipFill>
        <p:spPr>
          <a:xfrm rot="21180000">
            <a:off x="507646" y="7208570"/>
            <a:ext cx="3856447" cy="2158819"/>
          </a:xfrm>
          <a:prstGeom prst="rect">
            <a:avLst/>
          </a:prstGeom>
        </p:spPr>
      </p:pic>
      <p:pic>
        <p:nvPicPr>
          <p:cNvPr id="9" name="Picture 8" descr="A group of doors with text&#10;&#10;AI-generated content may be incorrect.">
            <a:extLst>
              <a:ext uri="{FF2B5EF4-FFF2-40B4-BE49-F238E27FC236}">
                <a16:creationId xmlns:a16="http://schemas.microsoft.com/office/drawing/2014/main" id="{F12C47A8-3C23-BA26-CC9F-F9734E8506DD}"/>
              </a:ext>
            </a:extLst>
          </p:cNvPr>
          <p:cNvPicPr>
            <a:picLocks noChangeAspect="1"/>
          </p:cNvPicPr>
          <p:nvPr/>
        </p:nvPicPr>
        <p:blipFill>
          <a:blip r:embed="rId3"/>
          <a:stretch>
            <a:fillRect/>
          </a:stretch>
        </p:blipFill>
        <p:spPr>
          <a:xfrm rot="540000">
            <a:off x="2161039" y="4411507"/>
            <a:ext cx="4239149" cy="2374694"/>
          </a:xfrm>
          <a:prstGeom prst="rect">
            <a:avLst/>
          </a:prstGeom>
        </p:spPr>
      </p:pic>
      <p:sp>
        <p:nvSpPr>
          <p:cNvPr id="2" name="Title 1">
            <a:extLst>
              <a:ext uri="{FF2B5EF4-FFF2-40B4-BE49-F238E27FC236}">
                <a16:creationId xmlns:a16="http://schemas.microsoft.com/office/drawing/2014/main" id="{8182CE93-32DA-4CE0-06E0-B98E662327F4}"/>
              </a:ext>
            </a:extLst>
          </p:cNvPr>
          <p:cNvSpPr>
            <a:spLocks noGrp="1"/>
          </p:cNvSpPr>
          <p:nvPr>
            <p:ph type="title"/>
          </p:nvPr>
        </p:nvSpPr>
        <p:spPr>
          <a:xfrm>
            <a:off x="1558358" y="-51"/>
            <a:ext cx="5440476" cy="1914702"/>
          </a:xfrm>
        </p:spPr>
        <p:txBody>
          <a:bodyPr>
            <a:normAutofit/>
          </a:bodyPr>
          <a:lstStyle/>
          <a:p>
            <a:pPr algn="ctr"/>
            <a:r>
              <a:rPr lang="en-US" sz="2800" b="1" u="sng"/>
              <a:t>Key Messages from Year 11 Introduction Assembly</a:t>
            </a:r>
            <a:endParaRPr lang="en-US" b="1"/>
          </a:p>
        </p:txBody>
      </p:sp>
      <p:sp>
        <p:nvSpPr>
          <p:cNvPr id="5" name="Rectangle 4">
            <a:extLst>
              <a:ext uri="{FF2B5EF4-FFF2-40B4-BE49-F238E27FC236}">
                <a16:creationId xmlns:a16="http://schemas.microsoft.com/office/drawing/2014/main" id="{C2F7C444-9AD2-8C95-4214-608EE1D192CB}"/>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logo with a letter v&#10;&#10;AI-generated content may be incorrect.">
            <a:extLst>
              <a:ext uri="{FF2B5EF4-FFF2-40B4-BE49-F238E27FC236}">
                <a16:creationId xmlns:a16="http://schemas.microsoft.com/office/drawing/2014/main" id="{44738F97-1C5B-B07A-DD03-7310B29F5387}"/>
              </a:ext>
            </a:extLst>
          </p:cNvPr>
          <p:cNvPicPr>
            <a:picLocks noChangeAspect="1"/>
          </p:cNvPicPr>
          <p:nvPr/>
        </p:nvPicPr>
        <p:blipFill>
          <a:blip r:embed="rId4"/>
          <a:stretch>
            <a:fillRect/>
          </a:stretch>
        </p:blipFill>
        <p:spPr>
          <a:xfrm>
            <a:off x="296792" y="352049"/>
            <a:ext cx="1679925" cy="953643"/>
          </a:xfrm>
          <a:prstGeom prst="rect">
            <a:avLst/>
          </a:prstGeom>
        </p:spPr>
      </p:pic>
      <p:pic>
        <p:nvPicPr>
          <p:cNvPr id="6" name="Picture 5" descr="A group of people sitting at a desk&#10;&#10;AI-generated content may be incorrect.">
            <a:extLst>
              <a:ext uri="{FF2B5EF4-FFF2-40B4-BE49-F238E27FC236}">
                <a16:creationId xmlns:a16="http://schemas.microsoft.com/office/drawing/2014/main" id="{5977C500-5B8B-4AC2-BBE8-17B31FC33A50}"/>
              </a:ext>
            </a:extLst>
          </p:cNvPr>
          <p:cNvPicPr>
            <a:picLocks noChangeAspect="1"/>
          </p:cNvPicPr>
          <p:nvPr/>
        </p:nvPicPr>
        <p:blipFill>
          <a:blip r:embed="rId5"/>
          <a:stretch>
            <a:fillRect/>
          </a:stretch>
        </p:blipFill>
        <p:spPr>
          <a:xfrm rot="21060000">
            <a:off x="551143" y="1771702"/>
            <a:ext cx="3779908" cy="2154434"/>
          </a:xfrm>
          <a:prstGeom prst="rect">
            <a:avLst/>
          </a:prstGeom>
        </p:spPr>
      </p:pic>
      <p:sp>
        <p:nvSpPr>
          <p:cNvPr id="3" name="Slide Number Placeholder 2">
            <a:extLst>
              <a:ext uri="{FF2B5EF4-FFF2-40B4-BE49-F238E27FC236}">
                <a16:creationId xmlns:a16="http://schemas.microsoft.com/office/drawing/2014/main" id="{DCCC2A01-C27E-E5AD-7CA2-E0135CFF6708}"/>
              </a:ext>
            </a:extLst>
          </p:cNvPr>
          <p:cNvSpPr>
            <a:spLocks noGrp="1"/>
          </p:cNvSpPr>
          <p:nvPr>
            <p:ph type="sldNum" sz="quarter" idx="12"/>
          </p:nvPr>
        </p:nvSpPr>
        <p:spPr/>
        <p:txBody>
          <a:bodyPr/>
          <a:lstStyle/>
          <a:p>
            <a:fld id="{8835D2F3-4CAF-49E4-932A-78E69E884244}" type="slidenum">
              <a:rPr lang="en-GB" smtClean="0"/>
              <a:t>16</a:t>
            </a:fld>
            <a:endParaRPr lang="en-US"/>
          </a:p>
        </p:txBody>
      </p:sp>
    </p:spTree>
    <p:extLst>
      <p:ext uri="{BB962C8B-B14F-4D97-AF65-F5344CB8AC3E}">
        <p14:creationId xmlns:p14="http://schemas.microsoft.com/office/powerpoint/2010/main" val="3692090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D3277-956A-6C36-0FBC-B73A480F1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533D98-B02A-37D4-8B61-3DCE6FB7F88B}"/>
              </a:ext>
            </a:extLst>
          </p:cNvPr>
          <p:cNvSpPr>
            <a:spLocks noGrp="1"/>
          </p:cNvSpPr>
          <p:nvPr>
            <p:ph type="title"/>
          </p:nvPr>
        </p:nvSpPr>
        <p:spPr>
          <a:xfrm>
            <a:off x="1558358" y="-51"/>
            <a:ext cx="5440476" cy="1914702"/>
          </a:xfrm>
        </p:spPr>
        <p:txBody>
          <a:bodyPr>
            <a:normAutofit/>
          </a:bodyPr>
          <a:lstStyle/>
          <a:p>
            <a:pPr algn="ctr"/>
            <a:r>
              <a:rPr lang="en-US" sz="2800" b="1" u="sng"/>
              <a:t>Key Messages from Year 11 Introduction Assembly</a:t>
            </a:r>
            <a:endParaRPr lang="en-US" b="1"/>
          </a:p>
        </p:txBody>
      </p:sp>
      <p:sp>
        <p:nvSpPr>
          <p:cNvPr id="5" name="Rectangle 4">
            <a:extLst>
              <a:ext uri="{FF2B5EF4-FFF2-40B4-BE49-F238E27FC236}">
                <a16:creationId xmlns:a16="http://schemas.microsoft.com/office/drawing/2014/main" id="{80E484B1-AB4F-E58D-33B4-78A1D65CE80A}"/>
              </a:ext>
            </a:extLst>
          </p:cNvPr>
          <p:cNvSpPr/>
          <p:nvPr/>
        </p:nvSpPr>
        <p:spPr>
          <a:xfrm>
            <a:off x="147918" y="121024"/>
            <a:ext cx="6575612" cy="9614647"/>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logo with a letter v&#10;&#10;AI-generated content may be incorrect.">
            <a:extLst>
              <a:ext uri="{FF2B5EF4-FFF2-40B4-BE49-F238E27FC236}">
                <a16:creationId xmlns:a16="http://schemas.microsoft.com/office/drawing/2014/main" id="{8B8869CE-93F2-3DD9-025D-41E09E67CFA9}"/>
              </a:ext>
            </a:extLst>
          </p:cNvPr>
          <p:cNvPicPr>
            <a:picLocks noChangeAspect="1"/>
          </p:cNvPicPr>
          <p:nvPr/>
        </p:nvPicPr>
        <p:blipFill>
          <a:blip r:embed="rId2"/>
          <a:stretch>
            <a:fillRect/>
          </a:stretch>
        </p:blipFill>
        <p:spPr>
          <a:xfrm>
            <a:off x="296792" y="352049"/>
            <a:ext cx="1679925" cy="953643"/>
          </a:xfrm>
          <a:prstGeom prst="rect">
            <a:avLst/>
          </a:prstGeom>
        </p:spPr>
      </p:pic>
      <p:pic>
        <p:nvPicPr>
          <p:cNvPr id="3" name="Picture 2">
            <a:extLst>
              <a:ext uri="{FF2B5EF4-FFF2-40B4-BE49-F238E27FC236}">
                <a16:creationId xmlns:a16="http://schemas.microsoft.com/office/drawing/2014/main" id="{831D45B6-5F4E-DDBE-4A29-6266CE5F0A7A}"/>
              </a:ext>
            </a:extLst>
          </p:cNvPr>
          <p:cNvPicPr>
            <a:picLocks noChangeAspect="1"/>
          </p:cNvPicPr>
          <p:nvPr/>
        </p:nvPicPr>
        <p:blipFill>
          <a:blip r:embed="rId3"/>
          <a:stretch>
            <a:fillRect/>
          </a:stretch>
        </p:blipFill>
        <p:spPr>
          <a:xfrm rot="-720000">
            <a:off x="516617" y="1851467"/>
            <a:ext cx="4545308" cy="2624707"/>
          </a:xfrm>
          <a:prstGeom prst="rect">
            <a:avLst/>
          </a:prstGeom>
        </p:spPr>
      </p:pic>
      <p:pic>
        <p:nvPicPr>
          <p:cNvPr id="7" name="Picture 6" descr="A white background with black text&#10;&#10;AI-generated content may be incorrect.">
            <a:extLst>
              <a:ext uri="{FF2B5EF4-FFF2-40B4-BE49-F238E27FC236}">
                <a16:creationId xmlns:a16="http://schemas.microsoft.com/office/drawing/2014/main" id="{DFED25D4-ABF1-721B-599A-0EB1182B699B}"/>
              </a:ext>
            </a:extLst>
          </p:cNvPr>
          <p:cNvPicPr>
            <a:picLocks noChangeAspect="1"/>
          </p:cNvPicPr>
          <p:nvPr/>
        </p:nvPicPr>
        <p:blipFill>
          <a:blip r:embed="rId4"/>
          <a:stretch>
            <a:fillRect/>
          </a:stretch>
        </p:blipFill>
        <p:spPr>
          <a:xfrm rot="780000">
            <a:off x="2546070" y="4716397"/>
            <a:ext cx="3917680" cy="2176342"/>
          </a:xfrm>
          <a:prstGeom prst="rect">
            <a:avLst/>
          </a:prstGeom>
        </p:spPr>
      </p:pic>
      <p:pic>
        <p:nvPicPr>
          <p:cNvPr id="8" name="Picture 7" descr="A white and grey background with black text&#10;&#10;AI-generated content may be incorrect.">
            <a:extLst>
              <a:ext uri="{FF2B5EF4-FFF2-40B4-BE49-F238E27FC236}">
                <a16:creationId xmlns:a16="http://schemas.microsoft.com/office/drawing/2014/main" id="{AF4FE6F8-2F66-593C-ABB5-62930EE624A1}"/>
              </a:ext>
            </a:extLst>
          </p:cNvPr>
          <p:cNvPicPr>
            <a:picLocks noChangeAspect="1"/>
          </p:cNvPicPr>
          <p:nvPr/>
        </p:nvPicPr>
        <p:blipFill>
          <a:blip r:embed="rId5"/>
          <a:stretch>
            <a:fillRect/>
          </a:stretch>
        </p:blipFill>
        <p:spPr>
          <a:xfrm rot="-720000">
            <a:off x="706010" y="6883986"/>
            <a:ext cx="3841140" cy="2236061"/>
          </a:xfrm>
          <a:prstGeom prst="rect">
            <a:avLst/>
          </a:prstGeom>
        </p:spPr>
      </p:pic>
      <p:sp>
        <p:nvSpPr>
          <p:cNvPr id="11" name="Slide Number Placeholder 10">
            <a:extLst>
              <a:ext uri="{FF2B5EF4-FFF2-40B4-BE49-F238E27FC236}">
                <a16:creationId xmlns:a16="http://schemas.microsoft.com/office/drawing/2014/main" id="{7D4AF48B-2549-C1B4-B0F8-C384E09C3894}"/>
              </a:ext>
            </a:extLst>
          </p:cNvPr>
          <p:cNvSpPr>
            <a:spLocks noGrp="1"/>
          </p:cNvSpPr>
          <p:nvPr>
            <p:ph type="sldNum" sz="quarter" idx="12"/>
          </p:nvPr>
        </p:nvSpPr>
        <p:spPr/>
        <p:txBody>
          <a:bodyPr/>
          <a:lstStyle/>
          <a:p>
            <a:fld id="{8835D2F3-4CAF-49E4-932A-78E69E884244}" type="slidenum">
              <a:rPr lang="en-GB" smtClean="0"/>
              <a:t>17</a:t>
            </a:fld>
            <a:endParaRPr lang="en-US"/>
          </a:p>
        </p:txBody>
      </p:sp>
    </p:spTree>
    <p:extLst>
      <p:ext uri="{BB962C8B-B14F-4D97-AF65-F5344CB8AC3E}">
        <p14:creationId xmlns:p14="http://schemas.microsoft.com/office/powerpoint/2010/main" val="45037878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7346fb8-e250-4680-ba40-cc83d476842b">
      <Terms xmlns="http://schemas.microsoft.com/office/infopath/2007/PartnerControls"/>
    </lcf76f155ced4ddcb4097134ff3c332f>
    <TaxCatchAll xmlns="0a0f7b4b-5a68-44ed-b4c9-dc178076954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2210CE44AA70243921CC970D1D0C797" ma:contentTypeVersion="18" ma:contentTypeDescription="Create a new document." ma:contentTypeScope="" ma:versionID="56bb80f5af0837ee3663ecfe109f574d">
  <xsd:schema xmlns:xsd="http://www.w3.org/2001/XMLSchema" xmlns:xs="http://www.w3.org/2001/XMLSchema" xmlns:p="http://schemas.microsoft.com/office/2006/metadata/properties" xmlns:ns2="c7346fb8-e250-4680-ba40-cc83d476842b" xmlns:ns3="0a0f7b4b-5a68-44ed-b4c9-dc178076954c" targetNamespace="http://schemas.microsoft.com/office/2006/metadata/properties" ma:root="true" ma:fieldsID="75db1d87c4efc4423a297b705e36807f" ns2:_="" ns3:_="">
    <xsd:import namespace="c7346fb8-e250-4680-ba40-cc83d476842b"/>
    <xsd:import namespace="0a0f7b4b-5a68-44ed-b4c9-dc178076954c"/>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346fb8-e250-4680-ba40-cc83d476842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0f7b4b-5a68-44ed-b4c9-dc178076954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05dc7fe-3e5b-4bce-b7bf-a0f778d4b33c}" ma:internalName="TaxCatchAll" ma:showField="CatchAllData" ma:web="0a0f7b4b-5a68-44ed-b4c9-dc1780769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E07FAE-EE0A-4B7B-83C1-94C23F6E8A7E}">
  <ds:schemaRefs>
    <ds:schemaRef ds:uri="0a0f7b4b-5a68-44ed-b4c9-dc178076954c"/>
    <ds:schemaRef ds:uri="c7346fb8-e250-4680-ba40-cc83d476842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86D5805-DCFF-4F4C-AEB1-32C1CB2F24FE}">
  <ds:schemaRefs>
    <ds:schemaRef ds:uri="0a0f7b4b-5a68-44ed-b4c9-dc178076954c"/>
    <ds:schemaRef ds:uri="c7346fb8-e250-4680-ba40-cc83d476842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8AAEDDB-C31F-402B-B431-92001E4ED666}">
  <ds:schemaRefs>
    <ds:schemaRef ds:uri="http://schemas.microsoft.com/sharepoint/v3/contenttype/forms"/>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Revision &amp; Intervention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Importance of Sleep</vt:lpstr>
      <vt:lpstr>Key Messages from Year 11 Introduction Assembly</vt:lpstr>
      <vt:lpstr>Key Messages from Year 11 Introduction Assembly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D Smith</dc:creator>
  <cp:revision>1</cp:revision>
  <cp:lastPrinted>2025-09-05T09:03:30Z</cp:lastPrinted>
  <dcterms:created xsi:type="dcterms:W3CDTF">2025-03-03T12:03:24Z</dcterms:created>
  <dcterms:modified xsi:type="dcterms:W3CDTF">2025-09-09T20:08:40Z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0x01010082210CE44AA70243921CC970D1D0C797</vt:lpwstr>
  </property>
  <property fmtid="{D5CDD505-2E9C-101B-9397-08002B2CF9AE}" pid="3" name="MediaServiceImageTags">
    <vt:lpwstr/>
  </property>
</Properties>
</file>