
<file path=[Content_Types].xml><?xml version="1.0" encoding="utf-8"?>
<Types xmlns="http://schemas.openxmlformats.org/package/2006/content-types">
  <Default Extension="gif" ContentType="image/gif"/>
  <Default Extension="gif&amp;ehk=04cHAt1B0wLbqMwTlyjsaQ&amp;r=0&amp;pid=OfficeInsert" ContentType="image/gif"/>
  <Default Extension="gif&amp;ehk=r9Tiw8caUaTGHrqcL0QPCQ&amp;r=0&amp;pid=OfficeInsert"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diagrams/data8.xml" ContentType="application/vnd.openxmlformats-officedocument.drawingml.diagramData+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diagrams/data7.xml" ContentType="application/vnd.openxmlformats-officedocument.drawingml.diagramData+xml"/>
  <Override PartName="/ppt/diagrams/data6.xml" ContentType="application/vnd.openxmlformats-officedocument.drawingml.diagramData+xml"/>
  <Override PartName="/ppt/diagrams/data5.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1.xml" ContentType="application/vnd.openxmlformats-officedocument.drawingml.diagramData+xml"/>
  <Override PartName="/ppt/diagrams/data11.xml" ContentType="application/vnd.openxmlformats-officedocument.drawingml.diagramData+xml"/>
  <Override PartName="/ppt/diagrams/data10.xml" ContentType="application/vnd.openxmlformats-officedocument.drawingml.diagramData+xml"/>
  <Override PartName="/ppt/diagrams/data9.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5.xml" ContentType="application/vnd.openxmlformats-officedocument.presentationml.slideLayout+xml"/>
  <Override PartName="/ppt/notesMasters/notesMaster1.xml" ContentType="application/vnd.openxmlformats-officedocument.presentationml.notesMaster+xml"/>
  <Override PartName="/ppt/diagrams/colors9.xml" ContentType="application/vnd.openxmlformats-officedocument.drawingml.diagramColors+xml"/>
  <Override PartName="/ppt/diagrams/drawing9.xml" ContentType="application/vnd.ms-office.drawingml.diagramDrawing+xml"/>
  <Override PartName="/ppt/theme/theme1.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theme/theme2.xml" ContentType="application/vnd.openxmlformats-officedocument.theme+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layout9.xml" ContentType="application/vnd.openxmlformats-officedocument.drawingml.diagramLayout+xml"/>
  <Override PartName="/ppt/diagrams/quickStyle9.xml" ContentType="application/vnd.openxmlformats-officedocument.drawingml.diagramStyl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80" r:id="rId2"/>
    <p:sldId id="277" r:id="rId3"/>
    <p:sldId id="273" r:id="rId4"/>
    <p:sldId id="278" r:id="rId5"/>
    <p:sldId id="275" r:id="rId6"/>
    <p:sldId id="276" r:id="rId7"/>
    <p:sldId id="279" r:id="rId8"/>
  </p:sldIdLst>
  <p:sldSz cx="12192000" cy="6858000"/>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FF"/>
    <a:srgbClr val="FEFDE9"/>
    <a:srgbClr val="92D050"/>
    <a:srgbClr val="FFC000"/>
    <a:srgbClr val="F39D47"/>
    <a:srgbClr val="FF5353"/>
    <a:srgbClr val="B2D7EE"/>
    <a:srgbClr val="F77117"/>
    <a:srgbClr val="BFBFBF"/>
    <a:srgbClr val="CC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063" autoAdjust="0"/>
  </p:normalViewPr>
  <p:slideViewPr>
    <p:cSldViewPr snapToGrid="0">
      <p:cViewPr varScale="1">
        <p:scale>
          <a:sx n="82" d="100"/>
          <a:sy n="82" d="100"/>
        </p:scale>
        <p:origin x="67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customXml" Target="../customXml/item2.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customXml" Target="../customXml/item1.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EE9605B-EC31-4C47-857E-091A1AE82B98}" type="doc">
      <dgm:prSet loTypeId="urn:microsoft.com/office/officeart/2005/8/layout/chart3" loCatId="relationship" qsTypeId="urn:microsoft.com/office/officeart/2005/8/quickstyle/simple1" qsCatId="simple" csTypeId="urn:microsoft.com/office/officeart/2005/8/colors/accent0_1" csCatId="mainScheme" phldr="1"/>
      <dgm:spPr/>
    </dgm:pt>
    <dgm:pt modelId="{E9703371-FDFB-4FEC-8FAD-32123F416C80}">
      <dgm:prSet phldrT="[Text]"/>
      <dgm:spPr>
        <a:solidFill>
          <a:srgbClr val="FF9999"/>
        </a:solidFill>
      </dgm:spPr>
      <dgm:t>
        <a:bodyPr/>
        <a:lstStyle/>
        <a:p>
          <a:r>
            <a:rPr lang="en-GB" dirty="0">
              <a:noFill/>
            </a:rPr>
            <a:t>.</a:t>
          </a:r>
        </a:p>
      </dgm:t>
    </dgm:pt>
    <dgm:pt modelId="{ACD07E79-1818-40C6-9E47-DD8DCC32D42F}" type="parTrans" cxnId="{0B87276D-4FAA-4581-B683-B52C90071679}">
      <dgm:prSet/>
      <dgm:spPr/>
      <dgm:t>
        <a:bodyPr/>
        <a:lstStyle/>
        <a:p>
          <a:endParaRPr lang="en-GB"/>
        </a:p>
      </dgm:t>
    </dgm:pt>
    <dgm:pt modelId="{FF28900E-84DD-4E63-9700-4E705C81585E}" type="sibTrans" cxnId="{0B87276D-4FAA-4581-B683-B52C90071679}">
      <dgm:prSet/>
      <dgm:spPr/>
      <dgm:t>
        <a:bodyPr/>
        <a:lstStyle/>
        <a:p>
          <a:endParaRPr lang="en-GB"/>
        </a:p>
      </dgm:t>
    </dgm:pt>
    <dgm:pt modelId="{E245DD11-1840-4014-90DA-6FB07C986E03}">
      <dgm:prSet/>
      <dgm:spPr>
        <a:solidFill>
          <a:srgbClr val="FF9999"/>
        </a:solidFill>
      </dgm:spPr>
      <dgm:t>
        <a:bodyPr/>
        <a:lstStyle/>
        <a:p>
          <a:endParaRPr lang="en-GB"/>
        </a:p>
      </dgm:t>
    </dgm:pt>
    <dgm:pt modelId="{C53528DB-1A21-4E45-B37F-84041B9B32A6}" type="parTrans" cxnId="{904828C1-8B29-491F-9D5D-7810301B743D}">
      <dgm:prSet/>
      <dgm:spPr/>
      <dgm:t>
        <a:bodyPr/>
        <a:lstStyle/>
        <a:p>
          <a:endParaRPr lang="en-GB"/>
        </a:p>
      </dgm:t>
    </dgm:pt>
    <dgm:pt modelId="{76BBC57F-FBA4-45A5-A1D3-D72A72453796}" type="sibTrans" cxnId="{904828C1-8B29-491F-9D5D-7810301B743D}">
      <dgm:prSet/>
      <dgm:spPr/>
      <dgm:t>
        <a:bodyPr/>
        <a:lstStyle/>
        <a:p>
          <a:endParaRPr lang="en-GB"/>
        </a:p>
      </dgm:t>
    </dgm:pt>
    <dgm:pt modelId="{D024892C-3DEB-4A78-BD07-59929E9318E7}">
      <dgm:prSet/>
      <dgm:spPr>
        <a:solidFill>
          <a:srgbClr val="CCFF99"/>
        </a:solidFill>
      </dgm:spPr>
      <dgm:t>
        <a:bodyPr/>
        <a:lstStyle/>
        <a:p>
          <a:endParaRPr lang="en-GB"/>
        </a:p>
      </dgm:t>
    </dgm:pt>
    <dgm:pt modelId="{8F43AA42-937A-4341-A30A-EC76219B8341}" type="sibTrans" cxnId="{2EF4124E-FF33-4208-AB64-3BCABE3E7DA1}">
      <dgm:prSet/>
      <dgm:spPr/>
      <dgm:t>
        <a:bodyPr/>
        <a:lstStyle/>
        <a:p>
          <a:endParaRPr lang="en-GB"/>
        </a:p>
      </dgm:t>
    </dgm:pt>
    <dgm:pt modelId="{51B0FCD8-1E02-4A3D-BA6E-24787D8177F3}" type="parTrans" cxnId="{2EF4124E-FF33-4208-AB64-3BCABE3E7DA1}">
      <dgm:prSet/>
      <dgm:spPr/>
      <dgm:t>
        <a:bodyPr/>
        <a:lstStyle/>
        <a:p>
          <a:endParaRPr lang="en-GB"/>
        </a:p>
      </dgm:t>
    </dgm:pt>
    <dgm:pt modelId="{7ABA2817-71CA-4E96-A157-F4CC1A947398}">
      <dgm:prSet/>
      <dgm:spPr>
        <a:solidFill>
          <a:srgbClr val="CCFF99"/>
        </a:solidFill>
      </dgm:spPr>
      <dgm:t>
        <a:bodyPr/>
        <a:lstStyle/>
        <a:p>
          <a:endParaRPr lang="en-GB"/>
        </a:p>
      </dgm:t>
    </dgm:pt>
    <dgm:pt modelId="{B1206525-4B6B-4950-A72A-EF8EBDEE49AF}" type="sibTrans" cxnId="{4B59F005-FE8F-414E-9698-3EA1F2D2D629}">
      <dgm:prSet/>
      <dgm:spPr/>
      <dgm:t>
        <a:bodyPr/>
        <a:lstStyle/>
        <a:p>
          <a:endParaRPr lang="en-GB"/>
        </a:p>
      </dgm:t>
    </dgm:pt>
    <dgm:pt modelId="{580346B8-CF01-4777-9B05-6D8679474976}" type="parTrans" cxnId="{4B59F005-FE8F-414E-9698-3EA1F2D2D629}">
      <dgm:prSet/>
      <dgm:spPr/>
      <dgm:t>
        <a:bodyPr/>
        <a:lstStyle/>
        <a:p>
          <a:endParaRPr lang="en-GB"/>
        </a:p>
      </dgm:t>
    </dgm:pt>
    <dgm:pt modelId="{4BFDBE4F-8AA3-463B-9787-2FEADC2C4AEA}">
      <dgm:prSet phldrT="[Text]"/>
      <dgm:spPr>
        <a:solidFill>
          <a:srgbClr val="FF9999"/>
        </a:solidFill>
      </dgm:spPr>
      <dgm:t>
        <a:bodyPr/>
        <a:lstStyle/>
        <a:p>
          <a:r>
            <a:rPr lang="en-GB" dirty="0">
              <a:noFill/>
            </a:rPr>
            <a:t>.</a:t>
          </a:r>
        </a:p>
      </dgm:t>
    </dgm:pt>
    <dgm:pt modelId="{53912965-3BBF-4AA5-B848-B7F00A1CAA07}" type="sibTrans" cxnId="{D264AEB1-3E95-4F5C-99B1-0A179276E83D}">
      <dgm:prSet/>
      <dgm:spPr/>
      <dgm:t>
        <a:bodyPr/>
        <a:lstStyle/>
        <a:p>
          <a:endParaRPr lang="en-GB"/>
        </a:p>
      </dgm:t>
    </dgm:pt>
    <dgm:pt modelId="{97B10CF0-77FB-4D2C-A177-5E7A0AF0AFE8}" type="parTrans" cxnId="{D264AEB1-3E95-4F5C-99B1-0A179276E83D}">
      <dgm:prSet/>
      <dgm:spPr/>
      <dgm:t>
        <a:bodyPr/>
        <a:lstStyle/>
        <a:p>
          <a:endParaRPr lang="en-GB"/>
        </a:p>
      </dgm:t>
    </dgm:pt>
    <dgm:pt modelId="{9DCAB5DA-9F19-409B-B679-2683DF1448E3}">
      <dgm:prSet phldrT="[Text]"/>
      <dgm:spPr>
        <a:solidFill>
          <a:srgbClr val="0000FF"/>
        </a:solidFill>
      </dgm:spPr>
      <dgm:t>
        <a:bodyPr/>
        <a:lstStyle/>
        <a:p>
          <a:r>
            <a:rPr lang="en-GB" dirty="0">
              <a:noFill/>
            </a:rPr>
            <a:t>.</a:t>
          </a:r>
        </a:p>
      </dgm:t>
    </dgm:pt>
    <dgm:pt modelId="{F93711B5-4D14-42B5-A5BF-CC66CE99F090}" type="sibTrans" cxnId="{D9AF73A2-923A-4D36-AC2E-6F885FE398F4}">
      <dgm:prSet/>
      <dgm:spPr/>
      <dgm:t>
        <a:bodyPr/>
        <a:lstStyle/>
        <a:p>
          <a:endParaRPr lang="en-GB"/>
        </a:p>
      </dgm:t>
    </dgm:pt>
    <dgm:pt modelId="{FCA3C9B4-76E9-4999-81D9-05413226F31B}" type="parTrans" cxnId="{D9AF73A2-923A-4D36-AC2E-6F885FE398F4}">
      <dgm:prSet/>
      <dgm:spPr/>
      <dgm:t>
        <a:bodyPr/>
        <a:lstStyle/>
        <a:p>
          <a:endParaRPr lang="en-GB"/>
        </a:p>
      </dgm:t>
    </dgm:pt>
    <dgm:pt modelId="{218092DF-AEB8-4F6B-98AF-A62FD0F67623}" type="pres">
      <dgm:prSet presAssocID="{CEE9605B-EC31-4C47-857E-091A1AE82B98}" presName="compositeShape" presStyleCnt="0">
        <dgm:presLayoutVars>
          <dgm:chMax val="7"/>
          <dgm:dir/>
          <dgm:resizeHandles val="exact"/>
        </dgm:presLayoutVars>
      </dgm:prSet>
      <dgm:spPr/>
    </dgm:pt>
    <dgm:pt modelId="{071CF029-7F6E-443C-A90E-D9ABE72E553B}" type="pres">
      <dgm:prSet presAssocID="{CEE9605B-EC31-4C47-857E-091A1AE82B98}" presName="wedge1" presStyleLbl="node1" presStyleIdx="0" presStyleCnt="6" custLinFactNeighborX="-2973" custLinFactNeighborY="5311"/>
      <dgm:spPr/>
    </dgm:pt>
    <dgm:pt modelId="{58E5E358-9AB1-4B50-9F7D-F758BB75A61C}" type="pres">
      <dgm:prSet presAssocID="{CEE9605B-EC31-4C47-857E-091A1AE82B98}" presName="wedge1Tx" presStyleLbl="node1" presStyleIdx="0" presStyleCnt="6">
        <dgm:presLayoutVars>
          <dgm:chMax val="0"/>
          <dgm:chPref val="0"/>
          <dgm:bulletEnabled val="1"/>
        </dgm:presLayoutVars>
      </dgm:prSet>
      <dgm:spPr/>
    </dgm:pt>
    <dgm:pt modelId="{6DA54297-255A-4C1C-8662-D1746AFF1F4D}" type="pres">
      <dgm:prSet presAssocID="{CEE9605B-EC31-4C47-857E-091A1AE82B98}" presName="wedge2" presStyleLbl="node1" presStyleIdx="1" presStyleCnt="6"/>
      <dgm:spPr/>
    </dgm:pt>
    <dgm:pt modelId="{B4D58FA7-B42B-4651-93B4-30D3D1D47F0E}" type="pres">
      <dgm:prSet presAssocID="{CEE9605B-EC31-4C47-857E-091A1AE82B98}" presName="wedge2Tx" presStyleLbl="node1" presStyleIdx="1" presStyleCnt="6">
        <dgm:presLayoutVars>
          <dgm:chMax val="0"/>
          <dgm:chPref val="0"/>
          <dgm:bulletEnabled val="1"/>
        </dgm:presLayoutVars>
      </dgm:prSet>
      <dgm:spPr/>
    </dgm:pt>
    <dgm:pt modelId="{FDC74721-9740-462E-8892-02FADE09C0A7}" type="pres">
      <dgm:prSet presAssocID="{CEE9605B-EC31-4C47-857E-091A1AE82B98}" presName="wedge3" presStyleLbl="node1" presStyleIdx="2" presStyleCnt="6"/>
      <dgm:spPr/>
    </dgm:pt>
    <dgm:pt modelId="{09EBA4F0-4DB3-4C7D-90B6-F17D3C7ABF6C}" type="pres">
      <dgm:prSet presAssocID="{CEE9605B-EC31-4C47-857E-091A1AE82B98}" presName="wedge3Tx" presStyleLbl="node1" presStyleIdx="2" presStyleCnt="6">
        <dgm:presLayoutVars>
          <dgm:chMax val="0"/>
          <dgm:chPref val="0"/>
          <dgm:bulletEnabled val="1"/>
        </dgm:presLayoutVars>
      </dgm:prSet>
      <dgm:spPr/>
    </dgm:pt>
    <dgm:pt modelId="{5BB8487D-9C99-4572-A6A5-98EC14C25695}" type="pres">
      <dgm:prSet presAssocID="{CEE9605B-EC31-4C47-857E-091A1AE82B98}" presName="wedge4" presStyleLbl="node1" presStyleIdx="3" presStyleCnt="6"/>
      <dgm:spPr/>
    </dgm:pt>
    <dgm:pt modelId="{E911C70E-AEC6-404E-A3AA-5DA3F5C8DD88}" type="pres">
      <dgm:prSet presAssocID="{CEE9605B-EC31-4C47-857E-091A1AE82B98}" presName="wedge4Tx" presStyleLbl="node1" presStyleIdx="3" presStyleCnt="6">
        <dgm:presLayoutVars>
          <dgm:chMax val="0"/>
          <dgm:chPref val="0"/>
          <dgm:bulletEnabled val="1"/>
        </dgm:presLayoutVars>
      </dgm:prSet>
      <dgm:spPr/>
    </dgm:pt>
    <dgm:pt modelId="{1FD53CCE-135E-4FD5-BD6C-501E394DAB9F}" type="pres">
      <dgm:prSet presAssocID="{CEE9605B-EC31-4C47-857E-091A1AE82B98}" presName="wedge5" presStyleLbl="node1" presStyleIdx="4" presStyleCnt="6"/>
      <dgm:spPr/>
    </dgm:pt>
    <dgm:pt modelId="{C284C4A8-9EAD-449D-BBB6-EEC71A071F0C}" type="pres">
      <dgm:prSet presAssocID="{CEE9605B-EC31-4C47-857E-091A1AE82B98}" presName="wedge5Tx" presStyleLbl="node1" presStyleIdx="4" presStyleCnt="6">
        <dgm:presLayoutVars>
          <dgm:chMax val="0"/>
          <dgm:chPref val="0"/>
          <dgm:bulletEnabled val="1"/>
        </dgm:presLayoutVars>
      </dgm:prSet>
      <dgm:spPr/>
    </dgm:pt>
    <dgm:pt modelId="{C8CE9AF4-2120-427F-B0A1-48B6D8C13CF9}" type="pres">
      <dgm:prSet presAssocID="{CEE9605B-EC31-4C47-857E-091A1AE82B98}" presName="wedge6" presStyleLbl="node1" presStyleIdx="5" presStyleCnt="6"/>
      <dgm:spPr/>
    </dgm:pt>
    <dgm:pt modelId="{83CD5E8D-D265-4A57-9645-761C22EBBA3F}" type="pres">
      <dgm:prSet presAssocID="{CEE9605B-EC31-4C47-857E-091A1AE82B98}" presName="wedge6Tx" presStyleLbl="node1" presStyleIdx="5" presStyleCnt="6">
        <dgm:presLayoutVars>
          <dgm:chMax val="0"/>
          <dgm:chPref val="0"/>
          <dgm:bulletEnabled val="1"/>
        </dgm:presLayoutVars>
      </dgm:prSet>
      <dgm:spPr/>
    </dgm:pt>
  </dgm:ptLst>
  <dgm:cxnLst>
    <dgm:cxn modelId="{4B59F005-FE8F-414E-9698-3EA1F2D2D629}" srcId="{CEE9605B-EC31-4C47-857E-091A1AE82B98}" destId="{7ABA2817-71CA-4E96-A157-F4CC1A947398}" srcOrd="3" destOrd="0" parTransId="{580346B8-CF01-4777-9B05-6D8679474976}" sibTransId="{B1206525-4B6B-4950-A72A-EF8EBDEE49AF}"/>
    <dgm:cxn modelId="{A2C11624-2D27-4B2C-9D7B-9642A2B0C46B}" type="presOf" srcId="{4BFDBE4F-8AA3-463B-9787-2FEADC2C4AEA}" destId="{C8CE9AF4-2120-427F-B0A1-48B6D8C13CF9}" srcOrd="0" destOrd="0" presId="urn:microsoft.com/office/officeart/2005/8/layout/chart3"/>
    <dgm:cxn modelId="{102CBD2B-1760-4B46-8C6B-8C9263A461D3}" type="presOf" srcId="{9DCAB5DA-9F19-409B-B679-2683DF1448E3}" destId="{1FD53CCE-135E-4FD5-BD6C-501E394DAB9F}" srcOrd="0" destOrd="0" presId="urn:microsoft.com/office/officeart/2005/8/layout/chart3"/>
    <dgm:cxn modelId="{0B87276D-4FAA-4581-B683-B52C90071679}" srcId="{CEE9605B-EC31-4C47-857E-091A1AE82B98}" destId="{E9703371-FDFB-4FEC-8FAD-32123F416C80}" srcOrd="0" destOrd="0" parTransId="{ACD07E79-1818-40C6-9E47-DD8DCC32D42F}" sibTransId="{FF28900E-84DD-4E63-9700-4E705C81585E}"/>
    <dgm:cxn modelId="{C207DB6D-2BD8-4454-AED8-5D7A03BD8D1F}" type="presOf" srcId="{9DCAB5DA-9F19-409B-B679-2683DF1448E3}" destId="{C284C4A8-9EAD-449D-BBB6-EEC71A071F0C}" srcOrd="1" destOrd="0" presId="urn:microsoft.com/office/officeart/2005/8/layout/chart3"/>
    <dgm:cxn modelId="{2EF4124E-FF33-4208-AB64-3BCABE3E7DA1}" srcId="{CEE9605B-EC31-4C47-857E-091A1AE82B98}" destId="{D024892C-3DEB-4A78-BD07-59929E9318E7}" srcOrd="2" destOrd="0" parTransId="{51B0FCD8-1E02-4A3D-BA6E-24787D8177F3}" sibTransId="{8F43AA42-937A-4341-A30A-EC76219B8341}"/>
    <dgm:cxn modelId="{F3ADC278-512A-48F1-9745-95E9631A23F3}" type="presOf" srcId="{7ABA2817-71CA-4E96-A157-F4CC1A947398}" destId="{E911C70E-AEC6-404E-A3AA-5DA3F5C8DD88}" srcOrd="1" destOrd="0" presId="urn:microsoft.com/office/officeart/2005/8/layout/chart3"/>
    <dgm:cxn modelId="{98CE837B-2215-494E-8C1C-375996F87158}" type="presOf" srcId="{E245DD11-1840-4014-90DA-6FB07C986E03}" destId="{6DA54297-255A-4C1C-8662-D1746AFF1F4D}" srcOrd="0" destOrd="0" presId="urn:microsoft.com/office/officeart/2005/8/layout/chart3"/>
    <dgm:cxn modelId="{1D096792-3E88-4F5B-858F-F856176D7EC7}" type="presOf" srcId="{4BFDBE4F-8AA3-463B-9787-2FEADC2C4AEA}" destId="{83CD5E8D-D265-4A57-9645-761C22EBBA3F}" srcOrd="1" destOrd="0" presId="urn:microsoft.com/office/officeart/2005/8/layout/chart3"/>
    <dgm:cxn modelId="{CD03D695-D3C2-4BFD-820D-7F9F1CDAAE4D}" type="presOf" srcId="{E9703371-FDFB-4FEC-8FAD-32123F416C80}" destId="{58E5E358-9AB1-4B50-9F7D-F758BB75A61C}" srcOrd="1" destOrd="0" presId="urn:microsoft.com/office/officeart/2005/8/layout/chart3"/>
    <dgm:cxn modelId="{96AE2398-4D91-4F95-8739-E15413C61515}" type="presOf" srcId="{CEE9605B-EC31-4C47-857E-091A1AE82B98}" destId="{218092DF-AEB8-4F6B-98AF-A62FD0F67623}" srcOrd="0" destOrd="0" presId="urn:microsoft.com/office/officeart/2005/8/layout/chart3"/>
    <dgm:cxn modelId="{D9AF73A2-923A-4D36-AC2E-6F885FE398F4}" srcId="{CEE9605B-EC31-4C47-857E-091A1AE82B98}" destId="{9DCAB5DA-9F19-409B-B679-2683DF1448E3}" srcOrd="4" destOrd="0" parTransId="{FCA3C9B4-76E9-4999-81D9-05413226F31B}" sibTransId="{F93711B5-4D14-42B5-A5BF-CC66CE99F090}"/>
    <dgm:cxn modelId="{BBDC50A8-637C-44D6-9BCA-A843EBB38060}" type="presOf" srcId="{D024892C-3DEB-4A78-BD07-59929E9318E7}" destId="{09EBA4F0-4DB3-4C7D-90B6-F17D3C7ABF6C}" srcOrd="1" destOrd="0" presId="urn:microsoft.com/office/officeart/2005/8/layout/chart3"/>
    <dgm:cxn modelId="{67EF18B0-D0DE-4508-8B5A-1A657C853A20}" type="presOf" srcId="{E245DD11-1840-4014-90DA-6FB07C986E03}" destId="{B4D58FA7-B42B-4651-93B4-30D3D1D47F0E}" srcOrd="1" destOrd="0" presId="urn:microsoft.com/office/officeart/2005/8/layout/chart3"/>
    <dgm:cxn modelId="{D264AEB1-3E95-4F5C-99B1-0A179276E83D}" srcId="{CEE9605B-EC31-4C47-857E-091A1AE82B98}" destId="{4BFDBE4F-8AA3-463B-9787-2FEADC2C4AEA}" srcOrd="5" destOrd="0" parTransId="{97B10CF0-77FB-4D2C-A177-5E7A0AF0AFE8}" sibTransId="{53912965-3BBF-4AA5-B848-B7F00A1CAA07}"/>
    <dgm:cxn modelId="{904828C1-8B29-491F-9D5D-7810301B743D}" srcId="{CEE9605B-EC31-4C47-857E-091A1AE82B98}" destId="{E245DD11-1840-4014-90DA-6FB07C986E03}" srcOrd="1" destOrd="0" parTransId="{C53528DB-1A21-4E45-B37F-84041B9B32A6}" sibTransId="{76BBC57F-FBA4-45A5-A1D3-D72A72453796}"/>
    <dgm:cxn modelId="{FE5710C2-6523-41D4-B3B8-1F28A54D345E}" type="presOf" srcId="{7ABA2817-71CA-4E96-A157-F4CC1A947398}" destId="{5BB8487D-9C99-4572-A6A5-98EC14C25695}" srcOrd="0" destOrd="0" presId="urn:microsoft.com/office/officeart/2005/8/layout/chart3"/>
    <dgm:cxn modelId="{31B4BDDD-CDE5-4DA7-99AF-18B230D828EC}" type="presOf" srcId="{D024892C-3DEB-4A78-BD07-59929E9318E7}" destId="{FDC74721-9740-462E-8892-02FADE09C0A7}" srcOrd="0" destOrd="0" presId="urn:microsoft.com/office/officeart/2005/8/layout/chart3"/>
    <dgm:cxn modelId="{AE7C52F0-8C5C-4D2B-8645-4697D30D65E8}" type="presOf" srcId="{E9703371-FDFB-4FEC-8FAD-32123F416C80}" destId="{071CF029-7F6E-443C-A90E-D9ABE72E553B}" srcOrd="0" destOrd="0" presId="urn:microsoft.com/office/officeart/2005/8/layout/chart3"/>
    <dgm:cxn modelId="{5FB38140-3A82-48AE-A9C4-F329CD38D8F2}" type="presParOf" srcId="{218092DF-AEB8-4F6B-98AF-A62FD0F67623}" destId="{071CF029-7F6E-443C-A90E-D9ABE72E553B}" srcOrd="0" destOrd="0" presId="urn:microsoft.com/office/officeart/2005/8/layout/chart3"/>
    <dgm:cxn modelId="{87B810B0-293A-4CF1-B447-C3D09E32A18C}" type="presParOf" srcId="{218092DF-AEB8-4F6B-98AF-A62FD0F67623}" destId="{58E5E358-9AB1-4B50-9F7D-F758BB75A61C}" srcOrd="1" destOrd="0" presId="urn:microsoft.com/office/officeart/2005/8/layout/chart3"/>
    <dgm:cxn modelId="{5063778F-624B-46CD-A917-86642CDDEDF9}" type="presParOf" srcId="{218092DF-AEB8-4F6B-98AF-A62FD0F67623}" destId="{6DA54297-255A-4C1C-8662-D1746AFF1F4D}" srcOrd="2" destOrd="0" presId="urn:microsoft.com/office/officeart/2005/8/layout/chart3"/>
    <dgm:cxn modelId="{BD6297CF-1647-4583-86BB-0AACA89704BB}" type="presParOf" srcId="{218092DF-AEB8-4F6B-98AF-A62FD0F67623}" destId="{B4D58FA7-B42B-4651-93B4-30D3D1D47F0E}" srcOrd="3" destOrd="0" presId="urn:microsoft.com/office/officeart/2005/8/layout/chart3"/>
    <dgm:cxn modelId="{8A5336D9-6E39-4089-8B64-8EA38D0F2139}" type="presParOf" srcId="{218092DF-AEB8-4F6B-98AF-A62FD0F67623}" destId="{FDC74721-9740-462E-8892-02FADE09C0A7}" srcOrd="4" destOrd="0" presId="urn:microsoft.com/office/officeart/2005/8/layout/chart3"/>
    <dgm:cxn modelId="{DA327967-B020-4E5C-9289-022F33641569}" type="presParOf" srcId="{218092DF-AEB8-4F6B-98AF-A62FD0F67623}" destId="{09EBA4F0-4DB3-4C7D-90B6-F17D3C7ABF6C}" srcOrd="5" destOrd="0" presId="urn:microsoft.com/office/officeart/2005/8/layout/chart3"/>
    <dgm:cxn modelId="{21A77407-B98F-42C5-B505-B1A890666536}" type="presParOf" srcId="{218092DF-AEB8-4F6B-98AF-A62FD0F67623}" destId="{5BB8487D-9C99-4572-A6A5-98EC14C25695}" srcOrd="6" destOrd="0" presId="urn:microsoft.com/office/officeart/2005/8/layout/chart3"/>
    <dgm:cxn modelId="{8DE8D8A6-D2EC-4ED5-8F5F-AB75AC9092F6}" type="presParOf" srcId="{218092DF-AEB8-4F6B-98AF-A62FD0F67623}" destId="{E911C70E-AEC6-404E-A3AA-5DA3F5C8DD88}" srcOrd="7" destOrd="0" presId="urn:microsoft.com/office/officeart/2005/8/layout/chart3"/>
    <dgm:cxn modelId="{264577EE-BDD6-4F60-A8C2-11F71EBB4BA0}" type="presParOf" srcId="{218092DF-AEB8-4F6B-98AF-A62FD0F67623}" destId="{1FD53CCE-135E-4FD5-BD6C-501E394DAB9F}" srcOrd="8" destOrd="0" presId="urn:microsoft.com/office/officeart/2005/8/layout/chart3"/>
    <dgm:cxn modelId="{798F642A-8794-4CA0-8574-5384FBD79F7E}" type="presParOf" srcId="{218092DF-AEB8-4F6B-98AF-A62FD0F67623}" destId="{C284C4A8-9EAD-449D-BBB6-EEC71A071F0C}" srcOrd="9" destOrd="0" presId="urn:microsoft.com/office/officeart/2005/8/layout/chart3"/>
    <dgm:cxn modelId="{166B861A-E672-4EC5-AFB7-EF6376A8EE1C}" type="presParOf" srcId="{218092DF-AEB8-4F6B-98AF-A62FD0F67623}" destId="{C8CE9AF4-2120-427F-B0A1-48B6D8C13CF9}" srcOrd="10" destOrd="0" presId="urn:microsoft.com/office/officeart/2005/8/layout/chart3"/>
    <dgm:cxn modelId="{7F572219-7B3B-4A2F-908C-5FA142D262FB}" type="presParOf" srcId="{218092DF-AEB8-4F6B-98AF-A62FD0F67623}" destId="{83CD5E8D-D265-4A57-9645-761C22EBBA3F}" srcOrd="11" destOrd="0" presId="urn:microsoft.com/office/officeart/2005/8/layout/char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7BFBD3C-C1C5-4334-B25C-F443F889F7BB}" type="doc">
      <dgm:prSet loTypeId="urn:microsoft.com/office/officeart/2005/8/layout/pyramid1" loCatId="pyramid" qsTypeId="urn:microsoft.com/office/officeart/2005/8/quickstyle/simple1" qsCatId="simple" csTypeId="urn:microsoft.com/office/officeart/2005/8/colors/accent1_2" csCatId="accent1" phldr="1"/>
      <dgm:spPr/>
    </dgm:pt>
    <dgm:pt modelId="{CC7547CB-0FC9-48C0-AF12-C13AC2E7307B}">
      <dgm:prSet phldrT="[Text]"/>
      <dgm:spPr>
        <a:solidFill>
          <a:srgbClr val="92D050"/>
        </a:solidFill>
      </dgm:spPr>
      <dgm:t>
        <a:bodyPr/>
        <a:lstStyle/>
        <a:p>
          <a:r>
            <a:rPr lang="en-US" dirty="0"/>
            <a:t>1Q</a:t>
          </a:r>
        </a:p>
      </dgm:t>
    </dgm:pt>
    <dgm:pt modelId="{FD686B80-DB03-4BAB-9097-C1586E6AD249}" type="parTrans" cxnId="{E80557DE-2D46-4F9B-B034-E7ADC784E744}">
      <dgm:prSet/>
      <dgm:spPr/>
      <dgm:t>
        <a:bodyPr/>
        <a:lstStyle/>
        <a:p>
          <a:endParaRPr lang="en-US"/>
        </a:p>
      </dgm:t>
    </dgm:pt>
    <dgm:pt modelId="{5B94768D-923C-4220-A4D7-A1C13599D5AF}" type="sibTrans" cxnId="{E80557DE-2D46-4F9B-B034-E7ADC784E744}">
      <dgm:prSet/>
      <dgm:spPr/>
      <dgm:t>
        <a:bodyPr/>
        <a:lstStyle/>
        <a:p>
          <a:endParaRPr lang="en-US"/>
        </a:p>
      </dgm:t>
    </dgm:pt>
    <dgm:pt modelId="{8B03AB91-1AD8-4905-B23A-EC4FE1B6697E}">
      <dgm:prSet phldrT="[Text]"/>
      <dgm:spPr>
        <a:solidFill>
          <a:srgbClr val="FFC000"/>
        </a:solidFill>
      </dgm:spPr>
      <dgm:t>
        <a:bodyPr/>
        <a:lstStyle/>
        <a:p>
          <a:r>
            <a:rPr lang="en-US" dirty="0"/>
            <a:t>2 Facts</a:t>
          </a:r>
        </a:p>
      </dgm:t>
    </dgm:pt>
    <dgm:pt modelId="{4409564D-3AE4-4472-BA20-976905EE05A9}" type="parTrans" cxnId="{C2D76EC0-9EAF-4AEC-B0DE-6906367E0537}">
      <dgm:prSet/>
      <dgm:spPr/>
      <dgm:t>
        <a:bodyPr/>
        <a:lstStyle/>
        <a:p>
          <a:endParaRPr lang="en-US"/>
        </a:p>
      </dgm:t>
    </dgm:pt>
    <dgm:pt modelId="{EFB3E44A-DC1C-4AC5-9388-C4209F36DF84}" type="sibTrans" cxnId="{C2D76EC0-9EAF-4AEC-B0DE-6906367E0537}">
      <dgm:prSet/>
      <dgm:spPr/>
      <dgm:t>
        <a:bodyPr/>
        <a:lstStyle/>
        <a:p>
          <a:endParaRPr lang="en-US"/>
        </a:p>
      </dgm:t>
    </dgm:pt>
    <dgm:pt modelId="{79213132-DA48-45AA-A343-57CA060BFB68}">
      <dgm:prSet phldrT="[Text]"/>
      <dgm:spPr>
        <a:solidFill>
          <a:srgbClr val="FF0000"/>
        </a:solidFill>
      </dgm:spPr>
      <dgm:t>
        <a:bodyPr/>
        <a:lstStyle/>
        <a:p>
          <a:r>
            <a:rPr lang="en-US" dirty="0"/>
            <a:t>3 Key Words</a:t>
          </a:r>
        </a:p>
      </dgm:t>
    </dgm:pt>
    <dgm:pt modelId="{E949AF4D-6A12-4478-8602-D926EBF6A6B8}" type="parTrans" cxnId="{13195C0C-E1AD-46CF-BEF4-83B265FE6765}">
      <dgm:prSet/>
      <dgm:spPr/>
      <dgm:t>
        <a:bodyPr/>
        <a:lstStyle/>
        <a:p>
          <a:endParaRPr lang="en-US"/>
        </a:p>
      </dgm:t>
    </dgm:pt>
    <dgm:pt modelId="{C4C0C066-FBCC-4436-9963-1DDA74E95DC0}" type="sibTrans" cxnId="{13195C0C-E1AD-46CF-BEF4-83B265FE6765}">
      <dgm:prSet/>
      <dgm:spPr/>
      <dgm:t>
        <a:bodyPr/>
        <a:lstStyle/>
        <a:p>
          <a:endParaRPr lang="en-US"/>
        </a:p>
      </dgm:t>
    </dgm:pt>
    <dgm:pt modelId="{F1B563E0-3A40-4CED-8AE2-E7584DC47148}" type="pres">
      <dgm:prSet presAssocID="{D7BFBD3C-C1C5-4334-B25C-F443F889F7BB}" presName="Name0" presStyleCnt="0">
        <dgm:presLayoutVars>
          <dgm:dir/>
          <dgm:animLvl val="lvl"/>
          <dgm:resizeHandles val="exact"/>
        </dgm:presLayoutVars>
      </dgm:prSet>
      <dgm:spPr/>
    </dgm:pt>
    <dgm:pt modelId="{584237F5-744C-4E95-9EDE-0EB81904B537}" type="pres">
      <dgm:prSet presAssocID="{CC7547CB-0FC9-48C0-AF12-C13AC2E7307B}" presName="Name8" presStyleCnt="0"/>
      <dgm:spPr/>
    </dgm:pt>
    <dgm:pt modelId="{C4A7C391-6A43-46F3-91DB-50AC0FC1D462}" type="pres">
      <dgm:prSet presAssocID="{CC7547CB-0FC9-48C0-AF12-C13AC2E7307B}" presName="level" presStyleLbl="node1" presStyleIdx="0" presStyleCnt="3">
        <dgm:presLayoutVars>
          <dgm:chMax val="1"/>
          <dgm:bulletEnabled val="1"/>
        </dgm:presLayoutVars>
      </dgm:prSet>
      <dgm:spPr/>
    </dgm:pt>
    <dgm:pt modelId="{32EB589D-1772-41A8-94D0-F66E3A7B71EF}" type="pres">
      <dgm:prSet presAssocID="{CC7547CB-0FC9-48C0-AF12-C13AC2E7307B}" presName="levelTx" presStyleLbl="revTx" presStyleIdx="0" presStyleCnt="0">
        <dgm:presLayoutVars>
          <dgm:chMax val="1"/>
          <dgm:bulletEnabled val="1"/>
        </dgm:presLayoutVars>
      </dgm:prSet>
      <dgm:spPr/>
    </dgm:pt>
    <dgm:pt modelId="{2AF8ADFE-B7E1-4F75-A648-8D2DAEF08600}" type="pres">
      <dgm:prSet presAssocID="{8B03AB91-1AD8-4905-B23A-EC4FE1B6697E}" presName="Name8" presStyleCnt="0"/>
      <dgm:spPr/>
    </dgm:pt>
    <dgm:pt modelId="{E4DCF3E7-9812-415C-A289-521FB87F116D}" type="pres">
      <dgm:prSet presAssocID="{8B03AB91-1AD8-4905-B23A-EC4FE1B6697E}" presName="level" presStyleLbl="node1" presStyleIdx="1" presStyleCnt="3">
        <dgm:presLayoutVars>
          <dgm:chMax val="1"/>
          <dgm:bulletEnabled val="1"/>
        </dgm:presLayoutVars>
      </dgm:prSet>
      <dgm:spPr/>
    </dgm:pt>
    <dgm:pt modelId="{B7E0DFAA-53E8-471F-81AE-B0F6820D612B}" type="pres">
      <dgm:prSet presAssocID="{8B03AB91-1AD8-4905-B23A-EC4FE1B6697E}" presName="levelTx" presStyleLbl="revTx" presStyleIdx="0" presStyleCnt="0">
        <dgm:presLayoutVars>
          <dgm:chMax val="1"/>
          <dgm:bulletEnabled val="1"/>
        </dgm:presLayoutVars>
      </dgm:prSet>
      <dgm:spPr/>
    </dgm:pt>
    <dgm:pt modelId="{E395C1F9-0196-48AA-BE6F-D990D10A9331}" type="pres">
      <dgm:prSet presAssocID="{79213132-DA48-45AA-A343-57CA060BFB68}" presName="Name8" presStyleCnt="0"/>
      <dgm:spPr/>
    </dgm:pt>
    <dgm:pt modelId="{B98247BE-DFED-4A85-A8B0-4D77F55608BB}" type="pres">
      <dgm:prSet presAssocID="{79213132-DA48-45AA-A343-57CA060BFB68}" presName="level" presStyleLbl="node1" presStyleIdx="2" presStyleCnt="3">
        <dgm:presLayoutVars>
          <dgm:chMax val="1"/>
          <dgm:bulletEnabled val="1"/>
        </dgm:presLayoutVars>
      </dgm:prSet>
      <dgm:spPr/>
    </dgm:pt>
    <dgm:pt modelId="{024BAACA-8BA4-4877-9337-E00E68EF25B4}" type="pres">
      <dgm:prSet presAssocID="{79213132-DA48-45AA-A343-57CA060BFB68}" presName="levelTx" presStyleLbl="revTx" presStyleIdx="0" presStyleCnt="0">
        <dgm:presLayoutVars>
          <dgm:chMax val="1"/>
          <dgm:bulletEnabled val="1"/>
        </dgm:presLayoutVars>
      </dgm:prSet>
      <dgm:spPr/>
    </dgm:pt>
  </dgm:ptLst>
  <dgm:cxnLst>
    <dgm:cxn modelId="{23975202-767C-4443-A0ED-8308362C1184}" type="presOf" srcId="{79213132-DA48-45AA-A343-57CA060BFB68}" destId="{B98247BE-DFED-4A85-A8B0-4D77F55608BB}" srcOrd="0" destOrd="0" presId="urn:microsoft.com/office/officeart/2005/8/layout/pyramid1"/>
    <dgm:cxn modelId="{13195C0C-E1AD-46CF-BEF4-83B265FE6765}" srcId="{D7BFBD3C-C1C5-4334-B25C-F443F889F7BB}" destId="{79213132-DA48-45AA-A343-57CA060BFB68}" srcOrd="2" destOrd="0" parTransId="{E949AF4D-6A12-4478-8602-D926EBF6A6B8}" sibTransId="{C4C0C066-FBCC-4436-9963-1DDA74E95DC0}"/>
    <dgm:cxn modelId="{808FA221-EEE4-4CAA-BE0A-F9DD7D5F8572}" type="presOf" srcId="{D7BFBD3C-C1C5-4334-B25C-F443F889F7BB}" destId="{F1B563E0-3A40-4CED-8AE2-E7584DC47148}" srcOrd="0" destOrd="0" presId="urn:microsoft.com/office/officeart/2005/8/layout/pyramid1"/>
    <dgm:cxn modelId="{51DF74B6-D824-4775-8183-43C1372D2C35}" type="presOf" srcId="{CC7547CB-0FC9-48C0-AF12-C13AC2E7307B}" destId="{32EB589D-1772-41A8-94D0-F66E3A7B71EF}" srcOrd="1" destOrd="0" presId="urn:microsoft.com/office/officeart/2005/8/layout/pyramid1"/>
    <dgm:cxn modelId="{C2D76EC0-9EAF-4AEC-B0DE-6906367E0537}" srcId="{D7BFBD3C-C1C5-4334-B25C-F443F889F7BB}" destId="{8B03AB91-1AD8-4905-B23A-EC4FE1B6697E}" srcOrd="1" destOrd="0" parTransId="{4409564D-3AE4-4472-BA20-976905EE05A9}" sibTransId="{EFB3E44A-DC1C-4AC5-9388-C4209F36DF84}"/>
    <dgm:cxn modelId="{3A862FC1-6BB9-48A3-A36C-E1503E981205}" type="presOf" srcId="{CC7547CB-0FC9-48C0-AF12-C13AC2E7307B}" destId="{C4A7C391-6A43-46F3-91DB-50AC0FC1D462}" srcOrd="0" destOrd="0" presId="urn:microsoft.com/office/officeart/2005/8/layout/pyramid1"/>
    <dgm:cxn modelId="{15C43CC8-82D2-4787-8CBD-0C602C03A8E5}" type="presOf" srcId="{8B03AB91-1AD8-4905-B23A-EC4FE1B6697E}" destId="{E4DCF3E7-9812-415C-A289-521FB87F116D}" srcOrd="0" destOrd="0" presId="urn:microsoft.com/office/officeart/2005/8/layout/pyramid1"/>
    <dgm:cxn modelId="{12BED2CE-6669-49DC-8E79-B6D822302CF2}" type="presOf" srcId="{79213132-DA48-45AA-A343-57CA060BFB68}" destId="{024BAACA-8BA4-4877-9337-E00E68EF25B4}" srcOrd="1" destOrd="0" presId="urn:microsoft.com/office/officeart/2005/8/layout/pyramid1"/>
    <dgm:cxn modelId="{E80557DE-2D46-4F9B-B034-E7ADC784E744}" srcId="{D7BFBD3C-C1C5-4334-B25C-F443F889F7BB}" destId="{CC7547CB-0FC9-48C0-AF12-C13AC2E7307B}" srcOrd="0" destOrd="0" parTransId="{FD686B80-DB03-4BAB-9097-C1586E6AD249}" sibTransId="{5B94768D-923C-4220-A4D7-A1C13599D5AF}"/>
    <dgm:cxn modelId="{0C376AF1-3FEA-434B-B76A-89EB3FCB7575}" type="presOf" srcId="{8B03AB91-1AD8-4905-B23A-EC4FE1B6697E}" destId="{B7E0DFAA-53E8-471F-81AE-B0F6820D612B}" srcOrd="1" destOrd="0" presId="urn:microsoft.com/office/officeart/2005/8/layout/pyramid1"/>
    <dgm:cxn modelId="{BA296782-1C2D-4B9C-A255-EDAC8A364619}" type="presParOf" srcId="{F1B563E0-3A40-4CED-8AE2-E7584DC47148}" destId="{584237F5-744C-4E95-9EDE-0EB81904B537}" srcOrd="0" destOrd="0" presId="urn:microsoft.com/office/officeart/2005/8/layout/pyramid1"/>
    <dgm:cxn modelId="{923F523E-8085-4D81-83CD-046DBE98A1E4}" type="presParOf" srcId="{584237F5-744C-4E95-9EDE-0EB81904B537}" destId="{C4A7C391-6A43-46F3-91DB-50AC0FC1D462}" srcOrd="0" destOrd="0" presId="urn:microsoft.com/office/officeart/2005/8/layout/pyramid1"/>
    <dgm:cxn modelId="{B1F2F4ED-72A2-46FF-A902-01E496C1F307}" type="presParOf" srcId="{584237F5-744C-4E95-9EDE-0EB81904B537}" destId="{32EB589D-1772-41A8-94D0-F66E3A7B71EF}" srcOrd="1" destOrd="0" presId="urn:microsoft.com/office/officeart/2005/8/layout/pyramid1"/>
    <dgm:cxn modelId="{8CF91124-FB6D-4F50-A230-A62A29986358}" type="presParOf" srcId="{F1B563E0-3A40-4CED-8AE2-E7584DC47148}" destId="{2AF8ADFE-B7E1-4F75-A648-8D2DAEF08600}" srcOrd="1" destOrd="0" presId="urn:microsoft.com/office/officeart/2005/8/layout/pyramid1"/>
    <dgm:cxn modelId="{107472A8-0BE2-4A92-A70B-DB70CEE10DF9}" type="presParOf" srcId="{2AF8ADFE-B7E1-4F75-A648-8D2DAEF08600}" destId="{E4DCF3E7-9812-415C-A289-521FB87F116D}" srcOrd="0" destOrd="0" presId="urn:microsoft.com/office/officeart/2005/8/layout/pyramid1"/>
    <dgm:cxn modelId="{5142555D-F803-42B3-B37C-55870F7DC669}" type="presParOf" srcId="{2AF8ADFE-B7E1-4F75-A648-8D2DAEF08600}" destId="{B7E0DFAA-53E8-471F-81AE-B0F6820D612B}" srcOrd="1" destOrd="0" presId="urn:microsoft.com/office/officeart/2005/8/layout/pyramid1"/>
    <dgm:cxn modelId="{04AC3167-0913-46CF-A6B6-9D101AA318B3}" type="presParOf" srcId="{F1B563E0-3A40-4CED-8AE2-E7584DC47148}" destId="{E395C1F9-0196-48AA-BE6F-D990D10A9331}" srcOrd="2" destOrd="0" presId="urn:microsoft.com/office/officeart/2005/8/layout/pyramid1"/>
    <dgm:cxn modelId="{28A60BCF-2A78-488F-98B1-F937B9B8395C}" type="presParOf" srcId="{E395C1F9-0196-48AA-BE6F-D990D10A9331}" destId="{B98247BE-DFED-4A85-A8B0-4D77F55608BB}" srcOrd="0" destOrd="0" presId="urn:microsoft.com/office/officeart/2005/8/layout/pyramid1"/>
    <dgm:cxn modelId="{87742BFA-654E-4C15-ADD4-F50EBCD68FF2}" type="presParOf" srcId="{E395C1F9-0196-48AA-BE6F-D990D10A9331}" destId="{024BAACA-8BA4-4877-9337-E00E68EF25B4}"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7BFBD3C-C1C5-4334-B25C-F443F889F7BB}" type="doc">
      <dgm:prSet loTypeId="urn:microsoft.com/office/officeart/2005/8/layout/pyramid1" loCatId="pyramid" qsTypeId="urn:microsoft.com/office/officeart/2005/8/quickstyle/simple1" qsCatId="simple" csTypeId="urn:microsoft.com/office/officeart/2005/8/colors/accent1_2" csCatId="accent1" phldr="1"/>
      <dgm:spPr/>
    </dgm:pt>
    <dgm:pt modelId="{CC7547CB-0FC9-48C0-AF12-C13AC2E7307B}">
      <dgm:prSet phldrT="[Text]"/>
      <dgm:spPr>
        <a:solidFill>
          <a:srgbClr val="92D050"/>
        </a:solidFill>
      </dgm:spPr>
      <dgm:t>
        <a:bodyPr/>
        <a:lstStyle/>
        <a:p>
          <a:r>
            <a:rPr lang="en-US" dirty="0"/>
            <a:t>1Q</a:t>
          </a:r>
        </a:p>
      </dgm:t>
    </dgm:pt>
    <dgm:pt modelId="{FD686B80-DB03-4BAB-9097-C1586E6AD249}" type="parTrans" cxnId="{E80557DE-2D46-4F9B-B034-E7ADC784E744}">
      <dgm:prSet/>
      <dgm:spPr/>
      <dgm:t>
        <a:bodyPr/>
        <a:lstStyle/>
        <a:p>
          <a:endParaRPr lang="en-US"/>
        </a:p>
      </dgm:t>
    </dgm:pt>
    <dgm:pt modelId="{5B94768D-923C-4220-A4D7-A1C13599D5AF}" type="sibTrans" cxnId="{E80557DE-2D46-4F9B-B034-E7ADC784E744}">
      <dgm:prSet/>
      <dgm:spPr/>
      <dgm:t>
        <a:bodyPr/>
        <a:lstStyle/>
        <a:p>
          <a:endParaRPr lang="en-US"/>
        </a:p>
      </dgm:t>
    </dgm:pt>
    <dgm:pt modelId="{8B03AB91-1AD8-4905-B23A-EC4FE1B6697E}">
      <dgm:prSet phldrT="[Text]"/>
      <dgm:spPr>
        <a:solidFill>
          <a:srgbClr val="FFC000"/>
        </a:solidFill>
      </dgm:spPr>
      <dgm:t>
        <a:bodyPr/>
        <a:lstStyle/>
        <a:p>
          <a:r>
            <a:rPr lang="en-US" dirty="0"/>
            <a:t>2 Benefits</a:t>
          </a:r>
        </a:p>
      </dgm:t>
    </dgm:pt>
    <dgm:pt modelId="{4409564D-3AE4-4472-BA20-976905EE05A9}" type="parTrans" cxnId="{C2D76EC0-9EAF-4AEC-B0DE-6906367E0537}">
      <dgm:prSet/>
      <dgm:spPr/>
      <dgm:t>
        <a:bodyPr/>
        <a:lstStyle/>
        <a:p>
          <a:endParaRPr lang="en-US"/>
        </a:p>
      </dgm:t>
    </dgm:pt>
    <dgm:pt modelId="{EFB3E44A-DC1C-4AC5-9388-C4209F36DF84}" type="sibTrans" cxnId="{C2D76EC0-9EAF-4AEC-B0DE-6906367E0537}">
      <dgm:prSet/>
      <dgm:spPr/>
      <dgm:t>
        <a:bodyPr/>
        <a:lstStyle/>
        <a:p>
          <a:endParaRPr lang="en-US"/>
        </a:p>
      </dgm:t>
    </dgm:pt>
    <dgm:pt modelId="{79213132-DA48-45AA-A343-57CA060BFB68}">
      <dgm:prSet phldrT="[Text]"/>
      <dgm:spPr>
        <a:solidFill>
          <a:srgbClr val="FF0000"/>
        </a:solidFill>
      </dgm:spPr>
      <dgm:t>
        <a:bodyPr/>
        <a:lstStyle/>
        <a:p>
          <a:r>
            <a:rPr lang="en-US" dirty="0"/>
            <a:t>3 Interesting Things</a:t>
          </a:r>
        </a:p>
      </dgm:t>
    </dgm:pt>
    <dgm:pt modelId="{E949AF4D-6A12-4478-8602-D926EBF6A6B8}" type="parTrans" cxnId="{13195C0C-E1AD-46CF-BEF4-83B265FE6765}">
      <dgm:prSet/>
      <dgm:spPr/>
      <dgm:t>
        <a:bodyPr/>
        <a:lstStyle/>
        <a:p>
          <a:endParaRPr lang="en-US"/>
        </a:p>
      </dgm:t>
    </dgm:pt>
    <dgm:pt modelId="{C4C0C066-FBCC-4436-9963-1DDA74E95DC0}" type="sibTrans" cxnId="{13195C0C-E1AD-46CF-BEF4-83B265FE6765}">
      <dgm:prSet/>
      <dgm:spPr/>
      <dgm:t>
        <a:bodyPr/>
        <a:lstStyle/>
        <a:p>
          <a:endParaRPr lang="en-US"/>
        </a:p>
      </dgm:t>
    </dgm:pt>
    <dgm:pt modelId="{F1B563E0-3A40-4CED-8AE2-E7584DC47148}" type="pres">
      <dgm:prSet presAssocID="{D7BFBD3C-C1C5-4334-B25C-F443F889F7BB}" presName="Name0" presStyleCnt="0">
        <dgm:presLayoutVars>
          <dgm:dir/>
          <dgm:animLvl val="lvl"/>
          <dgm:resizeHandles val="exact"/>
        </dgm:presLayoutVars>
      </dgm:prSet>
      <dgm:spPr/>
    </dgm:pt>
    <dgm:pt modelId="{584237F5-744C-4E95-9EDE-0EB81904B537}" type="pres">
      <dgm:prSet presAssocID="{CC7547CB-0FC9-48C0-AF12-C13AC2E7307B}" presName="Name8" presStyleCnt="0"/>
      <dgm:spPr/>
    </dgm:pt>
    <dgm:pt modelId="{C4A7C391-6A43-46F3-91DB-50AC0FC1D462}" type="pres">
      <dgm:prSet presAssocID="{CC7547CB-0FC9-48C0-AF12-C13AC2E7307B}" presName="level" presStyleLbl="node1" presStyleIdx="0" presStyleCnt="3">
        <dgm:presLayoutVars>
          <dgm:chMax val="1"/>
          <dgm:bulletEnabled val="1"/>
        </dgm:presLayoutVars>
      </dgm:prSet>
      <dgm:spPr/>
    </dgm:pt>
    <dgm:pt modelId="{32EB589D-1772-41A8-94D0-F66E3A7B71EF}" type="pres">
      <dgm:prSet presAssocID="{CC7547CB-0FC9-48C0-AF12-C13AC2E7307B}" presName="levelTx" presStyleLbl="revTx" presStyleIdx="0" presStyleCnt="0">
        <dgm:presLayoutVars>
          <dgm:chMax val="1"/>
          <dgm:bulletEnabled val="1"/>
        </dgm:presLayoutVars>
      </dgm:prSet>
      <dgm:spPr/>
    </dgm:pt>
    <dgm:pt modelId="{2AF8ADFE-B7E1-4F75-A648-8D2DAEF08600}" type="pres">
      <dgm:prSet presAssocID="{8B03AB91-1AD8-4905-B23A-EC4FE1B6697E}" presName="Name8" presStyleCnt="0"/>
      <dgm:spPr/>
    </dgm:pt>
    <dgm:pt modelId="{E4DCF3E7-9812-415C-A289-521FB87F116D}" type="pres">
      <dgm:prSet presAssocID="{8B03AB91-1AD8-4905-B23A-EC4FE1B6697E}" presName="level" presStyleLbl="node1" presStyleIdx="1" presStyleCnt="3">
        <dgm:presLayoutVars>
          <dgm:chMax val="1"/>
          <dgm:bulletEnabled val="1"/>
        </dgm:presLayoutVars>
      </dgm:prSet>
      <dgm:spPr/>
    </dgm:pt>
    <dgm:pt modelId="{B7E0DFAA-53E8-471F-81AE-B0F6820D612B}" type="pres">
      <dgm:prSet presAssocID="{8B03AB91-1AD8-4905-B23A-EC4FE1B6697E}" presName="levelTx" presStyleLbl="revTx" presStyleIdx="0" presStyleCnt="0">
        <dgm:presLayoutVars>
          <dgm:chMax val="1"/>
          <dgm:bulletEnabled val="1"/>
        </dgm:presLayoutVars>
      </dgm:prSet>
      <dgm:spPr/>
    </dgm:pt>
    <dgm:pt modelId="{E395C1F9-0196-48AA-BE6F-D990D10A9331}" type="pres">
      <dgm:prSet presAssocID="{79213132-DA48-45AA-A343-57CA060BFB68}" presName="Name8" presStyleCnt="0"/>
      <dgm:spPr/>
    </dgm:pt>
    <dgm:pt modelId="{B98247BE-DFED-4A85-A8B0-4D77F55608BB}" type="pres">
      <dgm:prSet presAssocID="{79213132-DA48-45AA-A343-57CA060BFB68}" presName="level" presStyleLbl="node1" presStyleIdx="2" presStyleCnt="3">
        <dgm:presLayoutVars>
          <dgm:chMax val="1"/>
          <dgm:bulletEnabled val="1"/>
        </dgm:presLayoutVars>
      </dgm:prSet>
      <dgm:spPr/>
    </dgm:pt>
    <dgm:pt modelId="{024BAACA-8BA4-4877-9337-E00E68EF25B4}" type="pres">
      <dgm:prSet presAssocID="{79213132-DA48-45AA-A343-57CA060BFB68}" presName="levelTx" presStyleLbl="revTx" presStyleIdx="0" presStyleCnt="0">
        <dgm:presLayoutVars>
          <dgm:chMax val="1"/>
          <dgm:bulletEnabled val="1"/>
        </dgm:presLayoutVars>
      </dgm:prSet>
      <dgm:spPr/>
    </dgm:pt>
  </dgm:ptLst>
  <dgm:cxnLst>
    <dgm:cxn modelId="{23975202-767C-4443-A0ED-8308362C1184}" type="presOf" srcId="{79213132-DA48-45AA-A343-57CA060BFB68}" destId="{B98247BE-DFED-4A85-A8B0-4D77F55608BB}" srcOrd="0" destOrd="0" presId="urn:microsoft.com/office/officeart/2005/8/layout/pyramid1"/>
    <dgm:cxn modelId="{13195C0C-E1AD-46CF-BEF4-83B265FE6765}" srcId="{D7BFBD3C-C1C5-4334-B25C-F443F889F7BB}" destId="{79213132-DA48-45AA-A343-57CA060BFB68}" srcOrd="2" destOrd="0" parTransId="{E949AF4D-6A12-4478-8602-D926EBF6A6B8}" sibTransId="{C4C0C066-FBCC-4436-9963-1DDA74E95DC0}"/>
    <dgm:cxn modelId="{808FA221-EEE4-4CAA-BE0A-F9DD7D5F8572}" type="presOf" srcId="{D7BFBD3C-C1C5-4334-B25C-F443F889F7BB}" destId="{F1B563E0-3A40-4CED-8AE2-E7584DC47148}" srcOrd="0" destOrd="0" presId="urn:microsoft.com/office/officeart/2005/8/layout/pyramid1"/>
    <dgm:cxn modelId="{51DF74B6-D824-4775-8183-43C1372D2C35}" type="presOf" srcId="{CC7547CB-0FC9-48C0-AF12-C13AC2E7307B}" destId="{32EB589D-1772-41A8-94D0-F66E3A7B71EF}" srcOrd="1" destOrd="0" presId="urn:microsoft.com/office/officeart/2005/8/layout/pyramid1"/>
    <dgm:cxn modelId="{C2D76EC0-9EAF-4AEC-B0DE-6906367E0537}" srcId="{D7BFBD3C-C1C5-4334-B25C-F443F889F7BB}" destId="{8B03AB91-1AD8-4905-B23A-EC4FE1B6697E}" srcOrd="1" destOrd="0" parTransId="{4409564D-3AE4-4472-BA20-976905EE05A9}" sibTransId="{EFB3E44A-DC1C-4AC5-9388-C4209F36DF84}"/>
    <dgm:cxn modelId="{3A862FC1-6BB9-48A3-A36C-E1503E981205}" type="presOf" srcId="{CC7547CB-0FC9-48C0-AF12-C13AC2E7307B}" destId="{C4A7C391-6A43-46F3-91DB-50AC0FC1D462}" srcOrd="0" destOrd="0" presId="urn:microsoft.com/office/officeart/2005/8/layout/pyramid1"/>
    <dgm:cxn modelId="{15C43CC8-82D2-4787-8CBD-0C602C03A8E5}" type="presOf" srcId="{8B03AB91-1AD8-4905-B23A-EC4FE1B6697E}" destId="{E4DCF3E7-9812-415C-A289-521FB87F116D}" srcOrd="0" destOrd="0" presId="urn:microsoft.com/office/officeart/2005/8/layout/pyramid1"/>
    <dgm:cxn modelId="{12BED2CE-6669-49DC-8E79-B6D822302CF2}" type="presOf" srcId="{79213132-DA48-45AA-A343-57CA060BFB68}" destId="{024BAACA-8BA4-4877-9337-E00E68EF25B4}" srcOrd="1" destOrd="0" presId="urn:microsoft.com/office/officeart/2005/8/layout/pyramid1"/>
    <dgm:cxn modelId="{E80557DE-2D46-4F9B-B034-E7ADC784E744}" srcId="{D7BFBD3C-C1C5-4334-B25C-F443F889F7BB}" destId="{CC7547CB-0FC9-48C0-AF12-C13AC2E7307B}" srcOrd="0" destOrd="0" parTransId="{FD686B80-DB03-4BAB-9097-C1586E6AD249}" sibTransId="{5B94768D-923C-4220-A4D7-A1C13599D5AF}"/>
    <dgm:cxn modelId="{0C376AF1-3FEA-434B-B76A-89EB3FCB7575}" type="presOf" srcId="{8B03AB91-1AD8-4905-B23A-EC4FE1B6697E}" destId="{B7E0DFAA-53E8-471F-81AE-B0F6820D612B}" srcOrd="1" destOrd="0" presId="urn:microsoft.com/office/officeart/2005/8/layout/pyramid1"/>
    <dgm:cxn modelId="{BA296782-1C2D-4B9C-A255-EDAC8A364619}" type="presParOf" srcId="{F1B563E0-3A40-4CED-8AE2-E7584DC47148}" destId="{584237F5-744C-4E95-9EDE-0EB81904B537}" srcOrd="0" destOrd="0" presId="urn:microsoft.com/office/officeart/2005/8/layout/pyramid1"/>
    <dgm:cxn modelId="{923F523E-8085-4D81-83CD-046DBE98A1E4}" type="presParOf" srcId="{584237F5-744C-4E95-9EDE-0EB81904B537}" destId="{C4A7C391-6A43-46F3-91DB-50AC0FC1D462}" srcOrd="0" destOrd="0" presId="urn:microsoft.com/office/officeart/2005/8/layout/pyramid1"/>
    <dgm:cxn modelId="{B1F2F4ED-72A2-46FF-A902-01E496C1F307}" type="presParOf" srcId="{584237F5-744C-4E95-9EDE-0EB81904B537}" destId="{32EB589D-1772-41A8-94D0-F66E3A7B71EF}" srcOrd="1" destOrd="0" presId="urn:microsoft.com/office/officeart/2005/8/layout/pyramid1"/>
    <dgm:cxn modelId="{8CF91124-FB6D-4F50-A230-A62A29986358}" type="presParOf" srcId="{F1B563E0-3A40-4CED-8AE2-E7584DC47148}" destId="{2AF8ADFE-B7E1-4F75-A648-8D2DAEF08600}" srcOrd="1" destOrd="0" presId="urn:microsoft.com/office/officeart/2005/8/layout/pyramid1"/>
    <dgm:cxn modelId="{107472A8-0BE2-4A92-A70B-DB70CEE10DF9}" type="presParOf" srcId="{2AF8ADFE-B7E1-4F75-A648-8D2DAEF08600}" destId="{E4DCF3E7-9812-415C-A289-521FB87F116D}" srcOrd="0" destOrd="0" presId="urn:microsoft.com/office/officeart/2005/8/layout/pyramid1"/>
    <dgm:cxn modelId="{5142555D-F803-42B3-B37C-55870F7DC669}" type="presParOf" srcId="{2AF8ADFE-B7E1-4F75-A648-8D2DAEF08600}" destId="{B7E0DFAA-53E8-471F-81AE-B0F6820D612B}" srcOrd="1" destOrd="0" presId="urn:microsoft.com/office/officeart/2005/8/layout/pyramid1"/>
    <dgm:cxn modelId="{04AC3167-0913-46CF-A6B6-9D101AA318B3}" type="presParOf" srcId="{F1B563E0-3A40-4CED-8AE2-E7584DC47148}" destId="{E395C1F9-0196-48AA-BE6F-D990D10A9331}" srcOrd="2" destOrd="0" presId="urn:microsoft.com/office/officeart/2005/8/layout/pyramid1"/>
    <dgm:cxn modelId="{28A60BCF-2A78-488F-98B1-F937B9B8395C}" type="presParOf" srcId="{E395C1F9-0196-48AA-BE6F-D990D10A9331}" destId="{B98247BE-DFED-4A85-A8B0-4D77F55608BB}" srcOrd="0" destOrd="0" presId="urn:microsoft.com/office/officeart/2005/8/layout/pyramid1"/>
    <dgm:cxn modelId="{87742BFA-654E-4C15-ADD4-F50EBCD68FF2}" type="presParOf" srcId="{E395C1F9-0196-48AA-BE6F-D990D10A9331}" destId="{024BAACA-8BA4-4877-9337-E00E68EF25B4}"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FB477BF-9E65-4BE9-8C0C-1545E23A1247}" type="doc">
      <dgm:prSet loTypeId="urn:microsoft.com/office/officeart/2005/8/layout/venn1" loCatId="relationship" qsTypeId="urn:microsoft.com/office/officeart/2005/8/quickstyle/simple1" qsCatId="simple" csTypeId="urn:microsoft.com/office/officeart/2005/8/colors/accent2_5" csCatId="accent2" phldr="1"/>
      <dgm:spPr/>
    </dgm:pt>
    <dgm:pt modelId="{CDA60817-0EA4-4D6A-8AE7-F26CA825A0A1}">
      <dgm:prSet phldrT="[Text]"/>
      <dgm:spPr/>
      <dgm:t>
        <a:bodyPr/>
        <a:lstStyle/>
        <a:p>
          <a:endParaRPr lang="en-US" dirty="0"/>
        </a:p>
      </dgm:t>
    </dgm:pt>
    <dgm:pt modelId="{7CA533C3-2056-44D8-96B0-035A6D542E10}" type="parTrans" cxnId="{4CC404C1-2002-4605-9E1F-1A1C516CF5AA}">
      <dgm:prSet/>
      <dgm:spPr/>
      <dgm:t>
        <a:bodyPr/>
        <a:lstStyle/>
        <a:p>
          <a:endParaRPr lang="en-US"/>
        </a:p>
      </dgm:t>
    </dgm:pt>
    <dgm:pt modelId="{0521FF4D-E34E-45E6-80EF-1FB05B3896C7}" type="sibTrans" cxnId="{4CC404C1-2002-4605-9E1F-1A1C516CF5AA}">
      <dgm:prSet/>
      <dgm:spPr/>
      <dgm:t>
        <a:bodyPr/>
        <a:lstStyle/>
        <a:p>
          <a:endParaRPr lang="en-US"/>
        </a:p>
      </dgm:t>
    </dgm:pt>
    <dgm:pt modelId="{1CC7BE77-C2F7-4417-9FD6-D38B34959194}">
      <dgm:prSet phldrT="[Text]"/>
      <dgm:spPr/>
      <dgm:t>
        <a:bodyPr/>
        <a:lstStyle/>
        <a:p>
          <a:endParaRPr lang="en-US" dirty="0"/>
        </a:p>
      </dgm:t>
    </dgm:pt>
    <dgm:pt modelId="{46E18C22-DB7F-45A0-B15B-71008B7AA5BF}" type="parTrans" cxnId="{636C351D-F4E2-4F4E-9E40-C6C58FBE3C12}">
      <dgm:prSet/>
      <dgm:spPr/>
      <dgm:t>
        <a:bodyPr/>
        <a:lstStyle/>
        <a:p>
          <a:endParaRPr lang="en-US"/>
        </a:p>
      </dgm:t>
    </dgm:pt>
    <dgm:pt modelId="{658254FC-7464-4ACA-A291-BF348873A811}" type="sibTrans" cxnId="{636C351D-F4E2-4F4E-9E40-C6C58FBE3C12}">
      <dgm:prSet/>
      <dgm:spPr/>
      <dgm:t>
        <a:bodyPr/>
        <a:lstStyle/>
        <a:p>
          <a:endParaRPr lang="en-US"/>
        </a:p>
      </dgm:t>
    </dgm:pt>
    <dgm:pt modelId="{A2855F9F-A4AB-4C86-8BEB-0A5C5A89934F}" type="pres">
      <dgm:prSet presAssocID="{2FB477BF-9E65-4BE9-8C0C-1545E23A1247}" presName="compositeShape" presStyleCnt="0">
        <dgm:presLayoutVars>
          <dgm:chMax val="7"/>
          <dgm:dir/>
          <dgm:resizeHandles val="exact"/>
        </dgm:presLayoutVars>
      </dgm:prSet>
      <dgm:spPr/>
    </dgm:pt>
    <dgm:pt modelId="{E9856E4E-004B-42A8-B247-3498B357899B}" type="pres">
      <dgm:prSet presAssocID="{CDA60817-0EA4-4D6A-8AE7-F26CA825A0A1}" presName="circ1" presStyleLbl="vennNode1" presStyleIdx="0" presStyleCnt="2"/>
      <dgm:spPr/>
    </dgm:pt>
    <dgm:pt modelId="{95034B72-A903-46CE-A81D-A00CC117F1B0}" type="pres">
      <dgm:prSet presAssocID="{CDA60817-0EA4-4D6A-8AE7-F26CA825A0A1}" presName="circ1Tx" presStyleLbl="revTx" presStyleIdx="0" presStyleCnt="0">
        <dgm:presLayoutVars>
          <dgm:chMax val="0"/>
          <dgm:chPref val="0"/>
          <dgm:bulletEnabled val="1"/>
        </dgm:presLayoutVars>
      </dgm:prSet>
      <dgm:spPr/>
    </dgm:pt>
    <dgm:pt modelId="{B991656B-43D9-4133-9FE3-9A134C0C0811}" type="pres">
      <dgm:prSet presAssocID="{1CC7BE77-C2F7-4417-9FD6-D38B34959194}" presName="circ2" presStyleLbl="vennNode1" presStyleIdx="1" presStyleCnt="2"/>
      <dgm:spPr/>
    </dgm:pt>
    <dgm:pt modelId="{DBD12696-DCBD-460B-98D5-9362A1FC001C}" type="pres">
      <dgm:prSet presAssocID="{1CC7BE77-C2F7-4417-9FD6-D38B34959194}" presName="circ2Tx" presStyleLbl="revTx" presStyleIdx="0" presStyleCnt="0">
        <dgm:presLayoutVars>
          <dgm:chMax val="0"/>
          <dgm:chPref val="0"/>
          <dgm:bulletEnabled val="1"/>
        </dgm:presLayoutVars>
      </dgm:prSet>
      <dgm:spPr/>
    </dgm:pt>
  </dgm:ptLst>
  <dgm:cxnLst>
    <dgm:cxn modelId="{636C351D-F4E2-4F4E-9E40-C6C58FBE3C12}" srcId="{2FB477BF-9E65-4BE9-8C0C-1545E23A1247}" destId="{1CC7BE77-C2F7-4417-9FD6-D38B34959194}" srcOrd="1" destOrd="0" parTransId="{46E18C22-DB7F-45A0-B15B-71008B7AA5BF}" sibTransId="{658254FC-7464-4ACA-A291-BF348873A811}"/>
    <dgm:cxn modelId="{ECB27B29-9B95-4F98-8F2A-53862053FB85}" type="presOf" srcId="{1CC7BE77-C2F7-4417-9FD6-D38B34959194}" destId="{DBD12696-DCBD-460B-98D5-9362A1FC001C}" srcOrd="1" destOrd="0" presId="urn:microsoft.com/office/officeart/2005/8/layout/venn1"/>
    <dgm:cxn modelId="{D91F2970-B235-4D09-B8A2-C8BAAF848E7A}" type="presOf" srcId="{CDA60817-0EA4-4D6A-8AE7-F26CA825A0A1}" destId="{95034B72-A903-46CE-A81D-A00CC117F1B0}" srcOrd="1" destOrd="0" presId="urn:microsoft.com/office/officeart/2005/8/layout/venn1"/>
    <dgm:cxn modelId="{72529E76-2A10-4259-8D3F-CD4857355BC0}" type="presOf" srcId="{1CC7BE77-C2F7-4417-9FD6-D38B34959194}" destId="{B991656B-43D9-4133-9FE3-9A134C0C0811}" srcOrd="0" destOrd="0" presId="urn:microsoft.com/office/officeart/2005/8/layout/venn1"/>
    <dgm:cxn modelId="{4CC404C1-2002-4605-9E1F-1A1C516CF5AA}" srcId="{2FB477BF-9E65-4BE9-8C0C-1545E23A1247}" destId="{CDA60817-0EA4-4D6A-8AE7-F26CA825A0A1}" srcOrd="0" destOrd="0" parTransId="{7CA533C3-2056-44D8-96B0-035A6D542E10}" sibTransId="{0521FF4D-E34E-45E6-80EF-1FB05B3896C7}"/>
    <dgm:cxn modelId="{3DCF49E4-1793-41F9-900B-71233FD973D7}" type="presOf" srcId="{CDA60817-0EA4-4D6A-8AE7-F26CA825A0A1}" destId="{E9856E4E-004B-42A8-B247-3498B357899B}" srcOrd="0" destOrd="0" presId="urn:microsoft.com/office/officeart/2005/8/layout/venn1"/>
    <dgm:cxn modelId="{BD84A3E5-B6DE-41BC-BB50-C0375E27F56C}" type="presOf" srcId="{2FB477BF-9E65-4BE9-8C0C-1545E23A1247}" destId="{A2855F9F-A4AB-4C86-8BEB-0A5C5A89934F}" srcOrd="0" destOrd="0" presId="urn:microsoft.com/office/officeart/2005/8/layout/venn1"/>
    <dgm:cxn modelId="{B63DD4B1-46C0-4E73-9CCB-E9AB012A0BAE}" type="presParOf" srcId="{A2855F9F-A4AB-4C86-8BEB-0A5C5A89934F}" destId="{E9856E4E-004B-42A8-B247-3498B357899B}" srcOrd="0" destOrd="0" presId="urn:microsoft.com/office/officeart/2005/8/layout/venn1"/>
    <dgm:cxn modelId="{FCF11265-5D93-4CBC-9FB5-67B0D6C3B54C}" type="presParOf" srcId="{A2855F9F-A4AB-4C86-8BEB-0A5C5A89934F}" destId="{95034B72-A903-46CE-A81D-A00CC117F1B0}" srcOrd="1" destOrd="0" presId="urn:microsoft.com/office/officeart/2005/8/layout/venn1"/>
    <dgm:cxn modelId="{FC6BC9EA-195C-4026-B2CA-E7B1E345DE51}" type="presParOf" srcId="{A2855F9F-A4AB-4C86-8BEB-0A5C5A89934F}" destId="{B991656B-43D9-4133-9FE3-9A134C0C0811}" srcOrd="2" destOrd="0" presId="urn:microsoft.com/office/officeart/2005/8/layout/venn1"/>
    <dgm:cxn modelId="{E823D7CF-10C7-44ED-9D8F-D1F7E5EDAE9B}" type="presParOf" srcId="{A2855F9F-A4AB-4C86-8BEB-0A5C5A89934F}" destId="{DBD12696-DCBD-460B-98D5-9362A1FC001C}" srcOrd="3"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E3CD854-0108-4989-B07C-2EC7A3960B34}" type="doc">
      <dgm:prSet loTypeId="urn:microsoft.com/office/officeart/2005/8/layout/cycle4" loCatId="matrix" qsTypeId="urn:microsoft.com/office/officeart/2005/8/quickstyle/simple1" qsCatId="simple" csTypeId="urn:microsoft.com/office/officeart/2005/8/colors/accent1_2" csCatId="accent1" phldr="1"/>
      <dgm:spPr/>
      <dgm:t>
        <a:bodyPr/>
        <a:lstStyle/>
        <a:p>
          <a:endParaRPr lang="en-US"/>
        </a:p>
      </dgm:t>
    </dgm:pt>
    <dgm:pt modelId="{3946EDE5-ED5D-4AD3-AEE4-1706ABBFA860}">
      <dgm:prSet phldrT="[Text]">
        <dgm:style>
          <a:lnRef idx="2">
            <a:schemeClr val="accent5">
              <a:shade val="50000"/>
            </a:schemeClr>
          </a:lnRef>
          <a:fillRef idx="1">
            <a:schemeClr val="accent5"/>
          </a:fillRef>
          <a:effectRef idx="0">
            <a:schemeClr val="accent5"/>
          </a:effectRef>
          <a:fontRef idx="minor">
            <a:schemeClr val="lt1"/>
          </a:fontRef>
        </dgm:style>
      </dgm:prSet>
      <dgm:spPr>
        <a:solidFill>
          <a:srgbClr val="FF0000"/>
        </a:solidFill>
        <a:ln>
          <a:noFill/>
        </a:ln>
      </dgm:spPr>
      <dgm:t>
        <a:bodyPr/>
        <a:lstStyle/>
        <a:p>
          <a:r>
            <a:rPr lang="en-US" dirty="0">
              <a:noFill/>
            </a:rPr>
            <a:t>.</a:t>
          </a:r>
        </a:p>
      </dgm:t>
    </dgm:pt>
    <dgm:pt modelId="{F4BC7570-2BBD-4C76-AD92-DBBD89A3FD1B}" type="parTrans" cxnId="{F15351E0-4EE1-4394-BA89-A5DC7E167377}">
      <dgm:prSet/>
      <dgm:spPr/>
      <dgm:t>
        <a:bodyPr/>
        <a:lstStyle/>
        <a:p>
          <a:endParaRPr lang="en-US">
            <a:noFill/>
          </a:endParaRPr>
        </a:p>
      </dgm:t>
    </dgm:pt>
    <dgm:pt modelId="{1D9AFBD8-2E44-41B0-B2C0-6DF20ECEB112}" type="sibTrans" cxnId="{F15351E0-4EE1-4394-BA89-A5DC7E167377}">
      <dgm:prSet/>
      <dgm:spPr/>
      <dgm:t>
        <a:bodyPr/>
        <a:lstStyle/>
        <a:p>
          <a:endParaRPr lang="en-US">
            <a:noFill/>
          </a:endParaRPr>
        </a:p>
      </dgm:t>
    </dgm:pt>
    <dgm:pt modelId="{4D246A1B-0A47-4DDC-9C81-0A47863DD198}">
      <dgm:prSet phldrT="[Text]"/>
      <dgm:spPr>
        <a:solidFill>
          <a:srgbClr val="FF6600">
            <a:alpha val="90000"/>
          </a:srgbClr>
        </a:solidFill>
        <a:ln>
          <a:noFill/>
        </a:ln>
      </dgm:spPr>
      <dgm:t>
        <a:bodyPr/>
        <a:lstStyle/>
        <a:p>
          <a:r>
            <a:rPr lang="en-US" dirty="0">
              <a:solidFill>
                <a:schemeClr val="tx1"/>
              </a:solidFill>
            </a:rPr>
            <a:t>Topic 1</a:t>
          </a:r>
        </a:p>
      </dgm:t>
    </dgm:pt>
    <dgm:pt modelId="{3F78CAF6-2A13-4E63-B192-C85B673BD503}" type="parTrans" cxnId="{ACE0985D-4CE8-40C5-A682-C8C0F5C8C93F}">
      <dgm:prSet/>
      <dgm:spPr/>
      <dgm:t>
        <a:bodyPr/>
        <a:lstStyle/>
        <a:p>
          <a:endParaRPr lang="en-US">
            <a:noFill/>
          </a:endParaRPr>
        </a:p>
      </dgm:t>
    </dgm:pt>
    <dgm:pt modelId="{9C244613-DF48-4F48-B44D-50E53559474C}" type="sibTrans" cxnId="{ACE0985D-4CE8-40C5-A682-C8C0F5C8C93F}">
      <dgm:prSet/>
      <dgm:spPr/>
      <dgm:t>
        <a:bodyPr/>
        <a:lstStyle/>
        <a:p>
          <a:endParaRPr lang="en-US">
            <a:noFill/>
          </a:endParaRPr>
        </a:p>
      </dgm:t>
    </dgm:pt>
    <dgm:pt modelId="{C7718755-AE9A-4D5D-BFE8-5B58265AD6D3}">
      <dgm:prSet phldrT="[Text]">
        <dgm:style>
          <a:lnRef idx="2">
            <a:schemeClr val="accent5">
              <a:shade val="50000"/>
            </a:schemeClr>
          </a:lnRef>
          <a:fillRef idx="1">
            <a:schemeClr val="accent5"/>
          </a:fillRef>
          <a:effectRef idx="0">
            <a:schemeClr val="accent5"/>
          </a:effectRef>
          <a:fontRef idx="minor">
            <a:schemeClr val="lt1"/>
          </a:fontRef>
        </dgm:style>
      </dgm:prSet>
      <dgm:spPr>
        <a:solidFill>
          <a:srgbClr val="FF0000"/>
        </a:solidFill>
        <a:ln>
          <a:noFill/>
        </a:ln>
      </dgm:spPr>
      <dgm:t>
        <a:bodyPr/>
        <a:lstStyle/>
        <a:p>
          <a:r>
            <a:rPr lang="en-US" dirty="0">
              <a:noFill/>
            </a:rPr>
            <a:t>.</a:t>
          </a:r>
        </a:p>
      </dgm:t>
    </dgm:pt>
    <dgm:pt modelId="{CEADB292-0F79-421B-A0DB-75CBB745B296}" type="parTrans" cxnId="{CC8A7605-BB49-47C6-B112-B28DDD5E5DB8}">
      <dgm:prSet/>
      <dgm:spPr/>
      <dgm:t>
        <a:bodyPr/>
        <a:lstStyle/>
        <a:p>
          <a:endParaRPr lang="en-US">
            <a:noFill/>
          </a:endParaRPr>
        </a:p>
      </dgm:t>
    </dgm:pt>
    <dgm:pt modelId="{272ADABC-ACDD-45C5-A0EF-31121864A88A}" type="sibTrans" cxnId="{CC8A7605-BB49-47C6-B112-B28DDD5E5DB8}">
      <dgm:prSet/>
      <dgm:spPr/>
      <dgm:t>
        <a:bodyPr/>
        <a:lstStyle/>
        <a:p>
          <a:endParaRPr lang="en-US">
            <a:noFill/>
          </a:endParaRPr>
        </a:p>
      </dgm:t>
    </dgm:pt>
    <dgm:pt modelId="{32A04795-6B3C-4BE2-A42A-8F6F892BE027}">
      <dgm:prSet phldrT="[Text]"/>
      <dgm:spPr>
        <a:solidFill>
          <a:srgbClr val="FF6600">
            <a:alpha val="90000"/>
          </a:srgbClr>
        </a:solidFill>
        <a:ln>
          <a:noFill/>
        </a:ln>
      </dgm:spPr>
      <dgm:t>
        <a:bodyPr/>
        <a:lstStyle/>
        <a:p>
          <a:r>
            <a:rPr lang="en-US" dirty="0">
              <a:solidFill>
                <a:schemeClr val="tx1"/>
              </a:solidFill>
            </a:rPr>
            <a:t>Topic 2</a:t>
          </a:r>
        </a:p>
      </dgm:t>
    </dgm:pt>
    <dgm:pt modelId="{23F961AF-B9C5-430D-8836-64616B222DEB}" type="parTrans" cxnId="{61B83D1E-937B-47B3-B0C9-DC5E031506A5}">
      <dgm:prSet/>
      <dgm:spPr/>
      <dgm:t>
        <a:bodyPr/>
        <a:lstStyle/>
        <a:p>
          <a:endParaRPr lang="en-US">
            <a:noFill/>
          </a:endParaRPr>
        </a:p>
      </dgm:t>
    </dgm:pt>
    <dgm:pt modelId="{F31D32BC-F8D6-4B79-85B0-BABAD5FC3E0E}" type="sibTrans" cxnId="{61B83D1E-937B-47B3-B0C9-DC5E031506A5}">
      <dgm:prSet/>
      <dgm:spPr/>
      <dgm:t>
        <a:bodyPr/>
        <a:lstStyle/>
        <a:p>
          <a:endParaRPr lang="en-US">
            <a:noFill/>
          </a:endParaRPr>
        </a:p>
      </dgm:t>
    </dgm:pt>
    <dgm:pt modelId="{E6B071BC-EB64-454E-819A-BF09A396FD42}">
      <dgm:prSet phldrT="[Text]">
        <dgm:style>
          <a:lnRef idx="2">
            <a:schemeClr val="accent5">
              <a:shade val="50000"/>
            </a:schemeClr>
          </a:lnRef>
          <a:fillRef idx="1">
            <a:schemeClr val="accent5"/>
          </a:fillRef>
          <a:effectRef idx="0">
            <a:schemeClr val="accent5"/>
          </a:effectRef>
          <a:fontRef idx="minor">
            <a:schemeClr val="lt1"/>
          </a:fontRef>
        </dgm:style>
      </dgm:prSet>
      <dgm:spPr>
        <a:solidFill>
          <a:srgbClr val="FF0000"/>
        </a:solidFill>
        <a:ln>
          <a:noFill/>
        </a:ln>
      </dgm:spPr>
      <dgm:t>
        <a:bodyPr/>
        <a:lstStyle/>
        <a:p>
          <a:r>
            <a:rPr lang="en-US" dirty="0">
              <a:noFill/>
            </a:rPr>
            <a:t>.</a:t>
          </a:r>
        </a:p>
      </dgm:t>
    </dgm:pt>
    <dgm:pt modelId="{424202CF-9550-4A6E-9A04-0223086F8584}" type="parTrans" cxnId="{5992E7BA-4085-4618-996B-B2FE3D9EBD69}">
      <dgm:prSet/>
      <dgm:spPr/>
      <dgm:t>
        <a:bodyPr/>
        <a:lstStyle/>
        <a:p>
          <a:endParaRPr lang="en-US">
            <a:noFill/>
          </a:endParaRPr>
        </a:p>
      </dgm:t>
    </dgm:pt>
    <dgm:pt modelId="{B17EA764-632E-4260-9777-3F7F886DF4F7}" type="sibTrans" cxnId="{5992E7BA-4085-4618-996B-B2FE3D9EBD69}">
      <dgm:prSet/>
      <dgm:spPr/>
      <dgm:t>
        <a:bodyPr/>
        <a:lstStyle/>
        <a:p>
          <a:endParaRPr lang="en-US">
            <a:noFill/>
          </a:endParaRPr>
        </a:p>
      </dgm:t>
    </dgm:pt>
    <dgm:pt modelId="{0D1721FD-C245-42B8-84B9-60A40728C72D}">
      <dgm:prSet phldrT="[Text]"/>
      <dgm:spPr>
        <a:solidFill>
          <a:srgbClr val="FF6600">
            <a:alpha val="90000"/>
          </a:srgbClr>
        </a:solidFill>
        <a:ln>
          <a:noFill/>
        </a:ln>
      </dgm:spPr>
      <dgm:t>
        <a:bodyPr/>
        <a:lstStyle/>
        <a:p>
          <a:r>
            <a:rPr lang="en-US" dirty="0">
              <a:solidFill>
                <a:schemeClr val="tx1"/>
              </a:solidFill>
            </a:rPr>
            <a:t>Topic 4</a:t>
          </a:r>
        </a:p>
      </dgm:t>
    </dgm:pt>
    <dgm:pt modelId="{5AF660F9-48B9-45F8-B66D-0750541934A1}" type="parTrans" cxnId="{6596E0CC-BA07-4E57-9E14-456F3D0CD31F}">
      <dgm:prSet/>
      <dgm:spPr/>
      <dgm:t>
        <a:bodyPr/>
        <a:lstStyle/>
        <a:p>
          <a:endParaRPr lang="en-US">
            <a:noFill/>
          </a:endParaRPr>
        </a:p>
      </dgm:t>
    </dgm:pt>
    <dgm:pt modelId="{010FD9D2-731A-46A3-AC87-725F457B9FB9}" type="sibTrans" cxnId="{6596E0CC-BA07-4E57-9E14-456F3D0CD31F}">
      <dgm:prSet/>
      <dgm:spPr/>
      <dgm:t>
        <a:bodyPr/>
        <a:lstStyle/>
        <a:p>
          <a:endParaRPr lang="en-US">
            <a:noFill/>
          </a:endParaRPr>
        </a:p>
      </dgm:t>
    </dgm:pt>
    <dgm:pt modelId="{89A0F681-5618-4219-BF25-46D330521586}">
      <dgm:prSet phldrT="[Text]">
        <dgm:style>
          <a:lnRef idx="2">
            <a:schemeClr val="accent5">
              <a:shade val="50000"/>
            </a:schemeClr>
          </a:lnRef>
          <a:fillRef idx="1">
            <a:schemeClr val="accent5"/>
          </a:fillRef>
          <a:effectRef idx="0">
            <a:schemeClr val="accent5"/>
          </a:effectRef>
          <a:fontRef idx="minor">
            <a:schemeClr val="lt1"/>
          </a:fontRef>
        </dgm:style>
      </dgm:prSet>
      <dgm:spPr>
        <a:solidFill>
          <a:srgbClr val="FF0000"/>
        </a:solidFill>
        <a:ln>
          <a:noFill/>
        </a:ln>
      </dgm:spPr>
      <dgm:t>
        <a:bodyPr/>
        <a:lstStyle/>
        <a:p>
          <a:r>
            <a:rPr lang="en-US" dirty="0">
              <a:noFill/>
            </a:rPr>
            <a:t>.</a:t>
          </a:r>
        </a:p>
      </dgm:t>
    </dgm:pt>
    <dgm:pt modelId="{8CEA01EF-6B0F-43E0-B843-E9D849158F51}" type="parTrans" cxnId="{E4A00B11-AD90-44FD-AE68-6C319E0EA196}">
      <dgm:prSet/>
      <dgm:spPr/>
      <dgm:t>
        <a:bodyPr/>
        <a:lstStyle/>
        <a:p>
          <a:endParaRPr lang="en-US">
            <a:noFill/>
          </a:endParaRPr>
        </a:p>
      </dgm:t>
    </dgm:pt>
    <dgm:pt modelId="{2D09DA25-D0D3-4155-8DEC-073E0FFA0467}" type="sibTrans" cxnId="{E4A00B11-AD90-44FD-AE68-6C319E0EA196}">
      <dgm:prSet/>
      <dgm:spPr/>
      <dgm:t>
        <a:bodyPr/>
        <a:lstStyle/>
        <a:p>
          <a:endParaRPr lang="en-US">
            <a:noFill/>
          </a:endParaRPr>
        </a:p>
      </dgm:t>
    </dgm:pt>
    <dgm:pt modelId="{333944CE-3639-4984-90C1-6A4CC8264D18}">
      <dgm:prSet phldrT="[Text]"/>
      <dgm:spPr>
        <a:solidFill>
          <a:srgbClr val="FF6600">
            <a:alpha val="90000"/>
          </a:srgbClr>
        </a:solidFill>
        <a:ln>
          <a:noFill/>
        </a:ln>
      </dgm:spPr>
      <dgm:t>
        <a:bodyPr/>
        <a:lstStyle/>
        <a:p>
          <a:r>
            <a:rPr lang="en-US" dirty="0">
              <a:solidFill>
                <a:schemeClr val="tx1"/>
              </a:solidFill>
            </a:rPr>
            <a:t>Topic 3</a:t>
          </a:r>
        </a:p>
      </dgm:t>
    </dgm:pt>
    <dgm:pt modelId="{558A439E-A378-4059-A097-A7144A9DACB6}" type="parTrans" cxnId="{044BB14B-05BB-4BCE-993E-868302FF5367}">
      <dgm:prSet/>
      <dgm:spPr/>
      <dgm:t>
        <a:bodyPr/>
        <a:lstStyle/>
        <a:p>
          <a:endParaRPr lang="en-US">
            <a:noFill/>
          </a:endParaRPr>
        </a:p>
      </dgm:t>
    </dgm:pt>
    <dgm:pt modelId="{A9130AA8-1C14-4EA0-AF4C-70712A38B703}" type="sibTrans" cxnId="{044BB14B-05BB-4BCE-993E-868302FF5367}">
      <dgm:prSet/>
      <dgm:spPr/>
      <dgm:t>
        <a:bodyPr/>
        <a:lstStyle/>
        <a:p>
          <a:endParaRPr lang="en-US">
            <a:noFill/>
          </a:endParaRPr>
        </a:p>
      </dgm:t>
    </dgm:pt>
    <dgm:pt modelId="{B6C94E67-5188-4A22-8F62-960959EC321B}" type="pres">
      <dgm:prSet presAssocID="{8E3CD854-0108-4989-B07C-2EC7A3960B34}" presName="cycleMatrixDiagram" presStyleCnt="0">
        <dgm:presLayoutVars>
          <dgm:chMax val="1"/>
          <dgm:dir/>
          <dgm:animLvl val="lvl"/>
          <dgm:resizeHandles val="exact"/>
        </dgm:presLayoutVars>
      </dgm:prSet>
      <dgm:spPr/>
    </dgm:pt>
    <dgm:pt modelId="{0F2E2B84-8019-4CFD-B9B5-0FC79AE00A2A}" type="pres">
      <dgm:prSet presAssocID="{8E3CD854-0108-4989-B07C-2EC7A3960B34}" presName="children" presStyleCnt="0"/>
      <dgm:spPr/>
    </dgm:pt>
    <dgm:pt modelId="{8DBC3F1A-D712-44C5-B6A9-C4F5870178F1}" type="pres">
      <dgm:prSet presAssocID="{8E3CD854-0108-4989-B07C-2EC7A3960B34}" presName="child1group" presStyleCnt="0"/>
      <dgm:spPr/>
    </dgm:pt>
    <dgm:pt modelId="{36DB3E3B-5BAA-4E8E-A67F-4C0DF5ED8FC2}" type="pres">
      <dgm:prSet presAssocID="{8E3CD854-0108-4989-B07C-2EC7A3960B34}" presName="child1" presStyleLbl="bgAcc1" presStyleIdx="0" presStyleCnt="4"/>
      <dgm:spPr/>
    </dgm:pt>
    <dgm:pt modelId="{A8EEDB2C-FD1D-41DC-9933-1A2A96A9567F}" type="pres">
      <dgm:prSet presAssocID="{8E3CD854-0108-4989-B07C-2EC7A3960B34}" presName="child1Text" presStyleLbl="bgAcc1" presStyleIdx="0" presStyleCnt="4">
        <dgm:presLayoutVars>
          <dgm:bulletEnabled val="1"/>
        </dgm:presLayoutVars>
      </dgm:prSet>
      <dgm:spPr/>
    </dgm:pt>
    <dgm:pt modelId="{BCA36305-D47B-47CC-9673-16CE6083D2F4}" type="pres">
      <dgm:prSet presAssocID="{8E3CD854-0108-4989-B07C-2EC7A3960B34}" presName="child2group" presStyleCnt="0"/>
      <dgm:spPr/>
    </dgm:pt>
    <dgm:pt modelId="{58A88473-F1CA-4D57-8AB6-A666964DD1AE}" type="pres">
      <dgm:prSet presAssocID="{8E3CD854-0108-4989-B07C-2EC7A3960B34}" presName="child2" presStyleLbl="bgAcc1" presStyleIdx="1" presStyleCnt="4"/>
      <dgm:spPr/>
    </dgm:pt>
    <dgm:pt modelId="{5D9DE475-2B0B-4C39-98CF-133858D5667F}" type="pres">
      <dgm:prSet presAssocID="{8E3CD854-0108-4989-B07C-2EC7A3960B34}" presName="child2Text" presStyleLbl="bgAcc1" presStyleIdx="1" presStyleCnt="4">
        <dgm:presLayoutVars>
          <dgm:bulletEnabled val="1"/>
        </dgm:presLayoutVars>
      </dgm:prSet>
      <dgm:spPr/>
    </dgm:pt>
    <dgm:pt modelId="{79B21267-C80E-4DEC-A9C7-86CCB40E06FD}" type="pres">
      <dgm:prSet presAssocID="{8E3CD854-0108-4989-B07C-2EC7A3960B34}" presName="child3group" presStyleCnt="0"/>
      <dgm:spPr/>
    </dgm:pt>
    <dgm:pt modelId="{8F6D7E02-BC68-4F81-B0D3-3C206DF347A7}" type="pres">
      <dgm:prSet presAssocID="{8E3CD854-0108-4989-B07C-2EC7A3960B34}" presName="child3" presStyleLbl="bgAcc1" presStyleIdx="2" presStyleCnt="4"/>
      <dgm:spPr/>
    </dgm:pt>
    <dgm:pt modelId="{8C8F513E-56F2-4A0A-891A-5D5702FEC173}" type="pres">
      <dgm:prSet presAssocID="{8E3CD854-0108-4989-B07C-2EC7A3960B34}" presName="child3Text" presStyleLbl="bgAcc1" presStyleIdx="2" presStyleCnt="4">
        <dgm:presLayoutVars>
          <dgm:bulletEnabled val="1"/>
        </dgm:presLayoutVars>
      </dgm:prSet>
      <dgm:spPr/>
    </dgm:pt>
    <dgm:pt modelId="{E1A1ADEE-43D5-4CC3-A6AE-B472CC45EB91}" type="pres">
      <dgm:prSet presAssocID="{8E3CD854-0108-4989-B07C-2EC7A3960B34}" presName="child4group" presStyleCnt="0"/>
      <dgm:spPr/>
    </dgm:pt>
    <dgm:pt modelId="{DAB2EB4C-D013-458C-85D5-5EB404ECF05D}" type="pres">
      <dgm:prSet presAssocID="{8E3CD854-0108-4989-B07C-2EC7A3960B34}" presName="child4" presStyleLbl="bgAcc1" presStyleIdx="3" presStyleCnt="4"/>
      <dgm:spPr/>
    </dgm:pt>
    <dgm:pt modelId="{0BEF9632-187D-4887-983F-3FDF2773197F}" type="pres">
      <dgm:prSet presAssocID="{8E3CD854-0108-4989-B07C-2EC7A3960B34}" presName="child4Text" presStyleLbl="bgAcc1" presStyleIdx="3" presStyleCnt="4">
        <dgm:presLayoutVars>
          <dgm:bulletEnabled val="1"/>
        </dgm:presLayoutVars>
      </dgm:prSet>
      <dgm:spPr/>
    </dgm:pt>
    <dgm:pt modelId="{7AE54113-6956-4CB8-896B-31536CC2F3BB}" type="pres">
      <dgm:prSet presAssocID="{8E3CD854-0108-4989-B07C-2EC7A3960B34}" presName="childPlaceholder" presStyleCnt="0"/>
      <dgm:spPr/>
    </dgm:pt>
    <dgm:pt modelId="{14F7B811-8901-4178-9827-9D0BAC7B9472}" type="pres">
      <dgm:prSet presAssocID="{8E3CD854-0108-4989-B07C-2EC7A3960B34}" presName="circle" presStyleCnt="0"/>
      <dgm:spPr/>
    </dgm:pt>
    <dgm:pt modelId="{BD00ECFB-D4ED-4FC0-BBFF-0862B2B87087}" type="pres">
      <dgm:prSet presAssocID="{8E3CD854-0108-4989-B07C-2EC7A3960B34}" presName="quadrant1" presStyleLbl="node1" presStyleIdx="0" presStyleCnt="4">
        <dgm:presLayoutVars>
          <dgm:chMax val="1"/>
          <dgm:bulletEnabled val="1"/>
        </dgm:presLayoutVars>
      </dgm:prSet>
      <dgm:spPr/>
    </dgm:pt>
    <dgm:pt modelId="{FB73B2A4-5E06-4B8B-BF3C-45BB50E115D8}" type="pres">
      <dgm:prSet presAssocID="{8E3CD854-0108-4989-B07C-2EC7A3960B34}" presName="quadrant2" presStyleLbl="node1" presStyleIdx="1" presStyleCnt="4">
        <dgm:presLayoutVars>
          <dgm:chMax val="1"/>
          <dgm:bulletEnabled val="1"/>
        </dgm:presLayoutVars>
      </dgm:prSet>
      <dgm:spPr/>
    </dgm:pt>
    <dgm:pt modelId="{9E99D85E-5428-4725-AF21-EC39D2546C13}" type="pres">
      <dgm:prSet presAssocID="{8E3CD854-0108-4989-B07C-2EC7A3960B34}" presName="quadrant3" presStyleLbl="node1" presStyleIdx="2" presStyleCnt="4">
        <dgm:presLayoutVars>
          <dgm:chMax val="1"/>
          <dgm:bulletEnabled val="1"/>
        </dgm:presLayoutVars>
      </dgm:prSet>
      <dgm:spPr/>
    </dgm:pt>
    <dgm:pt modelId="{0E9125FA-1CF1-4D7B-A672-179EAF74108F}" type="pres">
      <dgm:prSet presAssocID="{8E3CD854-0108-4989-B07C-2EC7A3960B34}" presName="quadrant4" presStyleLbl="node1" presStyleIdx="3" presStyleCnt="4">
        <dgm:presLayoutVars>
          <dgm:chMax val="1"/>
          <dgm:bulletEnabled val="1"/>
        </dgm:presLayoutVars>
      </dgm:prSet>
      <dgm:spPr/>
    </dgm:pt>
    <dgm:pt modelId="{4756C331-880A-4071-8027-E3B0F2133341}" type="pres">
      <dgm:prSet presAssocID="{8E3CD854-0108-4989-B07C-2EC7A3960B34}" presName="quadrantPlaceholder" presStyleCnt="0"/>
      <dgm:spPr/>
    </dgm:pt>
    <dgm:pt modelId="{86C8A6A0-4730-4EA5-9920-105D62F1DE5C}" type="pres">
      <dgm:prSet presAssocID="{8E3CD854-0108-4989-B07C-2EC7A3960B34}" presName="center1" presStyleLbl="fgShp" presStyleIdx="0" presStyleCnt="2"/>
      <dgm:spPr/>
    </dgm:pt>
    <dgm:pt modelId="{FA56CC70-58D8-409F-8B12-66775DEF7CEC}" type="pres">
      <dgm:prSet presAssocID="{8E3CD854-0108-4989-B07C-2EC7A3960B34}" presName="center2" presStyleLbl="fgShp" presStyleIdx="1" presStyleCnt="2"/>
      <dgm:spPr/>
    </dgm:pt>
  </dgm:ptLst>
  <dgm:cxnLst>
    <dgm:cxn modelId="{CC8A7605-BB49-47C6-B112-B28DDD5E5DB8}" srcId="{8E3CD854-0108-4989-B07C-2EC7A3960B34}" destId="{C7718755-AE9A-4D5D-BFE8-5B58265AD6D3}" srcOrd="1" destOrd="0" parTransId="{CEADB292-0F79-421B-A0DB-75CBB745B296}" sibTransId="{272ADABC-ACDD-45C5-A0EF-31121864A88A}"/>
    <dgm:cxn modelId="{AC4B4509-B7DE-4012-B0BC-1271832807B9}" type="presOf" srcId="{4D246A1B-0A47-4DDC-9C81-0A47863DD198}" destId="{A8EEDB2C-FD1D-41DC-9933-1A2A96A9567F}" srcOrd="1" destOrd="0" presId="urn:microsoft.com/office/officeart/2005/8/layout/cycle4"/>
    <dgm:cxn modelId="{C23ADB0E-1078-4456-AD40-D593ACE6E0CF}" type="presOf" srcId="{4D246A1B-0A47-4DDC-9C81-0A47863DD198}" destId="{36DB3E3B-5BAA-4E8E-A67F-4C0DF5ED8FC2}" srcOrd="0" destOrd="0" presId="urn:microsoft.com/office/officeart/2005/8/layout/cycle4"/>
    <dgm:cxn modelId="{E4A00B11-AD90-44FD-AE68-6C319E0EA196}" srcId="{8E3CD854-0108-4989-B07C-2EC7A3960B34}" destId="{89A0F681-5618-4219-BF25-46D330521586}" srcOrd="3" destOrd="0" parTransId="{8CEA01EF-6B0F-43E0-B843-E9D849158F51}" sibTransId="{2D09DA25-D0D3-4155-8DEC-073E0FFA0467}"/>
    <dgm:cxn modelId="{2706481C-6738-429C-BD7B-C135FFC6EFE9}" type="presOf" srcId="{32A04795-6B3C-4BE2-A42A-8F6F892BE027}" destId="{5D9DE475-2B0B-4C39-98CF-133858D5667F}" srcOrd="1" destOrd="0" presId="urn:microsoft.com/office/officeart/2005/8/layout/cycle4"/>
    <dgm:cxn modelId="{61B83D1E-937B-47B3-B0C9-DC5E031506A5}" srcId="{C7718755-AE9A-4D5D-BFE8-5B58265AD6D3}" destId="{32A04795-6B3C-4BE2-A42A-8F6F892BE027}" srcOrd="0" destOrd="0" parTransId="{23F961AF-B9C5-430D-8836-64616B222DEB}" sibTransId="{F31D32BC-F8D6-4B79-85B0-BABAD5FC3E0E}"/>
    <dgm:cxn modelId="{C0BB6840-47B8-4055-A368-2707473AA566}" type="presOf" srcId="{3946EDE5-ED5D-4AD3-AEE4-1706ABBFA860}" destId="{BD00ECFB-D4ED-4FC0-BBFF-0862B2B87087}" srcOrd="0" destOrd="0" presId="urn:microsoft.com/office/officeart/2005/8/layout/cycle4"/>
    <dgm:cxn modelId="{ACE0985D-4CE8-40C5-A682-C8C0F5C8C93F}" srcId="{3946EDE5-ED5D-4AD3-AEE4-1706ABBFA860}" destId="{4D246A1B-0A47-4DDC-9C81-0A47863DD198}" srcOrd="0" destOrd="0" parTransId="{3F78CAF6-2A13-4E63-B192-C85B673BD503}" sibTransId="{9C244613-DF48-4F48-B44D-50E53559474C}"/>
    <dgm:cxn modelId="{044BB14B-05BB-4BCE-993E-868302FF5367}" srcId="{89A0F681-5618-4219-BF25-46D330521586}" destId="{333944CE-3639-4984-90C1-6A4CC8264D18}" srcOrd="0" destOrd="0" parTransId="{558A439E-A378-4059-A097-A7144A9DACB6}" sibTransId="{A9130AA8-1C14-4EA0-AF4C-70712A38B703}"/>
    <dgm:cxn modelId="{1A79434D-0E0C-4117-981A-08ED54CD9FB7}" type="presOf" srcId="{C7718755-AE9A-4D5D-BFE8-5B58265AD6D3}" destId="{FB73B2A4-5E06-4B8B-BF3C-45BB50E115D8}" srcOrd="0" destOrd="0" presId="urn:microsoft.com/office/officeart/2005/8/layout/cycle4"/>
    <dgm:cxn modelId="{D6B59A4E-1301-4640-8D27-8BB608CA0B64}" type="presOf" srcId="{333944CE-3639-4984-90C1-6A4CC8264D18}" destId="{DAB2EB4C-D013-458C-85D5-5EB404ECF05D}" srcOrd="0" destOrd="0" presId="urn:microsoft.com/office/officeart/2005/8/layout/cycle4"/>
    <dgm:cxn modelId="{36AA6053-AAD0-4459-AE66-3CB3AB57CFD5}" type="presOf" srcId="{8E3CD854-0108-4989-B07C-2EC7A3960B34}" destId="{B6C94E67-5188-4A22-8F62-960959EC321B}" srcOrd="0" destOrd="0" presId="urn:microsoft.com/office/officeart/2005/8/layout/cycle4"/>
    <dgm:cxn modelId="{059DFF87-1AE3-4C3A-91A7-AD43AAD93C17}" type="presOf" srcId="{0D1721FD-C245-42B8-84B9-60A40728C72D}" destId="{8F6D7E02-BC68-4F81-B0D3-3C206DF347A7}" srcOrd="0" destOrd="0" presId="urn:microsoft.com/office/officeart/2005/8/layout/cycle4"/>
    <dgm:cxn modelId="{08178B8D-D03F-4E61-8E85-0C4E4CC6626F}" type="presOf" srcId="{32A04795-6B3C-4BE2-A42A-8F6F892BE027}" destId="{58A88473-F1CA-4D57-8AB6-A666964DD1AE}" srcOrd="0" destOrd="0" presId="urn:microsoft.com/office/officeart/2005/8/layout/cycle4"/>
    <dgm:cxn modelId="{CB7BA594-407B-42A8-8FE4-9CD079B5D7C0}" type="presOf" srcId="{89A0F681-5618-4219-BF25-46D330521586}" destId="{0E9125FA-1CF1-4D7B-A672-179EAF74108F}" srcOrd="0" destOrd="0" presId="urn:microsoft.com/office/officeart/2005/8/layout/cycle4"/>
    <dgm:cxn modelId="{5992E7BA-4085-4618-996B-B2FE3D9EBD69}" srcId="{8E3CD854-0108-4989-B07C-2EC7A3960B34}" destId="{E6B071BC-EB64-454E-819A-BF09A396FD42}" srcOrd="2" destOrd="0" parTransId="{424202CF-9550-4A6E-9A04-0223086F8584}" sibTransId="{B17EA764-632E-4260-9777-3F7F886DF4F7}"/>
    <dgm:cxn modelId="{9D4E71BB-19F7-4691-ACF5-894E0EAD486D}" type="presOf" srcId="{333944CE-3639-4984-90C1-6A4CC8264D18}" destId="{0BEF9632-187D-4887-983F-3FDF2773197F}" srcOrd="1" destOrd="0" presId="urn:microsoft.com/office/officeart/2005/8/layout/cycle4"/>
    <dgm:cxn modelId="{6596E0CC-BA07-4E57-9E14-456F3D0CD31F}" srcId="{E6B071BC-EB64-454E-819A-BF09A396FD42}" destId="{0D1721FD-C245-42B8-84B9-60A40728C72D}" srcOrd="0" destOrd="0" parTransId="{5AF660F9-48B9-45F8-B66D-0750541934A1}" sibTransId="{010FD9D2-731A-46A3-AC87-725F457B9FB9}"/>
    <dgm:cxn modelId="{F15351E0-4EE1-4394-BA89-A5DC7E167377}" srcId="{8E3CD854-0108-4989-B07C-2EC7A3960B34}" destId="{3946EDE5-ED5D-4AD3-AEE4-1706ABBFA860}" srcOrd="0" destOrd="0" parTransId="{F4BC7570-2BBD-4C76-AD92-DBBD89A3FD1B}" sibTransId="{1D9AFBD8-2E44-41B0-B2C0-6DF20ECEB112}"/>
    <dgm:cxn modelId="{BD779FE2-EA33-4F1F-95B4-739ECC1CE44D}" type="presOf" srcId="{E6B071BC-EB64-454E-819A-BF09A396FD42}" destId="{9E99D85E-5428-4725-AF21-EC39D2546C13}" srcOrd="0" destOrd="0" presId="urn:microsoft.com/office/officeart/2005/8/layout/cycle4"/>
    <dgm:cxn modelId="{662338F0-2B82-443D-87D0-A98A661248B6}" type="presOf" srcId="{0D1721FD-C245-42B8-84B9-60A40728C72D}" destId="{8C8F513E-56F2-4A0A-891A-5D5702FEC173}" srcOrd="1" destOrd="0" presId="urn:microsoft.com/office/officeart/2005/8/layout/cycle4"/>
    <dgm:cxn modelId="{1BEFD72D-8C73-47CE-96B9-1B74767A353C}" type="presParOf" srcId="{B6C94E67-5188-4A22-8F62-960959EC321B}" destId="{0F2E2B84-8019-4CFD-B9B5-0FC79AE00A2A}" srcOrd="0" destOrd="0" presId="urn:microsoft.com/office/officeart/2005/8/layout/cycle4"/>
    <dgm:cxn modelId="{C3414C13-5FF3-4D37-BC37-E9EA30E0EEC0}" type="presParOf" srcId="{0F2E2B84-8019-4CFD-B9B5-0FC79AE00A2A}" destId="{8DBC3F1A-D712-44C5-B6A9-C4F5870178F1}" srcOrd="0" destOrd="0" presId="urn:microsoft.com/office/officeart/2005/8/layout/cycle4"/>
    <dgm:cxn modelId="{8F5F29F3-2ADA-49F4-AE7A-4F219EA6999F}" type="presParOf" srcId="{8DBC3F1A-D712-44C5-B6A9-C4F5870178F1}" destId="{36DB3E3B-5BAA-4E8E-A67F-4C0DF5ED8FC2}" srcOrd="0" destOrd="0" presId="urn:microsoft.com/office/officeart/2005/8/layout/cycle4"/>
    <dgm:cxn modelId="{FF5BC735-5A38-4B74-8B76-FD4C7ED8EE59}" type="presParOf" srcId="{8DBC3F1A-D712-44C5-B6A9-C4F5870178F1}" destId="{A8EEDB2C-FD1D-41DC-9933-1A2A96A9567F}" srcOrd="1" destOrd="0" presId="urn:microsoft.com/office/officeart/2005/8/layout/cycle4"/>
    <dgm:cxn modelId="{3BB819E3-0523-4C31-B807-7DF4938E6F51}" type="presParOf" srcId="{0F2E2B84-8019-4CFD-B9B5-0FC79AE00A2A}" destId="{BCA36305-D47B-47CC-9673-16CE6083D2F4}" srcOrd="1" destOrd="0" presId="urn:microsoft.com/office/officeart/2005/8/layout/cycle4"/>
    <dgm:cxn modelId="{AEA7EA16-78AC-4992-8C49-6E8F0575DACA}" type="presParOf" srcId="{BCA36305-D47B-47CC-9673-16CE6083D2F4}" destId="{58A88473-F1CA-4D57-8AB6-A666964DD1AE}" srcOrd="0" destOrd="0" presId="urn:microsoft.com/office/officeart/2005/8/layout/cycle4"/>
    <dgm:cxn modelId="{53F26D7A-BCB6-4ECF-B98B-81A34212D486}" type="presParOf" srcId="{BCA36305-D47B-47CC-9673-16CE6083D2F4}" destId="{5D9DE475-2B0B-4C39-98CF-133858D5667F}" srcOrd="1" destOrd="0" presId="urn:microsoft.com/office/officeart/2005/8/layout/cycle4"/>
    <dgm:cxn modelId="{DF12D4E9-54C5-4D5C-9F4F-A7F430762009}" type="presParOf" srcId="{0F2E2B84-8019-4CFD-B9B5-0FC79AE00A2A}" destId="{79B21267-C80E-4DEC-A9C7-86CCB40E06FD}" srcOrd="2" destOrd="0" presId="urn:microsoft.com/office/officeart/2005/8/layout/cycle4"/>
    <dgm:cxn modelId="{1584B89B-76EC-423A-9B42-79EB4089DC6F}" type="presParOf" srcId="{79B21267-C80E-4DEC-A9C7-86CCB40E06FD}" destId="{8F6D7E02-BC68-4F81-B0D3-3C206DF347A7}" srcOrd="0" destOrd="0" presId="urn:microsoft.com/office/officeart/2005/8/layout/cycle4"/>
    <dgm:cxn modelId="{A1C464EE-DAB5-4C64-8258-D912AEA27648}" type="presParOf" srcId="{79B21267-C80E-4DEC-A9C7-86CCB40E06FD}" destId="{8C8F513E-56F2-4A0A-891A-5D5702FEC173}" srcOrd="1" destOrd="0" presId="urn:microsoft.com/office/officeart/2005/8/layout/cycle4"/>
    <dgm:cxn modelId="{746BA0C0-9A30-412E-9DEF-19DBA3A1301C}" type="presParOf" srcId="{0F2E2B84-8019-4CFD-B9B5-0FC79AE00A2A}" destId="{E1A1ADEE-43D5-4CC3-A6AE-B472CC45EB91}" srcOrd="3" destOrd="0" presId="urn:microsoft.com/office/officeart/2005/8/layout/cycle4"/>
    <dgm:cxn modelId="{7F4379DC-53E6-479F-B0C2-0A66F720FC41}" type="presParOf" srcId="{E1A1ADEE-43D5-4CC3-A6AE-B472CC45EB91}" destId="{DAB2EB4C-D013-458C-85D5-5EB404ECF05D}" srcOrd="0" destOrd="0" presId="urn:microsoft.com/office/officeart/2005/8/layout/cycle4"/>
    <dgm:cxn modelId="{06150061-7A7C-478F-8A7F-884BC76B5305}" type="presParOf" srcId="{E1A1ADEE-43D5-4CC3-A6AE-B472CC45EB91}" destId="{0BEF9632-187D-4887-983F-3FDF2773197F}" srcOrd="1" destOrd="0" presId="urn:microsoft.com/office/officeart/2005/8/layout/cycle4"/>
    <dgm:cxn modelId="{6BCBE5A8-3108-492A-ADCA-D9D1EBAB1C2B}" type="presParOf" srcId="{0F2E2B84-8019-4CFD-B9B5-0FC79AE00A2A}" destId="{7AE54113-6956-4CB8-896B-31536CC2F3BB}" srcOrd="4" destOrd="0" presId="urn:microsoft.com/office/officeart/2005/8/layout/cycle4"/>
    <dgm:cxn modelId="{7F451481-CE14-4441-A5E7-03F242C6F2E9}" type="presParOf" srcId="{B6C94E67-5188-4A22-8F62-960959EC321B}" destId="{14F7B811-8901-4178-9827-9D0BAC7B9472}" srcOrd="1" destOrd="0" presId="urn:microsoft.com/office/officeart/2005/8/layout/cycle4"/>
    <dgm:cxn modelId="{A96B6EF7-3245-4EA3-AC49-AA3B4415D98B}" type="presParOf" srcId="{14F7B811-8901-4178-9827-9D0BAC7B9472}" destId="{BD00ECFB-D4ED-4FC0-BBFF-0862B2B87087}" srcOrd="0" destOrd="0" presId="urn:microsoft.com/office/officeart/2005/8/layout/cycle4"/>
    <dgm:cxn modelId="{066824D9-E150-4FB6-8083-D022CAEABE07}" type="presParOf" srcId="{14F7B811-8901-4178-9827-9D0BAC7B9472}" destId="{FB73B2A4-5E06-4B8B-BF3C-45BB50E115D8}" srcOrd="1" destOrd="0" presId="urn:microsoft.com/office/officeart/2005/8/layout/cycle4"/>
    <dgm:cxn modelId="{242B21A3-14F9-49C4-A80F-AC2465C52DB9}" type="presParOf" srcId="{14F7B811-8901-4178-9827-9D0BAC7B9472}" destId="{9E99D85E-5428-4725-AF21-EC39D2546C13}" srcOrd="2" destOrd="0" presId="urn:microsoft.com/office/officeart/2005/8/layout/cycle4"/>
    <dgm:cxn modelId="{3CF24360-27ED-46D3-87AF-464B890520CC}" type="presParOf" srcId="{14F7B811-8901-4178-9827-9D0BAC7B9472}" destId="{0E9125FA-1CF1-4D7B-A672-179EAF74108F}" srcOrd="3" destOrd="0" presId="urn:microsoft.com/office/officeart/2005/8/layout/cycle4"/>
    <dgm:cxn modelId="{30CB12E4-98F2-4642-9FEB-8B2BE3D3412F}" type="presParOf" srcId="{14F7B811-8901-4178-9827-9D0BAC7B9472}" destId="{4756C331-880A-4071-8027-E3B0F2133341}" srcOrd="4" destOrd="0" presId="urn:microsoft.com/office/officeart/2005/8/layout/cycle4"/>
    <dgm:cxn modelId="{93157623-4753-4BEC-BA30-7FA713AD63D9}" type="presParOf" srcId="{B6C94E67-5188-4A22-8F62-960959EC321B}" destId="{86C8A6A0-4730-4EA5-9920-105D62F1DE5C}" srcOrd="2" destOrd="0" presId="urn:microsoft.com/office/officeart/2005/8/layout/cycle4"/>
    <dgm:cxn modelId="{A69CA10D-FBB1-4C6C-8A55-58C46E647DDD}" type="presParOf" srcId="{B6C94E67-5188-4A22-8F62-960959EC321B}" destId="{FA56CC70-58D8-409F-8B12-66775DEF7CEC}" srcOrd="3" destOrd="0" presId="urn:microsoft.com/office/officeart/2005/8/layout/cycle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FB477BF-9E65-4BE9-8C0C-1545E23A1247}" type="doc">
      <dgm:prSet loTypeId="urn:microsoft.com/office/officeart/2005/8/layout/venn1" loCatId="relationship" qsTypeId="urn:microsoft.com/office/officeart/2005/8/quickstyle/simple1" qsCatId="simple" csTypeId="urn:microsoft.com/office/officeart/2005/8/colors/accent1_2" csCatId="accent1" phldr="1"/>
      <dgm:spPr/>
    </dgm:pt>
    <dgm:pt modelId="{CDA60817-0EA4-4D6A-8AE7-F26CA825A0A1}">
      <dgm:prSet phldrT="[Text]"/>
      <dgm:spPr/>
      <dgm:t>
        <a:bodyPr/>
        <a:lstStyle/>
        <a:p>
          <a:r>
            <a:rPr lang="en-US" dirty="0">
              <a:noFill/>
            </a:rPr>
            <a:t>?</a:t>
          </a:r>
        </a:p>
      </dgm:t>
    </dgm:pt>
    <dgm:pt modelId="{7CA533C3-2056-44D8-96B0-035A6D542E10}" type="parTrans" cxnId="{4CC404C1-2002-4605-9E1F-1A1C516CF5AA}">
      <dgm:prSet/>
      <dgm:spPr/>
      <dgm:t>
        <a:bodyPr/>
        <a:lstStyle/>
        <a:p>
          <a:endParaRPr lang="en-US"/>
        </a:p>
      </dgm:t>
    </dgm:pt>
    <dgm:pt modelId="{0521FF4D-E34E-45E6-80EF-1FB05B3896C7}" type="sibTrans" cxnId="{4CC404C1-2002-4605-9E1F-1A1C516CF5AA}">
      <dgm:prSet/>
      <dgm:spPr/>
      <dgm:t>
        <a:bodyPr/>
        <a:lstStyle/>
        <a:p>
          <a:endParaRPr lang="en-US"/>
        </a:p>
      </dgm:t>
    </dgm:pt>
    <dgm:pt modelId="{1CC7BE77-C2F7-4417-9FD6-D38B34959194}">
      <dgm:prSet phldrT="[Text]"/>
      <dgm:spPr/>
      <dgm:t>
        <a:bodyPr/>
        <a:lstStyle/>
        <a:p>
          <a:r>
            <a:rPr lang="en-US" dirty="0">
              <a:noFill/>
            </a:rPr>
            <a:t>?</a:t>
          </a:r>
        </a:p>
      </dgm:t>
    </dgm:pt>
    <dgm:pt modelId="{46E18C22-DB7F-45A0-B15B-71008B7AA5BF}" type="parTrans" cxnId="{636C351D-F4E2-4F4E-9E40-C6C58FBE3C12}">
      <dgm:prSet/>
      <dgm:spPr/>
      <dgm:t>
        <a:bodyPr/>
        <a:lstStyle/>
        <a:p>
          <a:endParaRPr lang="en-US"/>
        </a:p>
      </dgm:t>
    </dgm:pt>
    <dgm:pt modelId="{658254FC-7464-4ACA-A291-BF348873A811}" type="sibTrans" cxnId="{636C351D-F4E2-4F4E-9E40-C6C58FBE3C12}">
      <dgm:prSet/>
      <dgm:spPr/>
      <dgm:t>
        <a:bodyPr/>
        <a:lstStyle/>
        <a:p>
          <a:endParaRPr lang="en-US"/>
        </a:p>
      </dgm:t>
    </dgm:pt>
    <dgm:pt modelId="{A2855F9F-A4AB-4C86-8BEB-0A5C5A89934F}" type="pres">
      <dgm:prSet presAssocID="{2FB477BF-9E65-4BE9-8C0C-1545E23A1247}" presName="compositeShape" presStyleCnt="0">
        <dgm:presLayoutVars>
          <dgm:chMax val="7"/>
          <dgm:dir/>
          <dgm:resizeHandles val="exact"/>
        </dgm:presLayoutVars>
      </dgm:prSet>
      <dgm:spPr/>
    </dgm:pt>
    <dgm:pt modelId="{E9856E4E-004B-42A8-B247-3498B357899B}" type="pres">
      <dgm:prSet presAssocID="{CDA60817-0EA4-4D6A-8AE7-F26CA825A0A1}" presName="circ1" presStyleLbl="vennNode1" presStyleIdx="0" presStyleCnt="2"/>
      <dgm:spPr/>
    </dgm:pt>
    <dgm:pt modelId="{95034B72-A903-46CE-A81D-A00CC117F1B0}" type="pres">
      <dgm:prSet presAssocID="{CDA60817-0EA4-4D6A-8AE7-F26CA825A0A1}" presName="circ1Tx" presStyleLbl="revTx" presStyleIdx="0" presStyleCnt="0">
        <dgm:presLayoutVars>
          <dgm:chMax val="0"/>
          <dgm:chPref val="0"/>
          <dgm:bulletEnabled val="1"/>
        </dgm:presLayoutVars>
      </dgm:prSet>
      <dgm:spPr/>
    </dgm:pt>
    <dgm:pt modelId="{B991656B-43D9-4133-9FE3-9A134C0C0811}" type="pres">
      <dgm:prSet presAssocID="{1CC7BE77-C2F7-4417-9FD6-D38B34959194}" presName="circ2" presStyleLbl="vennNode1" presStyleIdx="1" presStyleCnt="2"/>
      <dgm:spPr/>
    </dgm:pt>
    <dgm:pt modelId="{DBD12696-DCBD-460B-98D5-9362A1FC001C}" type="pres">
      <dgm:prSet presAssocID="{1CC7BE77-C2F7-4417-9FD6-D38B34959194}" presName="circ2Tx" presStyleLbl="revTx" presStyleIdx="0" presStyleCnt="0">
        <dgm:presLayoutVars>
          <dgm:chMax val="0"/>
          <dgm:chPref val="0"/>
          <dgm:bulletEnabled val="1"/>
        </dgm:presLayoutVars>
      </dgm:prSet>
      <dgm:spPr/>
    </dgm:pt>
  </dgm:ptLst>
  <dgm:cxnLst>
    <dgm:cxn modelId="{636C351D-F4E2-4F4E-9E40-C6C58FBE3C12}" srcId="{2FB477BF-9E65-4BE9-8C0C-1545E23A1247}" destId="{1CC7BE77-C2F7-4417-9FD6-D38B34959194}" srcOrd="1" destOrd="0" parTransId="{46E18C22-DB7F-45A0-B15B-71008B7AA5BF}" sibTransId="{658254FC-7464-4ACA-A291-BF348873A811}"/>
    <dgm:cxn modelId="{ECB27B29-9B95-4F98-8F2A-53862053FB85}" type="presOf" srcId="{1CC7BE77-C2F7-4417-9FD6-D38B34959194}" destId="{DBD12696-DCBD-460B-98D5-9362A1FC001C}" srcOrd="1" destOrd="0" presId="urn:microsoft.com/office/officeart/2005/8/layout/venn1"/>
    <dgm:cxn modelId="{D91F2970-B235-4D09-B8A2-C8BAAF848E7A}" type="presOf" srcId="{CDA60817-0EA4-4D6A-8AE7-F26CA825A0A1}" destId="{95034B72-A903-46CE-A81D-A00CC117F1B0}" srcOrd="1" destOrd="0" presId="urn:microsoft.com/office/officeart/2005/8/layout/venn1"/>
    <dgm:cxn modelId="{72529E76-2A10-4259-8D3F-CD4857355BC0}" type="presOf" srcId="{1CC7BE77-C2F7-4417-9FD6-D38B34959194}" destId="{B991656B-43D9-4133-9FE3-9A134C0C0811}" srcOrd="0" destOrd="0" presId="urn:microsoft.com/office/officeart/2005/8/layout/venn1"/>
    <dgm:cxn modelId="{4CC404C1-2002-4605-9E1F-1A1C516CF5AA}" srcId="{2FB477BF-9E65-4BE9-8C0C-1545E23A1247}" destId="{CDA60817-0EA4-4D6A-8AE7-F26CA825A0A1}" srcOrd="0" destOrd="0" parTransId="{7CA533C3-2056-44D8-96B0-035A6D542E10}" sibTransId="{0521FF4D-E34E-45E6-80EF-1FB05B3896C7}"/>
    <dgm:cxn modelId="{3DCF49E4-1793-41F9-900B-71233FD973D7}" type="presOf" srcId="{CDA60817-0EA4-4D6A-8AE7-F26CA825A0A1}" destId="{E9856E4E-004B-42A8-B247-3498B357899B}" srcOrd="0" destOrd="0" presId="urn:microsoft.com/office/officeart/2005/8/layout/venn1"/>
    <dgm:cxn modelId="{BD84A3E5-B6DE-41BC-BB50-C0375E27F56C}" type="presOf" srcId="{2FB477BF-9E65-4BE9-8C0C-1545E23A1247}" destId="{A2855F9F-A4AB-4C86-8BEB-0A5C5A89934F}" srcOrd="0" destOrd="0" presId="urn:microsoft.com/office/officeart/2005/8/layout/venn1"/>
    <dgm:cxn modelId="{B63DD4B1-46C0-4E73-9CCB-E9AB012A0BAE}" type="presParOf" srcId="{A2855F9F-A4AB-4C86-8BEB-0A5C5A89934F}" destId="{E9856E4E-004B-42A8-B247-3498B357899B}" srcOrd="0" destOrd="0" presId="urn:microsoft.com/office/officeart/2005/8/layout/venn1"/>
    <dgm:cxn modelId="{FCF11265-5D93-4CBC-9FB5-67B0D6C3B54C}" type="presParOf" srcId="{A2855F9F-A4AB-4C86-8BEB-0A5C5A89934F}" destId="{95034B72-A903-46CE-A81D-A00CC117F1B0}" srcOrd="1" destOrd="0" presId="urn:microsoft.com/office/officeart/2005/8/layout/venn1"/>
    <dgm:cxn modelId="{FC6BC9EA-195C-4026-B2CA-E7B1E345DE51}" type="presParOf" srcId="{A2855F9F-A4AB-4C86-8BEB-0A5C5A89934F}" destId="{B991656B-43D9-4133-9FE3-9A134C0C0811}" srcOrd="2" destOrd="0" presId="urn:microsoft.com/office/officeart/2005/8/layout/venn1"/>
    <dgm:cxn modelId="{E823D7CF-10C7-44ED-9D8F-D1F7E5EDAE9B}" type="presParOf" srcId="{A2855F9F-A4AB-4C86-8BEB-0A5C5A89934F}" destId="{DBD12696-DCBD-460B-98D5-9362A1FC001C}" srcOrd="3"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7BFBD3C-C1C5-4334-B25C-F443F889F7BB}" type="doc">
      <dgm:prSet loTypeId="urn:microsoft.com/office/officeart/2005/8/layout/pyramid1" loCatId="pyramid" qsTypeId="urn:microsoft.com/office/officeart/2005/8/quickstyle/simple1" qsCatId="simple" csTypeId="urn:microsoft.com/office/officeart/2005/8/colors/accent1_2" csCatId="accent1" phldr="1"/>
      <dgm:spPr/>
    </dgm:pt>
    <dgm:pt modelId="{CC7547CB-0FC9-48C0-AF12-C13AC2E7307B}">
      <dgm:prSet phldrT="[Text]"/>
      <dgm:spPr>
        <a:solidFill>
          <a:srgbClr val="92D050"/>
        </a:solidFill>
      </dgm:spPr>
      <dgm:t>
        <a:bodyPr/>
        <a:lstStyle/>
        <a:p>
          <a:r>
            <a:rPr lang="en-US" dirty="0">
              <a:noFill/>
            </a:rPr>
            <a:t>?</a:t>
          </a:r>
        </a:p>
      </dgm:t>
    </dgm:pt>
    <dgm:pt modelId="{FD686B80-DB03-4BAB-9097-C1586E6AD249}" type="parTrans" cxnId="{E80557DE-2D46-4F9B-B034-E7ADC784E744}">
      <dgm:prSet/>
      <dgm:spPr/>
      <dgm:t>
        <a:bodyPr/>
        <a:lstStyle/>
        <a:p>
          <a:endParaRPr lang="en-US"/>
        </a:p>
      </dgm:t>
    </dgm:pt>
    <dgm:pt modelId="{5B94768D-923C-4220-A4D7-A1C13599D5AF}" type="sibTrans" cxnId="{E80557DE-2D46-4F9B-B034-E7ADC784E744}">
      <dgm:prSet/>
      <dgm:spPr/>
      <dgm:t>
        <a:bodyPr/>
        <a:lstStyle/>
        <a:p>
          <a:endParaRPr lang="en-US"/>
        </a:p>
      </dgm:t>
    </dgm:pt>
    <dgm:pt modelId="{8B03AB91-1AD8-4905-B23A-EC4FE1B6697E}">
      <dgm:prSet phldrT="[Text]"/>
      <dgm:spPr>
        <a:solidFill>
          <a:srgbClr val="FFC000"/>
        </a:solidFill>
      </dgm:spPr>
      <dgm:t>
        <a:bodyPr/>
        <a:lstStyle/>
        <a:p>
          <a:r>
            <a:rPr lang="en-US" dirty="0">
              <a:noFill/>
            </a:rPr>
            <a:t>?</a:t>
          </a:r>
        </a:p>
      </dgm:t>
    </dgm:pt>
    <dgm:pt modelId="{4409564D-3AE4-4472-BA20-976905EE05A9}" type="parTrans" cxnId="{C2D76EC0-9EAF-4AEC-B0DE-6906367E0537}">
      <dgm:prSet/>
      <dgm:spPr/>
      <dgm:t>
        <a:bodyPr/>
        <a:lstStyle/>
        <a:p>
          <a:endParaRPr lang="en-US"/>
        </a:p>
      </dgm:t>
    </dgm:pt>
    <dgm:pt modelId="{EFB3E44A-DC1C-4AC5-9388-C4209F36DF84}" type="sibTrans" cxnId="{C2D76EC0-9EAF-4AEC-B0DE-6906367E0537}">
      <dgm:prSet/>
      <dgm:spPr/>
      <dgm:t>
        <a:bodyPr/>
        <a:lstStyle/>
        <a:p>
          <a:endParaRPr lang="en-US"/>
        </a:p>
      </dgm:t>
    </dgm:pt>
    <dgm:pt modelId="{79213132-DA48-45AA-A343-57CA060BFB68}">
      <dgm:prSet phldrT="[Text]"/>
      <dgm:spPr>
        <a:solidFill>
          <a:srgbClr val="FF0000"/>
        </a:solidFill>
      </dgm:spPr>
      <dgm:t>
        <a:bodyPr/>
        <a:lstStyle/>
        <a:p>
          <a:r>
            <a:rPr lang="en-US" dirty="0">
              <a:noFill/>
            </a:rPr>
            <a:t>?</a:t>
          </a:r>
        </a:p>
      </dgm:t>
    </dgm:pt>
    <dgm:pt modelId="{E949AF4D-6A12-4478-8602-D926EBF6A6B8}" type="parTrans" cxnId="{13195C0C-E1AD-46CF-BEF4-83B265FE6765}">
      <dgm:prSet/>
      <dgm:spPr/>
      <dgm:t>
        <a:bodyPr/>
        <a:lstStyle/>
        <a:p>
          <a:endParaRPr lang="en-US"/>
        </a:p>
      </dgm:t>
    </dgm:pt>
    <dgm:pt modelId="{C4C0C066-FBCC-4436-9963-1DDA74E95DC0}" type="sibTrans" cxnId="{13195C0C-E1AD-46CF-BEF4-83B265FE6765}">
      <dgm:prSet/>
      <dgm:spPr/>
      <dgm:t>
        <a:bodyPr/>
        <a:lstStyle/>
        <a:p>
          <a:endParaRPr lang="en-US"/>
        </a:p>
      </dgm:t>
    </dgm:pt>
    <dgm:pt modelId="{F1B563E0-3A40-4CED-8AE2-E7584DC47148}" type="pres">
      <dgm:prSet presAssocID="{D7BFBD3C-C1C5-4334-B25C-F443F889F7BB}" presName="Name0" presStyleCnt="0">
        <dgm:presLayoutVars>
          <dgm:dir/>
          <dgm:animLvl val="lvl"/>
          <dgm:resizeHandles val="exact"/>
        </dgm:presLayoutVars>
      </dgm:prSet>
      <dgm:spPr/>
    </dgm:pt>
    <dgm:pt modelId="{584237F5-744C-4E95-9EDE-0EB81904B537}" type="pres">
      <dgm:prSet presAssocID="{CC7547CB-0FC9-48C0-AF12-C13AC2E7307B}" presName="Name8" presStyleCnt="0"/>
      <dgm:spPr/>
    </dgm:pt>
    <dgm:pt modelId="{C4A7C391-6A43-46F3-91DB-50AC0FC1D462}" type="pres">
      <dgm:prSet presAssocID="{CC7547CB-0FC9-48C0-AF12-C13AC2E7307B}" presName="level" presStyleLbl="node1" presStyleIdx="0" presStyleCnt="3">
        <dgm:presLayoutVars>
          <dgm:chMax val="1"/>
          <dgm:bulletEnabled val="1"/>
        </dgm:presLayoutVars>
      </dgm:prSet>
      <dgm:spPr/>
    </dgm:pt>
    <dgm:pt modelId="{32EB589D-1772-41A8-94D0-F66E3A7B71EF}" type="pres">
      <dgm:prSet presAssocID="{CC7547CB-0FC9-48C0-AF12-C13AC2E7307B}" presName="levelTx" presStyleLbl="revTx" presStyleIdx="0" presStyleCnt="0">
        <dgm:presLayoutVars>
          <dgm:chMax val="1"/>
          <dgm:bulletEnabled val="1"/>
        </dgm:presLayoutVars>
      </dgm:prSet>
      <dgm:spPr/>
    </dgm:pt>
    <dgm:pt modelId="{2AF8ADFE-B7E1-4F75-A648-8D2DAEF08600}" type="pres">
      <dgm:prSet presAssocID="{8B03AB91-1AD8-4905-B23A-EC4FE1B6697E}" presName="Name8" presStyleCnt="0"/>
      <dgm:spPr/>
    </dgm:pt>
    <dgm:pt modelId="{E4DCF3E7-9812-415C-A289-521FB87F116D}" type="pres">
      <dgm:prSet presAssocID="{8B03AB91-1AD8-4905-B23A-EC4FE1B6697E}" presName="level" presStyleLbl="node1" presStyleIdx="1" presStyleCnt="3">
        <dgm:presLayoutVars>
          <dgm:chMax val="1"/>
          <dgm:bulletEnabled val="1"/>
        </dgm:presLayoutVars>
      </dgm:prSet>
      <dgm:spPr/>
    </dgm:pt>
    <dgm:pt modelId="{B7E0DFAA-53E8-471F-81AE-B0F6820D612B}" type="pres">
      <dgm:prSet presAssocID="{8B03AB91-1AD8-4905-B23A-EC4FE1B6697E}" presName="levelTx" presStyleLbl="revTx" presStyleIdx="0" presStyleCnt="0">
        <dgm:presLayoutVars>
          <dgm:chMax val="1"/>
          <dgm:bulletEnabled val="1"/>
        </dgm:presLayoutVars>
      </dgm:prSet>
      <dgm:spPr/>
    </dgm:pt>
    <dgm:pt modelId="{E395C1F9-0196-48AA-BE6F-D990D10A9331}" type="pres">
      <dgm:prSet presAssocID="{79213132-DA48-45AA-A343-57CA060BFB68}" presName="Name8" presStyleCnt="0"/>
      <dgm:spPr/>
    </dgm:pt>
    <dgm:pt modelId="{B98247BE-DFED-4A85-A8B0-4D77F55608BB}" type="pres">
      <dgm:prSet presAssocID="{79213132-DA48-45AA-A343-57CA060BFB68}" presName="level" presStyleLbl="node1" presStyleIdx="2" presStyleCnt="3">
        <dgm:presLayoutVars>
          <dgm:chMax val="1"/>
          <dgm:bulletEnabled val="1"/>
        </dgm:presLayoutVars>
      </dgm:prSet>
      <dgm:spPr/>
    </dgm:pt>
    <dgm:pt modelId="{024BAACA-8BA4-4877-9337-E00E68EF25B4}" type="pres">
      <dgm:prSet presAssocID="{79213132-DA48-45AA-A343-57CA060BFB68}" presName="levelTx" presStyleLbl="revTx" presStyleIdx="0" presStyleCnt="0">
        <dgm:presLayoutVars>
          <dgm:chMax val="1"/>
          <dgm:bulletEnabled val="1"/>
        </dgm:presLayoutVars>
      </dgm:prSet>
      <dgm:spPr/>
    </dgm:pt>
  </dgm:ptLst>
  <dgm:cxnLst>
    <dgm:cxn modelId="{23975202-767C-4443-A0ED-8308362C1184}" type="presOf" srcId="{79213132-DA48-45AA-A343-57CA060BFB68}" destId="{B98247BE-DFED-4A85-A8B0-4D77F55608BB}" srcOrd="0" destOrd="0" presId="urn:microsoft.com/office/officeart/2005/8/layout/pyramid1"/>
    <dgm:cxn modelId="{13195C0C-E1AD-46CF-BEF4-83B265FE6765}" srcId="{D7BFBD3C-C1C5-4334-B25C-F443F889F7BB}" destId="{79213132-DA48-45AA-A343-57CA060BFB68}" srcOrd="2" destOrd="0" parTransId="{E949AF4D-6A12-4478-8602-D926EBF6A6B8}" sibTransId="{C4C0C066-FBCC-4436-9963-1DDA74E95DC0}"/>
    <dgm:cxn modelId="{808FA221-EEE4-4CAA-BE0A-F9DD7D5F8572}" type="presOf" srcId="{D7BFBD3C-C1C5-4334-B25C-F443F889F7BB}" destId="{F1B563E0-3A40-4CED-8AE2-E7584DC47148}" srcOrd="0" destOrd="0" presId="urn:microsoft.com/office/officeart/2005/8/layout/pyramid1"/>
    <dgm:cxn modelId="{51DF74B6-D824-4775-8183-43C1372D2C35}" type="presOf" srcId="{CC7547CB-0FC9-48C0-AF12-C13AC2E7307B}" destId="{32EB589D-1772-41A8-94D0-F66E3A7B71EF}" srcOrd="1" destOrd="0" presId="urn:microsoft.com/office/officeart/2005/8/layout/pyramid1"/>
    <dgm:cxn modelId="{C2D76EC0-9EAF-4AEC-B0DE-6906367E0537}" srcId="{D7BFBD3C-C1C5-4334-B25C-F443F889F7BB}" destId="{8B03AB91-1AD8-4905-B23A-EC4FE1B6697E}" srcOrd="1" destOrd="0" parTransId="{4409564D-3AE4-4472-BA20-976905EE05A9}" sibTransId="{EFB3E44A-DC1C-4AC5-9388-C4209F36DF84}"/>
    <dgm:cxn modelId="{3A862FC1-6BB9-48A3-A36C-E1503E981205}" type="presOf" srcId="{CC7547CB-0FC9-48C0-AF12-C13AC2E7307B}" destId="{C4A7C391-6A43-46F3-91DB-50AC0FC1D462}" srcOrd="0" destOrd="0" presId="urn:microsoft.com/office/officeart/2005/8/layout/pyramid1"/>
    <dgm:cxn modelId="{15C43CC8-82D2-4787-8CBD-0C602C03A8E5}" type="presOf" srcId="{8B03AB91-1AD8-4905-B23A-EC4FE1B6697E}" destId="{E4DCF3E7-9812-415C-A289-521FB87F116D}" srcOrd="0" destOrd="0" presId="urn:microsoft.com/office/officeart/2005/8/layout/pyramid1"/>
    <dgm:cxn modelId="{12BED2CE-6669-49DC-8E79-B6D822302CF2}" type="presOf" srcId="{79213132-DA48-45AA-A343-57CA060BFB68}" destId="{024BAACA-8BA4-4877-9337-E00E68EF25B4}" srcOrd="1" destOrd="0" presId="urn:microsoft.com/office/officeart/2005/8/layout/pyramid1"/>
    <dgm:cxn modelId="{E80557DE-2D46-4F9B-B034-E7ADC784E744}" srcId="{D7BFBD3C-C1C5-4334-B25C-F443F889F7BB}" destId="{CC7547CB-0FC9-48C0-AF12-C13AC2E7307B}" srcOrd="0" destOrd="0" parTransId="{FD686B80-DB03-4BAB-9097-C1586E6AD249}" sibTransId="{5B94768D-923C-4220-A4D7-A1C13599D5AF}"/>
    <dgm:cxn modelId="{0C376AF1-3FEA-434B-B76A-89EB3FCB7575}" type="presOf" srcId="{8B03AB91-1AD8-4905-B23A-EC4FE1B6697E}" destId="{B7E0DFAA-53E8-471F-81AE-B0F6820D612B}" srcOrd="1" destOrd="0" presId="urn:microsoft.com/office/officeart/2005/8/layout/pyramid1"/>
    <dgm:cxn modelId="{BA296782-1C2D-4B9C-A255-EDAC8A364619}" type="presParOf" srcId="{F1B563E0-3A40-4CED-8AE2-E7584DC47148}" destId="{584237F5-744C-4E95-9EDE-0EB81904B537}" srcOrd="0" destOrd="0" presId="urn:microsoft.com/office/officeart/2005/8/layout/pyramid1"/>
    <dgm:cxn modelId="{923F523E-8085-4D81-83CD-046DBE98A1E4}" type="presParOf" srcId="{584237F5-744C-4E95-9EDE-0EB81904B537}" destId="{C4A7C391-6A43-46F3-91DB-50AC0FC1D462}" srcOrd="0" destOrd="0" presId="urn:microsoft.com/office/officeart/2005/8/layout/pyramid1"/>
    <dgm:cxn modelId="{B1F2F4ED-72A2-46FF-A902-01E496C1F307}" type="presParOf" srcId="{584237F5-744C-4E95-9EDE-0EB81904B537}" destId="{32EB589D-1772-41A8-94D0-F66E3A7B71EF}" srcOrd="1" destOrd="0" presId="urn:microsoft.com/office/officeart/2005/8/layout/pyramid1"/>
    <dgm:cxn modelId="{8CF91124-FB6D-4F50-A230-A62A29986358}" type="presParOf" srcId="{F1B563E0-3A40-4CED-8AE2-E7584DC47148}" destId="{2AF8ADFE-B7E1-4F75-A648-8D2DAEF08600}" srcOrd="1" destOrd="0" presId="urn:microsoft.com/office/officeart/2005/8/layout/pyramid1"/>
    <dgm:cxn modelId="{107472A8-0BE2-4A92-A70B-DB70CEE10DF9}" type="presParOf" srcId="{2AF8ADFE-B7E1-4F75-A648-8D2DAEF08600}" destId="{E4DCF3E7-9812-415C-A289-521FB87F116D}" srcOrd="0" destOrd="0" presId="urn:microsoft.com/office/officeart/2005/8/layout/pyramid1"/>
    <dgm:cxn modelId="{5142555D-F803-42B3-B37C-55870F7DC669}" type="presParOf" srcId="{2AF8ADFE-B7E1-4F75-A648-8D2DAEF08600}" destId="{B7E0DFAA-53E8-471F-81AE-B0F6820D612B}" srcOrd="1" destOrd="0" presId="urn:microsoft.com/office/officeart/2005/8/layout/pyramid1"/>
    <dgm:cxn modelId="{04AC3167-0913-46CF-A6B6-9D101AA318B3}" type="presParOf" srcId="{F1B563E0-3A40-4CED-8AE2-E7584DC47148}" destId="{E395C1F9-0196-48AA-BE6F-D990D10A9331}" srcOrd="2" destOrd="0" presId="urn:microsoft.com/office/officeart/2005/8/layout/pyramid1"/>
    <dgm:cxn modelId="{28A60BCF-2A78-488F-98B1-F937B9B8395C}" type="presParOf" srcId="{E395C1F9-0196-48AA-BE6F-D990D10A9331}" destId="{B98247BE-DFED-4A85-A8B0-4D77F55608BB}" srcOrd="0" destOrd="0" presId="urn:microsoft.com/office/officeart/2005/8/layout/pyramid1"/>
    <dgm:cxn modelId="{87742BFA-654E-4C15-ADD4-F50EBCD68FF2}" type="presParOf" srcId="{E395C1F9-0196-48AA-BE6F-D990D10A9331}" destId="{024BAACA-8BA4-4877-9337-E00E68EF25B4}"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C947383-D6D7-4432-B712-50AAAB86B675}" type="doc">
      <dgm:prSet loTypeId="urn:microsoft.com/office/officeart/2005/8/layout/pyramid1" loCatId="pyramid" qsTypeId="urn:microsoft.com/office/officeart/2005/8/quickstyle/simple3" qsCatId="simple" csTypeId="urn:microsoft.com/office/officeart/2005/8/colors/accent0_1" csCatId="mainScheme" phldr="1"/>
      <dgm:spPr/>
    </dgm:pt>
    <dgm:pt modelId="{8289E28E-622D-4073-B144-AF9C510B1B18}">
      <dgm:prSet phldrT="[Text]"/>
      <dgm:spPr/>
      <dgm:t>
        <a:bodyPr/>
        <a:lstStyle/>
        <a:p>
          <a:pPr algn="ctr"/>
          <a:r>
            <a:rPr lang="en-US" dirty="0"/>
            <a:t>1 Question</a:t>
          </a:r>
        </a:p>
        <a:p>
          <a:pPr algn="l"/>
          <a:endParaRPr lang="en-US" dirty="0"/>
        </a:p>
      </dgm:t>
    </dgm:pt>
    <dgm:pt modelId="{AB11A6DB-CD09-4662-AF70-956259E4CCCD}" type="parTrans" cxnId="{911266E7-D7B4-488E-B196-2FCA4BD67E0A}">
      <dgm:prSet/>
      <dgm:spPr/>
      <dgm:t>
        <a:bodyPr/>
        <a:lstStyle/>
        <a:p>
          <a:endParaRPr lang="en-US"/>
        </a:p>
      </dgm:t>
    </dgm:pt>
    <dgm:pt modelId="{1BD628E8-1920-4F10-AD97-E127DC4883FD}" type="sibTrans" cxnId="{911266E7-D7B4-488E-B196-2FCA4BD67E0A}">
      <dgm:prSet/>
      <dgm:spPr/>
      <dgm:t>
        <a:bodyPr/>
        <a:lstStyle/>
        <a:p>
          <a:endParaRPr lang="en-US"/>
        </a:p>
      </dgm:t>
    </dgm:pt>
    <dgm:pt modelId="{BC33784D-6A33-4841-88C9-3EE0DEF58110}">
      <dgm:prSet phldrT="[Text]"/>
      <dgm:spPr/>
      <dgm:t>
        <a:bodyPr/>
        <a:lstStyle/>
        <a:p>
          <a:pPr algn="ctr"/>
          <a:r>
            <a:rPr lang="en-US" dirty="0"/>
            <a:t>2 Facts</a:t>
          </a:r>
        </a:p>
        <a:p>
          <a:pPr algn="ctr"/>
          <a:endParaRPr lang="en-US" dirty="0"/>
        </a:p>
        <a:p>
          <a:pPr algn="ctr"/>
          <a:endParaRPr lang="en-US" dirty="0"/>
        </a:p>
      </dgm:t>
    </dgm:pt>
    <dgm:pt modelId="{0FF89502-6FE7-46F2-AA79-37935F4D2F2C}" type="parTrans" cxnId="{E5371148-AE19-4964-ACCC-F0B31B62D9D7}">
      <dgm:prSet/>
      <dgm:spPr/>
      <dgm:t>
        <a:bodyPr/>
        <a:lstStyle/>
        <a:p>
          <a:endParaRPr lang="en-US"/>
        </a:p>
      </dgm:t>
    </dgm:pt>
    <dgm:pt modelId="{A74D9EDF-A556-43E1-B5E0-FC071A40E470}" type="sibTrans" cxnId="{E5371148-AE19-4964-ACCC-F0B31B62D9D7}">
      <dgm:prSet/>
      <dgm:spPr/>
      <dgm:t>
        <a:bodyPr/>
        <a:lstStyle/>
        <a:p>
          <a:endParaRPr lang="en-US"/>
        </a:p>
      </dgm:t>
    </dgm:pt>
    <dgm:pt modelId="{8CE3285F-AA2C-4179-B1FE-29D083100526}">
      <dgm:prSet phldrT="[Text]"/>
      <dgm:spPr/>
      <dgm:t>
        <a:bodyPr/>
        <a:lstStyle/>
        <a:p>
          <a:pPr algn="ctr"/>
          <a:r>
            <a:rPr lang="en-US" dirty="0"/>
            <a:t>3 Key Words</a:t>
          </a:r>
        </a:p>
        <a:p>
          <a:pPr algn="ctr"/>
          <a:endParaRPr lang="en-US" dirty="0"/>
        </a:p>
        <a:p>
          <a:pPr algn="ctr"/>
          <a:endParaRPr lang="en-US" dirty="0"/>
        </a:p>
        <a:p>
          <a:pPr algn="ctr"/>
          <a:endParaRPr lang="en-US" dirty="0"/>
        </a:p>
      </dgm:t>
    </dgm:pt>
    <dgm:pt modelId="{B54E2C0F-1AD2-4229-B9F2-6693D2EE25BE}" type="parTrans" cxnId="{E6C0B824-A3C4-44D1-A5DE-4E2C746C187E}">
      <dgm:prSet/>
      <dgm:spPr/>
      <dgm:t>
        <a:bodyPr/>
        <a:lstStyle/>
        <a:p>
          <a:endParaRPr lang="en-US"/>
        </a:p>
      </dgm:t>
    </dgm:pt>
    <dgm:pt modelId="{B762CB71-BDE6-4DF3-B68B-1EC92D05F8A7}" type="sibTrans" cxnId="{E6C0B824-A3C4-44D1-A5DE-4E2C746C187E}">
      <dgm:prSet/>
      <dgm:spPr/>
      <dgm:t>
        <a:bodyPr/>
        <a:lstStyle/>
        <a:p>
          <a:endParaRPr lang="en-US"/>
        </a:p>
      </dgm:t>
    </dgm:pt>
    <dgm:pt modelId="{061B1EE9-C83A-4055-9766-8DE3C6CECBF3}" type="pres">
      <dgm:prSet presAssocID="{5C947383-D6D7-4432-B712-50AAAB86B675}" presName="Name0" presStyleCnt="0">
        <dgm:presLayoutVars>
          <dgm:dir/>
          <dgm:animLvl val="lvl"/>
          <dgm:resizeHandles val="exact"/>
        </dgm:presLayoutVars>
      </dgm:prSet>
      <dgm:spPr/>
    </dgm:pt>
    <dgm:pt modelId="{309D55BC-54F2-45A0-A28A-1F31C40A5269}" type="pres">
      <dgm:prSet presAssocID="{8289E28E-622D-4073-B144-AF9C510B1B18}" presName="Name8" presStyleCnt="0"/>
      <dgm:spPr/>
    </dgm:pt>
    <dgm:pt modelId="{D60DD1F2-16AB-4F07-8972-4A8CBA3BE616}" type="pres">
      <dgm:prSet presAssocID="{8289E28E-622D-4073-B144-AF9C510B1B18}" presName="level" presStyleLbl="node1" presStyleIdx="0" presStyleCnt="3">
        <dgm:presLayoutVars>
          <dgm:chMax val="1"/>
          <dgm:bulletEnabled val="1"/>
        </dgm:presLayoutVars>
      </dgm:prSet>
      <dgm:spPr/>
    </dgm:pt>
    <dgm:pt modelId="{980C7402-797C-428A-A7E9-C115433C963A}" type="pres">
      <dgm:prSet presAssocID="{8289E28E-622D-4073-B144-AF9C510B1B18}" presName="levelTx" presStyleLbl="revTx" presStyleIdx="0" presStyleCnt="0">
        <dgm:presLayoutVars>
          <dgm:chMax val="1"/>
          <dgm:bulletEnabled val="1"/>
        </dgm:presLayoutVars>
      </dgm:prSet>
      <dgm:spPr/>
    </dgm:pt>
    <dgm:pt modelId="{F372E74D-8221-40C1-A2DA-BF2FEDF3B1A6}" type="pres">
      <dgm:prSet presAssocID="{BC33784D-6A33-4841-88C9-3EE0DEF58110}" presName="Name8" presStyleCnt="0"/>
      <dgm:spPr/>
    </dgm:pt>
    <dgm:pt modelId="{A4EE8D72-9E87-4FC6-B008-D6BE33C61952}" type="pres">
      <dgm:prSet presAssocID="{BC33784D-6A33-4841-88C9-3EE0DEF58110}" presName="level" presStyleLbl="node1" presStyleIdx="1" presStyleCnt="3">
        <dgm:presLayoutVars>
          <dgm:chMax val="1"/>
          <dgm:bulletEnabled val="1"/>
        </dgm:presLayoutVars>
      </dgm:prSet>
      <dgm:spPr/>
    </dgm:pt>
    <dgm:pt modelId="{0A3EB826-34F4-4D22-9BEC-184718688154}" type="pres">
      <dgm:prSet presAssocID="{BC33784D-6A33-4841-88C9-3EE0DEF58110}" presName="levelTx" presStyleLbl="revTx" presStyleIdx="0" presStyleCnt="0">
        <dgm:presLayoutVars>
          <dgm:chMax val="1"/>
          <dgm:bulletEnabled val="1"/>
        </dgm:presLayoutVars>
      </dgm:prSet>
      <dgm:spPr/>
    </dgm:pt>
    <dgm:pt modelId="{B4570E4B-DFF1-41EB-970F-35FC188025C3}" type="pres">
      <dgm:prSet presAssocID="{8CE3285F-AA2C-4179-B1FE-29D083100526}" presName="Name8" presStyleCnt="0"/>
      <dgm:spPr/>
    </dgm:pt>
    <dgm:pt modelId="{0C9E6674-A1E6-4773-BF60-BB07106862F6}" type="pres">
      <dgm:prSet presAssocID="{8CE3285F-AA2C-4179-B1FE-29D083100526}" presName="level" presStyleLbl="node1" presStyleIdx="2" presStyleCnt="3" custLinFactNeighborY="0">
        <dgm:presLayoutVars>
          <dgm:chMax val="1"/>
          <dgm:bulletEnabled val="1"/>
        </dgm:presLayoutVars>
      </dgm:prSet>
      <dgm:spPr/>
    </dgm:pt>
    <dgm:pt modelId="{605F5FED-387C-46B8-A23C-155B4774DFFD}" type="pres">
      <dgm:prSet presAssocID="{8CE3285F-AA2C-4179-B1FE-29D083100526}" presName="levelTx" presStyleLbl="revTx" presStyleIdx="0" presStyleCnt="0">
        <dgm:presLayoutVars>
          <dgm:chMax val="1"/>
          <dgm:bulletEnabled val="1"/>
        </dgm:presLayoutVars>
      </dgm:prSet>
      <dgm:spPr/>
    </dgm:pt>
  </dgm:ptLst>
  <dgm:cxnLst>
    <dgm:cxn modelId="{A75C0B1F-8C66-4FA7-9BC0-142048BF5DE4}" type="presOf" srcId="{8CE3285F-AA2C-4179-B1FE-29D083100526}" destId="{605F5FED-387C-46B8-A23C-155B4774DFFD}" srcOrd="1" destOrd="0" presId="urn:microsoft.com/office/officeart/2005/8/layout/pyramid1"/>
    <dgm:cxn modelId="{E6C0B824-A3C4-44D1-A5DE-4E2C746C187E}" srcId="{5C947383-D6D7-4432-B712-50AAAB86B675}" destId="{8CE3285F-AA2C-4179-B1FE-29D083100526}" srcOrd="2" destOrd="0" parTransId="{B54E2C0F-1AD2-4229-B9F2-6693D2EE25BE}" sibTransId="{B762CB71-BDE6-4DF3-B68B-1EC92D05F8A7}"/>
    <dgm:cxn modelId="{4B194241-8999-47AF-AF3E-08138E06FC71}" type="presOf" srcId="{5C947383-D6D7-4432-B712-50AAAB86B675}" destId="{061B1EE9-C83A-4055-9766-8DE3C6CECBF3}" srcOrd="0" destOrd="0" presId="urn:microsoft.com/office/officeart/2005/8/layout/pyramid1"/>
    <dgm:cxn modelId="{E5371148-AE19-4964-ACCC-F0B31B62D9D7}" srcId="{5C947383-D6D7-4432-B712-50AAAB86B675}" destId="{BC33784D-6A33-4841-88C9-3EE0DEF58110}" srcOrd="1" destOrd="0" parTransId="{0FF89502-6FE7-46F2-AA79-37935F4D2F2C}" sibTransId="{A74D9EDF-A556-43E1-B5E0-FC071A40E470}"/>
    <dgm:cxn modelId="{7704C88A-CC66-4EDB-B7FA-D794C879F34F}" type="presOf" srcId="{8289E28E-622D-4073-B144-AF9C510B1B18}" destId="{D60DD1F2-16AB-4F07-8972-4A8CBA3BE616}" srcOrd="0" destOrd="0" presId="urn:microsoft.com/office/officeart/2005/8/layout/pyramid1"/>
    <dgm:cxn modelId="{0E19E89C-DD4F-411C-9837-AE72854CB7ED}" type="presOf" srcId="{BC33784D-6A33-4841-88C9-3EE0DEF58110}" destId="{A4EE8D72-9E87-4FC6-B008-D6BE33C61952}" srcOrd="0" destOrd="0" presId="urn:microsoft.com/office/officeart/2005/8/layout/pyramid1"/>
    <dgm:cxn modelId="{37E089BA-E5F3-4B68-A228-C4B6855D1A16}" type="presOf" srcId="{BC33784D-6A33-4841-88C9-3EE0DEF58110}" destId="{0A3EB826-34F4-4D22-9BEC-184718688154}" srcOrd="1" destOrd="0" presId="urn:microsoft.com/office/officeart/2005/8/layout/pyramid1"/>
    <dgm:cxn modelId="{B68A3DD8-7233-4B42-83A1-EE51B57C7EAB}" type="presOf" srcId="{8289E28E-622D-4073-B144-AF9C510B1B18}" destId="{980C7402-797C-428A-A7E9-C115433C963A}" srcOrd="1" destOrd="0" presId="urn:microsoft.com/office/officeart/2005/8/layout/pyramid1"/>
    <dgm:cxn modelId="{911266E7-D7B4-488E-B196-2FCA4BD67E0A}" srcId="{5C947383-D6D7-4432-B712-50AAAB86B675}" destId="{8289E28E-622D-4073-B144-AF9C510B1B18}" srcOrd="0" destOrd="0" parTransId="{AB11A6DB-CD09-4662-AF70-956259E4CCCD}" sibTransId="{1BD628E8-1920-4F10-AD97-E127DC4883FD}"/>
    <dgm:cxn modelId="{310375F8-1A98-4184-9C87-0D102C9881BF}" type="presOf" srcId="{8CE3285F-AA2C-4179-B1FE-29D083100526}" destId="{0C9E6674-A1E6-4773-BF60-BB07106862F6}" srcOrd="0" destOrd="0" presId="urn:microsoft.com/office/officeart/2005/8/layout/pyramid1"/>
    <dgm:cxn modelId="{2B1BC36A-0DE0-487D-9B0E-0BD9D335E9AE}" type="presParOf" srcId="{061B1EE9-C83A-4055-9766-8DE3C6CECBF3}" destId="{309D55BC-54F2-45A0-A28A-1F31C40A5269}" srcOrd="0" destOrd="0" presId="urn:microsoft.com/office/officeart/2005/8/layout/pyramid1"/>
    <dgm:cxn modelId="{B35B8D3F-D077-452F-B659-0466F9E4923D}" type="presParOf" srcId="{309D55BC-54F2-45A0-A28A-1F31C40A5269}" destId="{D60DD1F2-16AB-4F07-8972-4A8CBA3BE616}" srcOrd="0" destOrd="0" presId="urn:microsoft.com/office/officeart/2005/8/layout/pyramid1"/>
    <dgm:cxn modelId="{3BDC3596-FDA2-4FAA-98AC-E2FFAB50CB7A}" type="presParOf" srcId="{309D55BC-54F2-45A0-A28A-1F31C40A5269}" destId="{980C7402-797C-428A-A7E9-C115433C963A}" srcOrd="1" destOrd="0" presId="urn:microsoft.com/office/officeart/2005/8/layout/pyramid1"/>
    <dgm:cxn modelId="{5F896CD9-82E2-4789-85A8-2400543E0C8E}" type="presParOf" srcId="{061B1EE9-C83A-4055-9766-8DE3C6CECBF3}" destId="{F372E74D-8221-40C1-A2DA-BF2FEDF3B1A6}" srcOrd="1" destOrd="0" presId="urn:microsoft.com/office/officeart/2005/8/layout/pyramid1"/>
    <dgm:cxn modelId="{13365503-8ED6-4BD7-AC5D-2ACBCF925DD8}" type="presParOf" srcId="{F372E74D-8221-40C1-A2DA-BF2FEDF3B1A6}" destId="{A4EE8D72-9E87-4FC6-B008-D6BE33C61952}" srcOrd="0" destOrd="0" presId="urn:microsoft.com/office/officeart/2005/8/layout/pyramid1"/>
    <dgm:cxn modelId="{CDE013AE-14E7-4CCD-B377-DE740A06D3E4}" type="presParOf" srcId="{F372E74D-8221-40C1-A2DA-BF2FEDF3B1A6}" destId="{0A3EB826-34F4-4D22-9BEC-184718688154}" srcOrd="1" destOrd="0" presId="urn:microsoft.com/office/officeart/2005/8/layout/pyramid1"/>
    <dgm:cxn modelId="{61587BC8-1F8B-4C24-965A-028C34115F54}" type="presParOf" srcId="{061B1EE9-C83A-4055-9766-8DE3C6CECBF3}" destId="{B4570E4B-DFF1-41EB-970F-35FC188025C3}" srcOrd="2" destOrd="0" presId="urn:microsoft.com/office/officeart/2005/8/layout/pyramid1"/>
    <dgm:cxn modelId="{86BBF110-0E8A-4273-A6E7-AA1B6C24A07B}" type="presParOf" srcId="{B4570E4B-DFF1-41EB-970F-35FC188025C3}" destId="{0C9E6674-A1E6-4773-BF60-BB07106862F6}" srcOrd="0" destOrd="0" presId="urn:microsoft.com/office/officeart/2005/8/layout/pyramid1"/>
    <dgm:cxn modelId="{C14C2BE9-F995-477F-88FE-F33952B50F4F}" type="presParOf" srcId="{B4570E4B-DFF1-41EB-970F-35FC188025C3}" destId="{605F5FED-387C-46B8-A23C-155B4774DFFD}"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EE9605B-EC31-4C47-857E-091A1AE82B98}" type="doc">
      <dgm:prSet loTypeId="urn:microsoft.com/office/officeart/2005/8/layout/chart3" loCatId="relationship" qsTypeId="urn:microsoft.com/office/officeart/2005/8/quickstyle/simple1" qsCatId="simple" csTypeId="urn:microsoft.com/office/officeart/2005/8/colors/accent0_1" csCatId="mainScheme" phldr="1"/>
      <dgm:spPr/>
    </dgm:pt>
    <dgm:pt modelId="{E9703371-FDFB-4FEC-8FAD-32123F416C80}">
      <dgm:prSet phldrT="[Text]"/>
      <dgm:spPr/>
      <dgm:t>
        <a:bodyPr/>
        <a:lstStyle/>
        <a:p>
          <a:r>
            <a:rPr lang="en-GB" dirty="0">
              <a:noFill/>
            </a:rPr>
            <a:t>.</a:t>
          </a:r>
        </a:p>
      </dgm:t>
    </dgm:pt>
    <dgm:pt modelId="{ACD07E79-1818-40C6-9E47-DD8DCC32D42F}" type="parTrans" cxnId="{0B87276D-4FAA-4581-B683-B52C90071679}">
      <dgm:prSet/>
      <dgm:spPr/>
      <dgm:t>
        <a:bodyPr/>
        <a:lstStyle/>
        <a:p>
          <a:endParaRPr lang="en-GB"/>
        </a:p>
      </dgm:t>
    </dgm:pt>
    <dgm:pt modelId="{FF28900E-84DD-4E63-9700-4E705C81585E}" type="sibTrans" cxnId="{0B87276D-4FAA-4581-B683-B52C90071679}">
      <dgm:prSet/>
      <dgm:spPr/>
      <dgm:t>
        <a:bodyPr/>
        <a:lstStyle/>
        <a:p>
          <a:endParaRPr lang="en-GB"/>
        </a:p>
      </dgm:t>
    </dgm:pt>
    <dgm:pt modelId="{9DCAB5DA-9F19-409B-B679-2683DF1448E3}">
      <dgm:prSet phldrT="[Text]"/>
      <dgm:spPr/>
      <dgm:t>
        <a:bodyPr/>
        <a:lstStyle/>
        <a:p>
          <a:r>
            <a:rPr lang="en-GB" dirty="0">
              <a:noFill/>
            </a:rPr>
            <a:t>.</a:t>
          </a:r>
        </a:p>
      </dgm:t>
    </dgm:pt>
    <dgm:pt modelId="{FCA3C9B4-76E9-4999-81D9-05413226F31B}" type="parTrans" cxnId="{D9AF73A2-923A-4D36-AC2E-6F885FE398F4}">
      <dgm:prSet/>
      <dgm:spPr/>
      <dgm:t>
        <a:bodyPr/>
        <a:lstStyle/>
        <a:p>
          <a:endParaRPr lang="en-GB"/>
        </a:p>
      </dgm:t>
    </dgm:pt>
    <dgm:pt modelId="{F93711B5-4D14-42B5-A5BF-CC66CE99F090}" type="sibTrans" cxnId="{D9AF73A2-923A-4D36-AC2E-6F885FE398F4}">
      <dgm:prSet/>
      <dgm:spPr/>
      <dgm:t>
        <a:bodyPr/>
        <a:lstStyle/>
        <a:p>
          <a:endParaRPr lang="en-GB"/>
        </a:p>
      </dgm:t>
    </dgm:pt>
    <dgm:pt modelId="{4BFDBE4F-8AA3-463B-9787-2FEADC2C4AEA}">
      <dgm:prSet phldrT="[Text]"/>
      <dgm:spPr/>
      <dgm:t>
        <a:bodyPr/>
        <a:lstStyle/>
        <a:p>
          <a:r>
            <a:rPr lang="en-GB" dirty="0">
              <a:noFill/>
            </a:rPr>
            <a:t>.</a:t>
          </a:r>
        </a:p>
      </dgm:t>
    </dgm:pt>
    <dgm:pt modelId="{97B10CF0-77FB-4D2C-A177-5E7A0AF0AFE8}" type="parTrans" cxnId="{D264AEB1-3E95-4F5C-99B1-0A179276E83D}">
      <dgm:prSet/>
      <dgm:spPr/>
      <dgm:t>
        <a:bodyPr/>
        <a:lstStyle/>
        <a:p>
          <a:endParaRPr lang="en-GB"/>
        </a:p>
      </dgm:t>
    </dgm:pt>
    <dgm:pt modelId="{53912965-3BBF-4AA5-B848-B7F00A1CAA07}" type="sibTrans" cxnId="{D264AEB1-3E95-4F5C-99B1-0A179276E83D}">
      <dgm:prSet/>
      <dgm:spPr/>
      <dgm:t>
        <a:bodyPr/>
        <a:lstStyle/>
        <a:p>
          <a:endParaRPr lang="en-GB"/>
        </a:p>
      </dgm:t>
    </dgm:pt>
    <dgm:pt modelId="{E245DD11-1840-4014-90DA-6FB07C986E03}">
      <dgm:prSet/>
      <dgm:spPr/>
      <dgm:t>
        <a:bodyPr/>
        <a:lstStyle/>
        <a:p>
          <a:endParaRPr lang="en-GB"/>
        </a:p>
      </dgm:t>
    </dgm:pt>
    <dgm:pt modelId="{C53528DB-1A21-4E45-B37F-84041B9B32A6}" type="parTrans" cxnId="{904828C1-8B29-491F-9D5D-7810301B743D}">
      <dgm:prSet/>
      <dgm:spPr/>
      <dgm:t>
        <a:bodyPr/>
        <a:lstStyle/>
        <a:p>
          <a:endParaRPr lang="en-GB"/>
        </a:p>
      </dgm:t>
    </dgm:pt>
    <dgm:pt modelId="{76BBC57F-FBA4-45A5-A1D3-D72A72453796}" type="sibTrans" cxnId="{904828C1-8B29-491F-9D5D-7810301B743D}">
      <dgm:prSet/>
      <dgm:spPr/>
      <dgm:t>
        <a:bodyPr/>
        <a:lstStyle/>
        <a:p>
          <a:endParaRPr lang="en-GB"/>
        </a:p>
      </dgm:t>
    </dgm:pt>
    <dgm:pt modelId="{D024892C-3DEB-4A78-BD07-59929E9318E7}">
      <dgm:prSet/>
      <dgm:spPr/>
      <dgm:t>
        <a:bodyPr/>
        <a:lstStyle/>
        <a:p>
          <a:endParaRPr lang="en-GB"/>
        </a:p>
      </dgm:t>
    </dgm:pt>
    <dgm:pt modelId="{51B0FCD8-1E02-4A3D-BA6E-24787D8177F3}" type="parTrans" cxnId="{2EF4124E-FF33-4208-AB64-3BCABE3E7DA1}">
      <dgm:prSet/>
      <dgm:spPr/>
      <dgm:t>
        <a:bodyPr/>
        <a:lstStyle/>
        <a:p>
          <a:endParaRPr lang="en-GB"/>
        </a:p>
      </dgm:t>
    </dgm:pt>
    <dgm:pt modelId="{8F43AA42-937A-4341-A30A-EC76219B8341}" type="sibTrans" cxnId="{2EF4124E-FF33-4208-AB64-3BCABE3E7DA1}">
      <dgm:prSet/>
      <dgm:spPr/>
      <dgm:t>
        <a:bodyPr/>
        <a:lstStyle/>
        <a:p>
          <a:endParaRPr lang="en-GB"/>
        </a:p>
      </dgm:t>
    </dgm:pt>
    <dgm:pt modelId="{7ABA2817-71CA-4E96-A157-F4CC1A947398}">
      <dgm:prSet/>
      <dgm:spPr/>
      <dgm:t>
        <a:bodyPr/>
        <a:lstStyle/>
        <a:p>
          <a:endParaRPr lang="en-GB"/>
        </a:p>
      </dgm:t>
    </dgm:pt>
    <dgm:pt modelId="{580346B8-CF01-4777-9B05-6D8679474976}" type="parTrans" cxnId="{4B59F005-FE8F-414E-9698-3EA1F2D2D629}">
      <dgm:prSet/>
      <dgm:spPr/>
      <dgm:t>
        <a:bodyPr/>
        <a:lstStyle/>
        <a:p>
          <a:endParaRPr lang="en-GB"/>
        </a:p>
      </dgm:t>
    </dgm:pt>
    <dgm:pt modelId="{B1206525-4B6B-4950-A72A-EF8EBDEE49AF}" type="sibTrans" cxnId="{4B59F005-FE8F-414E-9698-3EA1F2D2D629}">
      <dgm:prSet/>
      <dgm:spPr/>
      <dgm:t>
        <a:bodyPr/>
        <a:lstStyle/>
        <a:p>
          <a:endParaRPr lang="en-GB"/>
        </a:p>
      </dgm:t>
    </dgm:pt>
    <dgm:pt modelId="{218092DF-AEB8-4F6B-98AF-A62FD0F67623}" type="pres">
      <dgm:prSet presAssocID="{CEE9605B-EC31-4C47-857E-091A1AE82B98}" presName="compositeShape" presStyleCnt="0">
        <dgm:presLayoutVars>
          <dgm:chMax val="7"/>
          <dgm:dir/>
          <dgm:resizeHandles val="exact"/>
        </dgm:presLayoutVars>
      </dgm:prSet>
      <dgm:spPr/>
    </dgm:pt>
    <dgm:pt modelId="{071CF029-7F6E-443C-A90E-D9ABE72E553B}" type="pres">
      <dgm:prSet presAssocID="{CEE9605B-EC31-4C47-857E-091A1AE82B98}" presName="wedge1" presStyleLbl="node1" presStyleIdx="0" presStyleCnt="6" custLinFactNeighborX="-2973" custLinFactNeighborY="5311"/>
      <dgm:spPr/>
    </dgm:pt>
    <dgm:pt modelId="{58E5E358-9AB1-4B50-9F7D-F758BB75A61C}" type="pres">
      <dgm:prSet presAssocID="{CEE9605B-EC31-4C47-857E-091A1AE82B98}" presName="wedge1Tx" presStyleLbl="node1" presStyleIdx="0" presStyleCnt="6">
        <dgm:presLayoutVars>
          <dgm:chMax val="0"/>
          <dgm:chPref val="0"/>
          <dgm:bulletEnabled val="1"/>
        </dgm:presLayoutVars>
      </dgm:prSet>
      <dgm:spPr/>
    </dgm:pt>
    <dgm:pt modelId="{6DA54297-255A-4C1C-8662-D1746AFF1F4D}" type="pres">
      <dgm:prSet presAssocID="{CEE9605B-EC31-4C47-857E-091A1AE82B98}" presName="wedge2" presStyleLbl="node1" presStyleIdx="1" presStyleCnt="6"/>
      <dgm:spPr/>
    </dgm:pt>
    <dgm:pt modelId="{B4D58FA7-B42B-4651-93B4-30D3D1D47F0E}" type="pres">
      <dgm:prSet presAssocID="{CEE9605B-EC31-4C47-857E-091A1AE82B98}" presName="wedge2Tx" presStyleLbl="node1" presStyleIdx="1" presStyleCnt="6">
        <dgm:presLayoutVars>
          <dgm:chMax val="0"/>
          <dgm:chPref val="0"/>
          <dgm:bulletEnabled val="1"/>
        </dgm:presLayoutVars>
      </dgm:prSet>
      <dgm:spPr/>
    </dgm:pt>
    <dgm:pt modelId="{FDC74721-9740-462E-8892-02FADE09C0A7}" type="pres">
      <dgm:prSet presAssocID="{CEE9605B-EC31-4C47-857E-091A1AE82B98}" presName="wedge3" presStyleLbl="node1" presStyleIdx="2" presStyleCnt="6"/>
      <dgm:spPr/>
    </dgm:pt>
    <dgm:pt modelId="{09EBA4F0-4DB3-4C7D-90B6-F17D3C7ABF6C}" type="pres">
      <dgm:prSet presAssocID="{CEE9605B-EC31-4C47-857E-091A1AE82B98}" presName="wedge3Tx" presStyleLbl="node1" presStyleIdx="2" presStyleCnt="6">
        <dgm:presLayoutVars>
          <dgm:chMax val="0"/>
          <dgm:chPref val="0"/>
          <dgm:bulletEnabled val="1"/>
        </dgm:presLayoutVars>
      </dgm:prSet>
      <dgm:spPr/>
    </dgm:pt>
    <dgm:pt modelId="{5BB8487D-9C99-4572-A6A5-98EC14C25695}" type="pres">
      <dgm:prSet presAssocID="{CEE9605B-EC31-4C47-857E-091A1AE82B98}" presName="wedge4" presStyleLbl="node1" presStyleIdx="3" presStyleCnt="6"/>
      <dgm:spPr/>
    </dgm:pt>
    <dgm:pt modelId="{E911C70E-AEC6-404E-A3AA-5DA3F5C8DD88}" type="pres">
      <dgm:prSet presAssocID="{CEE9605B-EC31-4C47-857E-091A1AE82B98}" presName="wedge4Tx" presStyleLbl="node1" presStyleIdx="3" presStyleCnt="6">
        <dgm:presLayoutVars>
          <dgm:chMax val="0"/>
          <dgm:chPref val="0"/>
          <dgm:bulletEnabled val="1"/>
        </dgm:presLayoutVars>
      </dgm:prSet>
      <dgm:spPr/>
    </dgm:pt>
    <dgm:pt modelId="{1FD53CCE-135E-4FD5-BD6C-501E394DAB9F}" type="pres">
      <dgm:prSet presAssocID="{CEE9605B-EC31-4C47-857E-091A1AE82B98}" presName="wedge5" presStyleLbl="node1" presStyleIdx="4" presStyleCnt="6"/>
      <dgm:spPr/>
    </dgm:pt>
    <dgm:pt modelId="{C284C4A8-9EAD-449D-BBB6-EEC71A071F0C}" type="pres">
      <dgm:prSet presAssocID="{CEE9605B-EC31-4C47-857E-091A1AE82B98}" presName="wedge5Tx" presStyleLbl="node1" presStyleIdx="4" presStyleCnt="6">
        <dgm:presLayoutVars>
          <dgm:chMax val="0"/>
          <dgm:chPref val="0"/>
          <dgm:bulletEnabled val="1"/>
        </dgm:presLayoutVars>
      </dgm:prSet>
      <dgm:spPr/>
    </dgm:pt>
    <dgm:pt modelId="{C8CE9AF4-2120-427F-B0A1-48B6D8C13CF9}" type="pres">
      <dgm:prSet presAssocID="{CEE9605B-EC31-4C47-857E-091A1AE82B98}" presName="wedge6" presStyleLbl="node1" presStyleIdx="5" presStyleCnt="6"/>
      <dgm:spPr/>
    </dgm:pt>
    <dgm:pt modelId="{83CD5E8D-D265-4A57-9645-761C22EBBA3F}" type="pres">
      <dgm:prSet presAssocID="{CEE9605B-EC31-4C47-857E-091A1AE82B98}" presName="wedge6Tx" presStyleLbl="node1" presStyleIdx="5" presStyleCnt="6">
        <dgm:presLayoutVars>
          <dgm:chMax val="0"/>
          <dgm:chPref val="0"/>
          <dgm:bulletEnabled val="1"/>
        </dgm:presLayoutVars>
      </dgm:prSet>
      <dgm:spPr/>
    </dgm:pt>
  </dgm:ptLst>
  <dgm:cxnLst>
    <dgm:cxn modelId="{4B59F005-FE8F-414E-9698-3EA1F2D2D629}" srcId="{CEE9605B-EC31-4C47-857E-091A1AE82B98}" destId="{7ABA2817-71CA-4E96-A157-F4CC1A947398}" srcOrd="3" destOrd="0" parTransId="{580346B8-CF01-4777-9B05-6D8679474976}" sibTransId="{B1206525-4B6B-4950-A72A-EF8EBDEE49AF}"/>
    <dgm:cxn modelId="{54E95517-E97F-461B-AD9C-B72941AA4258}" type="presOf" srcId="{9DCAB5DA-9F19-409B-B679-2683DF1448E3}" destId="{1FD53CCE-135E-4FD5-BD6C-501E394DAB9F}" srcOrd="0" destOrd="0" presId="urn:microsoft.com/office/officeart/2005/8/layout/chart3"/>
    <dgm:cxn modelId="{3387062A-E14E-46D4-90A2-E8E83297D416}" type="presOf" srcId="{4BFDBE4F-8AA3-463B-9787-2FEADC2C4AEA}" destId="{C8CE9AF4-2120-427F-B0A1-48B6D8C13CF9}" srcOrd="0" destOrd="0" presId="urn:microsoft.com/office/officeart/2005/8/layout/chart3"/>
    <dgm:cxn modelId="{8EED6E3C-CD62-4AC5-8488-696CAE16CDB4}" type="presOf" srcId="{E245DD11-1840-4014-90DA-6FB07C986E03}" destId="{6DA54297-255A-4C1C-8662-D1746AFF1F4D}" srcOrd="0" destOrd="0" presId="urn:microsoft.com/office/officeart/2005/8/layout/chart3"/>
    <dgm:cxn modelId="{0B87276D-4FAA-4581-B683-B52C90071679}" srcId="{CEE9605B-EC31-4C47-857E-091A1AE82B98}" destId="{E9703371-FDFB-4FEC-8FAD-32123F416C80}" srcOrd="0" destOrd="0" parTransId="{ACD07E79-1818-40C6-9E47-DD8DCC32D42F}" sibTransId="{FF28900E-84DD-4E63-9700-4E705C81585E}"/>
    <dgm:cxn modelId="{2EF4124E-FF33-4208-AB64-3BCABE3E7DA1}" srcId="{CEE9605B-EC31-4C47-857E-091A1AE82B98}" destId="{D024892C-3DEB-4A78-BD07-59929E9318E7}" srcOrd="2" destOrd="0" parTransId="{51B0FCD8-1E02-4A3D-BA6E-24787D8177F3}" sibTransId="{8F43AA42-937A-4341-A30A-EC76219B8341}"/>
    <dgm:cxn modelId="{4D085E82-E45B-4BD6-9903-E80558B3A42D}" type="presOf" srcId="{E245DD11-1840-4014-90DA-6FB07C986E03}" destId="{B4D58FA7-B42B-4651-93B4-30D3D1D47F0E}" srcOrd="1" destOrd="0" presId="urn:microsoft.com/office/officeart/2005/8/layout/chart3"/>
    <dgm:cxn modelId="{BBA35882-BEAD-4EFD-B9DA-1E3DAC13EF7E}" type="presOf" srcId="{7ABA2817-71CA-4E96-A157-F4CC1A947398}" destId="{5BB8487D-9C99-4572-A6A5-98EC14C25695}" srcOrd="0" destOrd="0" presId="urn:microsoft.com/office/officeart/2005/8/layout/chart3"/>
    <dgm:cxn modelId="{CD9CBA9E-0CB0-4089-9C88-B5B7D4C4FE2A}" type="presOf" srcId="{E9703371-FDFB-4FEC-8FAD-32123F416C80}" destId="{071CF029-7F6E-443C-A90E-D9ABE72E553B}" srcOrd="0" destOrd="0" presId="urn:microsoft.com/office/officeart/2005/8/layout/chart3"/>
    <dgm:cxn modelId="{D9AF73A2-923A-4D36-AC2E-6F885FE398F4}" srcId="{CEE9605B-EC31-4C47-857E-091A1AE82B98}" destId="{9DCAB5DA-9F19-409B-B679-2683DF1448E3}" srcOrd="4" destOrd="0" parTransId="{FCA3C9B4-76E9-4999-81D9-05413226F31B}" sibTransId="{F93711B5-4D14-42B5-A5BF-CC66CE99F090}"/>
    <dgm:cxn modelId="{D264AEB1-3E95-4F5C-99B1-0A179276E83D}" srcId="{CEE9605B-EC31-4C47-857E-091A1AE82B98}" destId="{4BFDBE4F-8AA3-463B-9787-2FEADC2C4AEA}" srcOrd="5" destOrd="0" parTransId="{97B10CF0-77FB-4D2C-A177-5E7A0AF0AFE8}" sibTransId="{53912965-3BBF-4AA5-B848-B7F00A1CAA07}"/>
    <dgm:cxn modelId="{CFE73DC0-2179-4B9E-9738-06F2CF1EF862}" type="presOf" srcId="{D024892C-3DEB-4A78-BD07-59929E9318E7}" destId="{FDC74721-9740-462E-8892-02FADE09C0A7}" srcOrd="0" destOrd="0" presId="urn:microsoft.com/office/officeart/2005/8/layout/chart3"/>
    <dgm:cxn modelId="{904828C1-8B29-491F-9D5D-7810301B743D}" srcId="{CEE9605B-EC31-4C47-857E-091A1AE82B98}" destId="{E245DD11-1840-4014-90DA-6FB07C986E03}" srcOrd="1" destOrd="0" parTransId="{C53528DB-1A21-4E45-B37F-84041B9B32A6}" sibTransId="{76BBC57F-FBA4-45A5-A1D3-D72A72453796}"/>
    <dgm:cxn modelId="{64E117D3-39EA-4A8B-A97C-E9FA662B1166}" type="presOf" srcId="{7ABA2817-71CA-4E96-A157-F4CC1A947398}" destId="{E911C70E-AEC6-404E-A3AA-5DA3F5C8DD88}" srcOrd="1" destOrd="0" presId="urn:microsoft.com/office/officeart/2005/8/layout/chart3"/>
    <dgm:cxn modelId="{5B6E21E0-6469-4028-A155-789222C8A0A2}" type="presOf" srcId="{CEE9605B-EC31-4C47-857E-091A1AE82B98}" destId="{218092DF-AEB8-4F6B-98AF-A62FD0F67623}" srcOrd="0" destOrd="0" presId="urn:microsoft.com/office/officeart/2005/8/layout/chart3"/>
    <dgm:cxn modelId="{8001C4E0-1302-4A42-B9B1-9DB3E759229F}" type="presOf" srcId="{4BFDBE4F-8AA3-463B-9787-2FEADC2C4AEA}" destId="{83CD5E8D-D265-4A57-9645-761C22EBBA3F}" srcOrd="1" destOrd="0" presId="urn:microsoft.com/office/officeart/2005/8/layout/chart3"/>
    <dgm:cxn modelId="{D52A37E4-6006-4184-8738-DEBB51B3C41A}" type="presOf" srcId="{E9703371-FDFB-4FEC-8FAD-32123F416C80}" destId="{58E5E358-9AB1-4B50-9F7D-F758BB75A61C}" srcOrd="1" destOrd="0" presId="urn:microsoft.com/office/officeart/2005/8/layout/chart3"/>
    <dgm:cxn modelId="{9C201BED-A899-4974-9147-37613A2836CB}" type="presOf" srcId="{9DCAB5DA-9F19-409B-B679-2683DF1448E3}" destId="{C284C4A8-9EAD-449D-BBB6-EEC71A071F0C}" srcOrd="1" destOrd="0" presId="urn:microsoft.com/office/officeart/2005/8/layout/chart3"/>
    <dgm:cxn modelId="{76657EF8-55C4-4954-A227-370ACA3301E6}" type="presOf" srcId="{D024892C-3DEB-4A78-BD07-59929E9318E7}" destId="{09EBA4F0-4DB3-4C7D-90B6-F17D3C7ABF6C}" srcOrd="1" destOrd="0" presId="urn:microsoft.com/office/officeart/2005/8/layout/chart3"/>
    <dgm:cxn modelId="{B55CA6F9-9372-4A39-AC25-0E486588E3C2}" type="presParOf" srcId="{218092DF-AEB8-4F6B-98AF-A62FD0F67623}" destId="{071CF029-7F6E-443C-A90E-D9ABE72E553B}" srcOrd="0" destOrd="0" presId="urn:microsoft.com/office/officeart/2005/8/layout/chart3"/>
    <dgm:cxn modelId="{4B74FC06-5DAF-4B48-999D-43D69127F530}" type="presParOf" srcId="{218092DF-AEB8-4F6B-98AF-A62FD0F67623}" destId="{58E5E358-9AB1-4B50-9F7D-F758BB75A61C}" srcOrd="1" destOrd="0" presId="urn:microsoft.com/office/officeart/2005/8/layout/chart3"/>
    <dgm:cxn modelId="{EE2D10C5-FADA-4E80-A735-9FD786A3DBBB}" type="presParOf" srcId="{218092DF-AEB8-4F6B-98AF-A62FD0F67623}" destId="{6DA54297-255A-4C1C-8662-D1746AFF1F4D}" srcOrd="2" destOrd="0" presId="urn:microsoft.com/office/officeart/2005/8/layout/chart3"/>
    <dgm:cxn modelId="{0E15716B-136A-4536-BA80-0FD6835D9ED8}" type="presParOf" srcId="{218092DF-AEB8-4F6B-98AF-A62FD0F67623}" destId="{B4D58FA7-B42B-4651-93B4-30D3D1D47F0E}" srcOrd="3" destOrd="0" presId="urn:microsoft.com/office/officeart/2005/8/layout/chart3"/>
    <dgm:cxn modelId="{8809C9DB-BBC8-43A1-8E49-2A05824A8C68}" type="presParOf" srcId="{218092DF-AEB8-4F6B-98AF-A62FD0F67623}" destId="{FDC74721-9740-462E-8892-02FADE09C0A7}" srcOrd="4" destOrd="0" presId="urn:microsoft.com/office/officeart/2005/8/layout/chart3"/>
    <dgm:cxn modelId="{62A6577B-EF90-4B83-9EF0-7ADF26E844CC}" type="presParOf" srcId="{218092DF-AEB8-4F6B-98AF-A62FD0F67623}" destId="{09EBA4F0-4DB3-4C7D-90B6-F17D3C7ABF6C}" srcOrd="5" destOrd="0" presId="urn:microsoft.com/office/officeart/2005/8/layout/chart3"/>
    <dgm:cxn modelId="{936083F0-D73A-4239-BA29-9D092131F675}" type="presParOf" srcId="{218092DF-AEB8-4F6B-98AF-A62FD0F67623}" destId="{5BB8487D-9C99-4572-A6A5-98EC14C25695}" srcOrd="6" destOrd="0" presId="urn:microsoft.com/office/officeart/2005/8/layout/chart3"/>
    <dgm:cxn modelId="{6EED8E06-19C8-4582-A31D-75D2B4524D8F}" type="presParOf" srcId="{218092DF-AEB8-4F6B-98AF-A62FD0F67623}" destId="{E911C70E-AEC6-404E-A3AA-5DA3F5C8DD88}" srcOrd="7" destOrd="0" presId="urn:microsoft.com/office/officeart/2005/8/layout/chart3"/>
    <dgm:cxn modelId="{B29A8B93-5ADE-43DD-A9EB-0307FB3925CD}" type="presParOf" srcId="{218092DF-AEB8-4F6B-98AF-A62FD0F67623}" destId="{1FD53CCE-135E-4FD5-BD6C-501E394DAB9F}" srcOrd="8" destOrd="0" presId="urn:microsoft.com/office/officeart/2005/8/layout/chart3"/>
    <dgm:cxn modelId="{03C8DDAE-D7A7-4BCD-B072-C89F5FB67517}" type="presParOf" srcId="{218092DF-AEB8-4F6B-98AF-A62FD0F67623}" destId="{C284C4A8-9EAD-449D-BBB6-EEC71A071F0C}" srcOrd="9" destOrd="0" presId="urn:microsoft.com/office/officeart/2005/8/layout/chart3"/>
    <dgm:cxn modelId="{5430975D-9AC4-4026-B688-A27DC2DE059B}" type="presParOf" srcId="{218092DF-AEB8-4F6B-98AF-A62FD0F67623}" destId="{C8CE9AF4-2120-427F-B0A1-48B6D8C13CF9}" srcOrd="10" destOrd="0" presId="urn:microsoft.com/office/officeart/2005/8/layout/chart3"/>
    <dgm:cxn modelId="{D436B682-E821-416E-A290-BEC21B1E8D96}" type="presParOf" srcId="{218092DF-AEB8-4F6B-98AF-A62FD0F67623}" destId="{83CD5E8D-D265-4A57-9645-761C22EBBA3F}" srcOrd="11" destOrd="0" presId="urn:microsoft.com/office/officeart/2005/8/layout/char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EE9605B-EC31-4C47-857E-091A1AE82B98}" type="doc">
      <dgm:prSet loTypeId="urn:microsoft.com/office/officeart/2005/8/layout/chart3" loCatId="relationship" qsTypeId="urn:microsoft.com/office/officeart/2005/8/quickstyle/simple1" qsCatId="simple" csTypeId="urn:microsoft.com/office/officeart/2005/8/colors/accent0_1" csCatId="mainScheme" phldr="1"/>
      <dgm:spPr/>
    </dgm:pt>
    <dgm:pt modelId="{E9703371-FDFB-4FEC-8FAD-32123F416C80}">
      <dgm:prSet phldrT="[Text]"/>
      <dgm:spPr/>
      <dgm:t>
        <a:bodyPr/>
        <a:lstStyle/>
        <a:p>
          <a:r>
            <a:rPr lang="en-GB" dirty="0">
              <a:noFill/>
            </a:rPr>
            <a:t>.</a:t>
          </a:r>
        </a:p>
      </dgm:t>
    </dgm:pt>
    <dgm:pt modelId="{ACD07E79-1818-40C6-9E47-DD8DCC32D42F}" type="parTrans" cxnId="{0B87276D-4FAA-4581-B683-B52C90071679}">
      <dgm:prSet/>
      <dgm:spPr/>
      <dgm:t>
        <a:bodyPr/>
        <a:lstStyle/>
        <a:p>
          <a:endParaRPr lang="en-GB"/>
        </a:p>
      </dgm:t>
    </dgm:pt>
    <dgm:pt modelId="{FF28900E-84DD-4E63-9700-4E705C81585E}" type="sibTrans" cxnId="{0B87276D-4FAA-4581-B683-B52C90071679}">
      <dgm:prSet/>
      <dgm:spPr/>
      <dgm:t>
        <a:bodyPr/>
        <a:lstStyle/>
        <a:p>
          <a:endParaRPr lang="en-GB"/>
        </a:p>
      </dgm:t>
    </dgm:pt>
    <dgm:pt modelId="{9DCAB5DA-9F19-409B-B679-2683DF1448E3}">
      <dgm:prSet phldrT="[Text]"/>
      <dgm:spPr/>
      <dgm:t>
        <a:bodyPr/>
        <a:lstStyle/>
        <a:p>
          <a:r>
            <a:rPr lang="en-GB" dirty="0">
              <a:noFill/>
            </a:rPr>
            <a:t>.</a:t>
          </a:r>
        </a:p>
      </dgm:t>
    </dgm:pt>
    <dgm:pt modelId="{FCA3C9B4-76E9-4999-81D9-05413226F31B}" type="parTrans" cxnId="{D9AF73A2-923A-4D36-AC2E-6F885FE398F4}">
      <dgm:prSet/>
      <dgm:spPr/>
      <dgm:t>
        <a:bodyPr/>
        <a:lstStyle/>
        <a:p>
          <a:endParaRPr lang="en-GB"/>
        </a:p>
      </dgm:t>
    </dgm:pt>
    <dgm:pt modelId="{F93711B5-4D14-42B5-A5BF-CC66CE99F090}" type="sibTrans" cxnId="{D9AF73A2-923A-4D36-AC2E-6F885FE398F4}">
      <dgm:prSet/>
      <dgm:spPr/>
      <dgm:t>
        <a:bodyPr/>
        <a:lstStyle/>
        <a:p>
          <a:endParaRPr lang="en-GB"/>
        </a:p>
      </dgm:t>
    </dgm:pt>
    <dgm:pt modelId="{4BFDBE4F-8AA3-463B-9787-2FEADC2C4AEA}">
      <dgm:prSet phldrT="[Text]"/>
      <dgm:spPr/>
      <dgm:t>
        <a:bodyPr/>
        <a:lstStyle/>
        <a:p>
          <a:r>
            <a:rPr lang="en-GB" dirty="0">
              <a:noFill/>
            </a:rPr>
            <a:t>.</a:t>
          </a:r>
        </a:p>
      </dgm:t>
    </dgm:pt>
    <dgm:pt modelId="{97B10CF0-77FB-4D2C-A177-5E7A0AF0AFE8}" type="parTrans" cxnId="{D264AEB1-3E95-4F5C-99B1-0A179276E83D}">
      <dgm:prSet/>
      <dgm:spPr/>
      <dgm:t>
        <a:bodyPr/>
        <a:lstStyle/>
        <a:p>
          <a:endParaRPr lang="en-GB"/>
        </a:p>
      </dgm:t>
    </dgm:pt>
    <dgm:pt modelId="{53912965-3BBF-4AA5-B848-B7F00A1CAA07}" type="sibTrans" cxnId="{D264AEB1-3E95-4F5C-99B1-0A179276E83D}">
      <dgm:prSet/>
      <dgm:spPr/>
      <dgm:t>
        <a:bodyPr/>
        <a:lstStyle/>
        <a:p>
          <a:endParaRPr lang="en-GB"/>
        </a:p>
      </dgm:t>
    </dgm:pt>
    <dgm:pt modelId="{E245DD11-1840-4014-90DA-6FB07C986E03}">
      <dgm:prSet/>
      <dgm:spPr/>
      <dgm:t>
        <a:bodyPr/>
        <a:lstStyle/>
        <a:p>
          <a:endParaRPr lang="en-GB"/>
        </a:p>
      </dgm:t>
    </dgm:pt>
    <dgm:pt modelId="{C53528DB-1A21-4E45-B37F-84041B9B32A6}" type="parTrans" cxnId="{904828C1-8B29-491F-9D5D-7810301B743D}">
      <dgm:prSet/>
      <dgm:spPr/>
      <dgm:t>
        <a:bodyPr/>
        <a:lstStyle/>
        <a:p>
          <a:endParaRPr lang="en-GB"/>
        </a:p>
      </dgm:t>
    </dgm:pt>
    <dgm:pt modelId="{76BBC57F-FBA4-45A5-A1D3-D72A72453796}" type="sibTrans" cxnId="{904828C1-8B29-491F-9D5D-7810301B743D}">
      <dgm:prSet/>
      <dgm:spPr/>
      <dgm:t>
        <a:bodyPr/>
        <a:lstStyle/>
        <a:p>
          <a:endParaRPr lang="en-GB"/>
        </a:p>
      </dgm:t>
    </dgm:pt>
    <dgm:pt modelId="{D024892C-3DEB-4A78-BD07-59929E9318E7}">
      <dgm:prSet/>
      <dgm:spPr/>
      <dgm:t>
        <a:bodyPr/>
        <a:lstStyle/>
        <a:p>
          <a:endParaRPr lang="en-GB"/>
        </a:p>
      </dgm:t>
    </dgm:pt>
    <dgm:pt modelId="{51B0FCD8-1E02-4A3D-BA6E-24787D8177F3}" type="parTrans" cxnId="{2EF4124E-FF33-4208-AB64-3BCABE3E7DA1}">
      <dgm:prSet/>
      <dgm:spPr/>
      <dgm:t>
        <a:bodyPr/>
        <a:lstStyle/>
        <a:p>
          <a:endParaRPr lang="en-GB"/>
        </a:p>
      </dgm:t>
    </dgm:pt>
    <dgm:pt modelId="{8F43AA42-937A-4341-A30A-EC76219B8341}" type="sibTrans" cxnId="{2EF4124E-FF33-4208-AB64-3BCABE3E7DA1}">
      <dgm:prSet/>
      <dgm:spPr/>
      <dgm:t>
        <a:bodyPr/>
        <a:lstStyle/>
        <a:p>
          <a:endParaRPr lang="en-GB"/>
        </a:p>
      </dgm:t>
    </dgm:pt>
    <dgm:pt modelId="{7ABA2817-71CA-4E96-A157-F4CC1A947398}">
      <dgm:prSet/>
      <dgm:spPr/>
      <dgm:t>
        <a:bodyPr/>
        <a:lstStyle/>
        <a:p>
          <a:endParaRPr lang="en-GB"/>
        </a:p>
      </dgm:t>
    </dgm:pt>
    <dgm:pt modelId="{580346B8-CF01-4777-9B05-6D8679474976}" type="parTrans" cxnId="{4B59F005-FE8F-414E-9698-3EA1F2D2D629}">
      <dgm:prSet/>
      <dgm:spPr/>
      <dgm:t>
        <a:bodyPr/>
        <a:lstStyle/>
        <a:p>
          <a:endParaRPr lang="en-GB"/>
        </a:p>
      </dgm:t>
    </dgm:pt>
    <dgm:pt modelId="{B1206525-4B6B-4950-A72A-EF8EBDEE49AF}" type="sibTrans" cxnId="{4B59F005-FE8F-414E-9698-3EA1F2D2D629}">
      <dgm:prSet/>
      <dgm:spPr/>
      <dgm:t>
        <a:bodyPr/>
        <a:lstStyle/>
        <a:p>
          <a:endParaRPr lang="en-GB"/>
        </a:p>
      </dgm:t>
    </dgm:pt>
    <dgm:pt modelId="{218092DF-AEB8-4F6B-98AF-A62FD0F67623}" type="pres">
      <dgm:prSet presAssocID="{CEE9605B-EC31-4C47-857E-091A1AE82B98}" presName="compositeShape" presStyleCnt="0">
        <dgm:presLayoutVars>
          <dgm:chMax val="7"/>
          <dgm:dir/>
          <dgm:resizeHandles val="exact"/>
        </dgm:presLayoutVars>
      </dgm:prSet>
      <dgm:spPr/>
    </dgm:pt>
    <dgm:pt modelId="{071CF029-7F6E-443C-A90E-D9ABE72E553B}" type="pres">
      <dgm:prSet presAssocID="{CEE9605B-EC31-4C47-857E-091A1AE82B98}" presName="wedge1" presStyleLbl="node1" presStyleIdx="0" presStyleCnt="6" custLinFactNeighborX="-2973" custLinFactNeighborY="5311"/>
      <dgm:spPr/>
    </dgm:pt>
    <dgm:pt modelId="{58E5E358-9AB1-4B50-9F7D-F758BB75A61C}" type="pres">
      <dgm:prSet presAssocID="{CEE9605B-EC31-4C47-857E-091A1AE82B98}" presName="wedge1Tx" presStyleLbl="node1" presStyleIdx="0" presStyleCnt="6">
        <dgm:presLayoutVars>
          <dgm:chMax val="0"/>
          <dgm:chPref val="0"/>
          <dgm:bulletEnabled val="1"/>
        </dgm:presLayoutVars>
      </dgm:prSet>
      <dgm:spPr/>
    </dgm:pt>
    <dgm:pt modelId="{6DA54297-255A-4C1C-8662-D1746AFF1F4D}" type="pres">
      <dgm:prSet presAssocID="{CEE9605B-EC31-4C47-857E-091A1AE82B98}" presName="wedge2" presStyleLbl="node1" presStyleIdx="1" presStyleCnt="6"/>
      <dgm:spPr/>
    </dgm:pt>
    <dgm:pt modelId="{B4D58FA7-B42B-4651-93B4-30D3D1D47F0E}" type="pres">
      <dgm:prSet presAssocID="{CEE9605B-EC31-4C47-857E-091A1AE82B98}" presName="wedge2Tx" presStyleLbl="node1" presStyleIdx="1" presStyleCnt="6">
        <dgm:presLayoutVars>
          <dgm:chMax val="0"/>
          <dgm:chPref val="0"/>
          <dgm:bulletEnabled val="1"/>
        </dgm:presLayoutVars>
      </dgm:prSet>
      <dgm:spPr/>
    </dgm:pt>
    <dgm:pt modelId="{FDC74721-9740-462E-8892-02FADE09C0A7}" type="pres">
      <dgm:prSet presAssocID="{CEE9605B-EC31-4C47-857E-091A1AE82B98}" presName="wedge3" presStyleLbl="node1" presStyleIdx="2" presStyleCnt="6"/>
      <dgm:spPr/>
    </dgm:pt>
    <dgm:pt modelId="{09EBA4F0-4DB3-4C7D-90B6-F17D3C7ABF6C}" type="pres">
      <dgm:prSet presAssocID="{CEE9605B-EC31-4C47-857E-091A1AE82B98}" presName="wedge3Tx" presStyleLbl="node1" presStyleIdx="2" presStyleCnt="6">
        <dgm:presLayoutVars>
          <dgm:chMax val="0"/>
          <dgm:chPref val="0"/>
          <dgm:bulletEnabled val="1"/>
        </dgm:presLayoutVars>
      </dgm:prSet>
      <dgm:spPr/>
    </dgm:pt>
    <dgm:pt modelId="{5BB8487D-9C99-4572-A6A5-98EC14C25695}" type="pres">
      <dgm:prSet presAssocID="{CEE9605B-EC31-4C47-857E-091A1AE82B98}" presName="wedge4" presStyleLbl="node1" presStyleIdx="3" presStyleCnt="6"/>
      <dgm:spPr/>
    </dgm:pt>
    <dgm:pt modelId="{E911C70E-AEC6-404E-A3AA-5DA3F5C8DD88}" type="pres">
      <dgm:prSet presAssocID="{CEE9605B-EC31-4C47-857E-091A1AE82B98}" presName="wedge4Tx" presStyleLbl="node1" presStyleIdx="3" presStyleCnt="6">
        <dgm:presLayoutVars>
          <dgm:chMax val="0"/>
          <dgm:chPref val="0"/>
          <dgm:bulletEnabled val="1"/>
        </dgm:presLayoutVars>
      </dgm:prSet>
      <dgm:spPr/>
    </dgm:pt>
    <dgm:pt modelId="{1FD53CCE-135E-4FD5-BD6C-501E394DAB9F}" type="pres">
      <dgm:prSet presAssocID="{CEE9605B-EC31-4C47-857E-091A1AE82B98}" presName="wedge5" presStyleLbl="node1" presStyleIdx="4" presStyleCnt="6"/>
      <dgm:spPr/>
    </dgm:pt>
    <dgm:pt modelId="{C284C4A8-9EAD-449D-BBB6-EEC71A071F0C}" type="pres">
      <dgm:prSet presAssocID="{CEE9605B-EC31-4C47-857E-091A1AE82B98}" presName="wedge5Tx" presStyleLbl="node1" presStyleIdx="4" presStyleCnt="6">
        <dgm:presLayoutVars>
          <dgm:chMax val="0"/>
          <dgm:chPref val="0"/>
          <dgm:bulletEnabled val="1"/>
        </dgm:presLayoutVars>
      </dgm:prSet>
      <dgm:spPr/>
    </dgm:pt>
    <dgm:pt modelId="{C8CE9AF4-2120-427F-B0A1-48B6D8C13CF9}" type="pres">
      <dgm:prSet presAssocID="{CEE9605B-EC31-4C47-857E-091A1AE82B98}" presName="wedge6" presStyleLbl="node1" presStyleIdx="5" presStyleCnt="6"/>
      <dgm:spPr/>
    </dgm:pt>
    <dgm:pt modelId="{83CD5E8D-D265-4A57-9645-761C22EBBA3F}" type="pres">
      <dgm:prSet presAssocID="{CEE9605B-EC31-4C47-857E-091A1AE82B98}" presName="wedge6Tx" presStyleLbl="node1" presStyleIdx="5" presStyleCnt="6">
        <dgm:presLayoutVars>
          <dgm:chMax val="0"/>
          <dgm:chPref val="0"/>
          <dgm:bulletEnabled val="1"/>
        </dgm:presLayoutVars>
      </dgm:prSet>
      <dgm:spPr/>
    </dgm:pt>
  </dgm:ptLst>
  <dgm:cxnLst>
    <dgm:cxn modelId="{93CD2101-81D3-402B-AD24-92C44048DDFC}" type="presOf" srcId="{D024892C-3DEB-4A78-BD07-59929E9318E7}" destId="{FDC74721-9740-462E-8892-02FADE09C0A7}" srcOrd="0" destOrd="0" presId="urn:microsoft.com/office/officeart/2005/8/layout/chart3"/>
    <dgm:cxn modelId="{4B59F005-FE8F-414E-9698-3EA1F2D2D629}" srcId="{CEE9605B-EC31-4C47-857E-091A1AE82B98}" destId="{7ABA2817-71CA-4E96-A157-F4CC1A947398}" srcOrd="3" destOrd="0" parTransId="{580346B8-CF01-4777-9B05-6D8679474976}" sibTransId="{B1206525-4B6B-4950-A72A-EF8EBDEE49AF}"/>
    <dgm:cxn modelId="{BDFCB736-6B54-4F10-A3A9-8504FEDE6B15}" type="presOf" srcId="{7ABA2817-71CA-4E96-A157-F4CC1A947398}" destId="{E911C70E-AEC6-404E-A3AA-5DA3F5C8DD88}" srcOrd="1" destOrd="0" presId="urn:microsoft.com/office/officeart/2005/8/layout/chart3"/>
    <dgm:cxn modelId="{ABBB6B4C-7956-4BE5-A444-160D9E781803}" type="presOf" srcId="{9DCAB5DA-9F19-409B-B679-2683DF1448E3}" destId="{C284C4A8-9EAD-449D-BBB6-EEC71A071F0C}" srcOrd="1" destOrd="0" presId="urn:microsoft.com/office/officeart/2005/8/layout/chart3"/>
    <dgm:cxn modelId="{0B87276D-4FAA-4581-B683-B52C90071679}" srcId="{CEE9605B-EC31-4C47-857E-091A1AE82B98}" destId="{E9703371-FDFB-4FEC-8FAD-32123F416C80}" srcOrd="0" destOrd="0" parTransId="{ACD07E79-1818-40C6-9E47-DD8DCC32D42F}" sibTransId="{FF28900E-84DD-4E63-9700-4E705C81585E}"/>
    <dgm:cxn modelId="{2EF4124E-FF33-4208-AB64-3BCABE3E7DA1}" srcId="{CEE9605B-EC31-4C47-857E-091A1AE82B98}" destId="{D024892C-3DEB-4A78-BD07-59929E9318E7}" srcOrd="2" destOrd="0" parTransId="{51B0FCD8-1E02-4A3D-BA6E-24787D8177F3}" sibTransId="{8F43AA42-937A-4341-A30A-EC76219B8341}"/>
    <dgm:cxn modelId="{D6A6F37D-695C-43BC-AE89-9C1675BFBE50}" type="presOf" srcId="{E245DD11-1840-4014-90DA-6FB07C986E03}" destId="{6DA54297-255A-4C1C-8662-D1746AFF1F4D}" srcOrd="0" destOrd="0" presId="urn:microsoft.com/office/officeart/2005/8/layout/chart3"/>
    <dgm:cxn modelId="{224DB381-D872-411C-AF2F-446878402F61}" type="presOf" srcId="{E9703371-FDFB-4FEC-8FAD-32123F416C80}" destId="{58E5E358-9AB1-4B50-9F7D-F758BB75A61C}" srcOrd="1" destOrd="0" presId="urn:microsoft.com/office/officeart/2005/8/layout/chart3"/>
    <dgm:cxn modelId="{C02C0688-8755-4474-B6A4-1B068428FD49}" type="presOf" srcId="{7ABA2817-71CA-4E96-A157-F4CC1A947398}" destId="{5BB8487D-9C99-4572-A6A5-98EC14C25695}" srcOrd="0" destOrd="0" presId="urn:microsoft.com/office/officeart/2005/8/layout/chart3"/>
    <dgm:cxn modelId="{6A9A7E8B-D4B6-4F46-B514-1BEFD6906CA4}" type="presOf" srcId="{4BFDBE4F-8AA3-463B-9787-2FEADC2C4AEA}" destId="{C8CE9AF4-2120-427F-B0A1-48B6D8C13CF9}" srcOrd="0" destOrd="0" presId="urn:microsoft.com/office/officeart/2005/8/layout/chart3"/>
    <dgm:cxn modelId="{D9AF73A2-923A-4D36-AC2E-6F885FE398F4}" srcId="{CEE9605B-EC31-4C47-857E-091A1AE82B98}" destId="{9DCAB5DA-9F19-409B-B679-2683DF1448E3}" srcOrd="4" destOrd="0" parTransId="{FCA3C9B4-76E9-4999-81D9-05413226F31B}" sibTransId="{F93711B5-4D14-42B5-A5BF-CC66CE99F090}"/>
    <dgm:cxn modelId="{D264AEB1-3E95-4F5C-99B1-0A179276E83D}" srcId="{CEE9605B-EC31-4C47-857E-091A1AE82B98}" destId="{4BFDBE4F-8AA3-463B-9787-2FEADC2C4AEA}" srcOrd="5" destOrd="0" parTransId="{97B10CF0-77FB-4D2C-A177-5E7A0AF0AFE8}" sibTransId="{53912965-3BBF-4AA5-B848-B7F00A1CAA07}"/>
    <dgm:cxn modelId="{963A27B2-B531-438D-8156-61077D9CE7AD}" type="presOf" srcId="{E9703371-FDFB-4FEC-8FAD-32123F416C80}" destId="{071CF029-7F6E-443C-A90E-D9ABE72E553B}" srcOrd="0" destOrd="0" presId="urn:microsoft.com/office/officeart/2005/8/layout/chart3"/>
    <dgm:cxn modelId="{62C41EBB-E78D-4417-9895-D532853E824E}" type="presOf" srcId="{D024892C-3DEB-4A78-BD07-59929E9318E7}" destId="{09EBA4F0-4DB3-4C7D-90B6-F17D3C7ABF6C}" srcOrd="1" destOrd="0" presId="urn:microsoft.com/office/officeart/2005/8/layout/chart3"/>
    <dgm:cxn modelId="{904828C1-8B29-491F-9D5D-7810301B743D}" srcId="{CEE9605B-EC31-4C47-857E-091A1AE82B98}" destId="{E245DD11-1840-4014-90DA-6FB07C986E03}" srcOrd="1" destOrd="0" parTransId="{C53528DB-1A21-4E45-B37F-84041B9B32A6}" sibTransId="{76BBC57F-FBA4-45A5-A1D3-D72A72453796}"/>
    <dgm:cxn modelId="{C276ADCD-C2EF-4477-AAD4-73CAC0851CFD}" type="presOf" srcId="{4BFDBE4F-8AA3-463B-9787-2FEADC2C4AEA}" destId="{83CD5E8D-D265-4A57-9645-761C22EBBA3F}" srcOrd="1" destOrd="0" presId="urn:microsoft.com/office/officeart/2005/8/layout/chart3"/>
    <dgm:cxn modelId="{FB4EA4D1-D123-4711-9871-17CB4B296895}" type="presOf" srcId="{9DCAB5DA-9F19-409B-B679-2683DF1448E3}" destId="{1FD53CCE-135E-4FD5-BD6C-501E394DAB9F}" srcOrd="0" destOrd="0" presId="urn:microsoft.com/office/officeart/2005/8/layout/chart3"/>
    <dgm:cxn modelId="{BA0467D3-347F-418F-A9B1-557FA28C2ACE}" type="presOf" srcId="{E245DD11-1840-4014-90DA-6FB07C986E03}" destId="{B4D58FA7-B42B-4651-93B4-30D3D1D47F0E}" srcOrd="1" destOrd="0" presId="urn:microsoft.com/office/officeart/2005/8/layout/chart3"/>
    <dgm:cxn modelId="{3ED2E6F7-8B52-4754-8253-EE59D7B89F84}" type="presOf" srcId="{CEE9605B-EC31-4C47-857E-091A1AE82B98}" destId="{218092DF-AEB8-4F6B-98AF-A62FD0F67623}" srcOrd="0" destOrd="0" presId="urn:microsoft.com/office/officeart/2005/8/layout/chart3"/>
    <dgm:cxn modelId="{34673A68-C9C1-4FD8-B1F6-A41B5CDF7C0D}" type="presParOf" srcId="{218092DF-AEB8-4F6B-98AF-A62FD0F67623}" destId="{071CF029-7F6E-443C-A90E-D9ABE72E553B}" srcOrd="0" destOrd="0" presId="urn:microsoft.com/office/officeart/2005/8/layout/chart3"/>
    <dgm:cxn modelId="{88DDFF20-4CFD-4DB8-8393-1EED6F747067}" type="presParOf" srcId="{218092DF-AEB8-4F6B-98AF-A62FD0F67623}" destId="{58E5E358-9AB1-4B50-9F7D-F758BB75A61C}" srcOrd="1" destOrd="0" presId="urn:microsoft.com/office/officeart/2005/8/layout/chart3"/>
    <dgm:cxn modelId="{77DD0387-ED16-43D7-8C3A-AE3A5370AAE7}" type="presParOf" srcId="{218092DF-AEB8-4F6B-98AF-A62FD0F67623}" destId="{6DA54297-255A-4C1C-8662-D1746AFF1F4D}" srcOrd="2" destOrd="0" presId="urn:microsoft.com/office/officeart/2005/8/layout/chart3"/>
    <dgm:cxn modelId="{69E7E1A3-8784-4DA5-AF3E-96CA023BC7C4}" type="presParOf" srcId="{218092DF-AEB8-4F6B-98AF-A62FD0F67623}" destId="{B4D58FA7-B42B-4651-93B4-30D3D1D47F0E}" srcOrd="3" destOrd="0" presId="urn:microsoft.com/office/officeart/2005/8/layout/chart3"/>
    <dgm:cxn modelId="{1FF27C0E-3B0B-4F50-8A60-5CE0BB22FBE8}" type="presParOf" srcId="{218092DF-AEB8-4F6B-98AF-A62FD0F67623}" destId="{FDC74721-9740-462E-8892-02FADE09C0A7}" srcOrd="4" destOrd="0" presId="urn:microsoft.com/office/officeart/2005/8/layout/chart3"/>
    <dgm:cxn modelId="{FFAE2050-BB96-4278-B712-5ED3F8AEE3EB}" type="presParOf" srcId="{218092DF-AEB8-4F6B-98AF-A62FD0F67623}" destId="{09EBA4F0-4DB3-4C7D-90B6-F17D3C7ABF6C}" srcOrd="5" destOrd="0" presId="urn:microsoft.com/office/officeart/2005/8/layout/chart3"/>
    <dgm:cxn modelId="{C8FFEC47-BB8A-4838-95B4-B5AF30D9D940}" type="presParOf" srcId="{218092DF-AEB8-4F6B-98AF-A62FD0F67623}" destId="{5BB8487D-9C99-4572-A6A5-98EC14C25695}" srcOrd="6" destOrd="0" presId="urn:microsoft.com/office/officeart/2005/8/layout/chart3"/>
    <dgm:cxn modelId="{ECED2C1E-1DB4-4784-AAA9-CC5F0251BEF5}" type="presParOf" srcId="{218092DF-AEB8-4F6B-98AF-A62FD0F67623}" destId="{E911C70E-AEC6-404E-A3AA-5DA3F5C8DD88}" srcOrd="7" destOrd="0" presId="urn:microsoft.com/office/officeart/2005/8/layout/chart3"/>
    <dgm:cxn modelId="{48C967C6-8C66-4696-89A1-DDE9E65C5112}" type="presParOf" srcId="{218092DF-AEB8-4F6B-98AF-A62FD0F67623}" destId="{1FD53CCE-135E-4FD5-BD6C-501E394DAB9F}" srcOrd="8" destOrd="0" presId="urn:microsoft.com/office/officeart/2005/8/layout/chart3"/>
    <dgm:cxn modelId="{9C55F314-3BB2-4CA5-A7B9-2F78659485CC}" type="presParOf" srcId="{218092DF-AEB8-4F6B-98AF-A62FD0F67623}" destId="{C284C4A8-9EAD-449D-BBB6-EEC71A071F0C}" srcOrd="9" destOrd="0" presId="urn:microsoft.com/office/officeart/2005/8/layout/chart3"/>
    <dgm:cxn modelId="{70C9FA1E-5399-4C69-A7AE-F1B3C885A035}" type="presParOf" srcId="{218092DF-AEB8-4F6B-98AF-A62FD0F67623}" destId="{C8CE9AF4-2120-427F-B0A1-48B6D8C13CF9}" srcOrd="10" destOrd="0" presId="urn:microsoft.com/office/officeart/2005/8/layout/chart3"/>
    <dgm:cxn modelId="{A07CD964-8E02-47AE-BD35-F75229048E78}" type="presParOf" srcId="{218092DF-AEB8-4F6B-98AF-A62FD0F67623}" destId="{83CD5E8D-D265-4A57-9645-761C22EBBA3F}" srcOrd="11" destOrd="0" presId="urn:microsoft.com/office/officeart/2005/8/layout/char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B00A8C2-BBF8-4572-A07C-B381E12B33F3}" type="doc">
      <dgm:prSet loTypeId="urn:microsoft.com/office/officeart/2005/8/layout/cycle4" loCatId="matrix" qsTypeId="urn:microsoft.com/office/officeart/2005/8/quickstyle/simple1" qsCatId="simple" csTypeId="urn:microsoft.com/office/officeart/2005/8/colors/accent1_2" csCatId="accent1" phldr="1"/>
      <dgm:spPr/>
      <dgm:t>
        <a:bodyPr/>
        <a:lstStyle/>
        <a:p>
          <a:endParaRPr lang="en-US"/>
        </a:p>
      </dgm:t>
    </dgm:pt>
    <dgm:pt modelId="{317E5BAA-C2AE-4923-B6FF-7038C7515D8C}">
      <dgm:prSet phldrT="[Text]" phldr="1"/>
      <dgm:spPr>
        <a:solidFill>
          <a:schemeClr val="bg1"/>
        </a:solidFill>
        <a:ln>
          <a:solidFill>
            <a:schemeClr val="tx1"/>
          </a:solidFill>
        </a:ln>
      </dgm:spPr>
      <dgm:t>
        <a:bodyPr/>
        <a:lstStyle/>
        <a:p>
          <a:endParaRPr lang="en-US"/>
        </a:p>
      </dgm:t>
    </dgm:pt>
    <dgm:pt modelId="{64C4D984-8093-4AF7-BB69-F0ECC81EE006}" type="parTrans" cxnId="{D9088314-7BF1-48C6-92A9-696B041582D5}">
      <dgm:prSet/>
      <dgm:spPr/>
      <dgm:t>
        <a:bodyPr/>
        <a:lstStyle/>
        <a:p>
          <a:endParaRPr lang="en-US"/>
        </a:p>
      </dgm:t>
    </dgm:pt>
    <dgm:pt modelId="{6B926F96-D2E8-40B1-AB2F-752835FE0E26}" type="sibTrans" cxnId="{D9088314-7BF1-48C6-92A9-696B041582D5}">
      <dgm:prSet/>
      <dgm:spPr/>
      <dgm:t>
        <a:bodyPr/>
        <a:lstStyle/>
        <a:p>
          <a:endParaRPr lang="en-US"/>
        </a:p>
      </dgm:t>
    </dgm:pt>
    <dgm:pt modelId="{477B9C93-8226-494E-B1F4-1A8FF1712C05}">
      <dgm:prSet phldrT="[Text]"/>
      <dgm:spPr>
        <a:noFill/>
        <a:ln>
          <a:solidFill>
            <a:schemeClr val="tx1"/>
          </a:solidFill>
        </a:ln>
      </dgm:spPr>
      <dgm:t>
        <a:bodyPr/>
        <a:lstStyle/>
        <a:p>
          <a:r>
            <a:rPr lang="en-US" dirty="0">
              <a:noFill/>
            </a:rPr>
            <a:t>.</a:t>
          </a:r>
        </a:p>
      </dgm:t>
    </dgm:pt>
    <dgm:pt modelId="{51E4E2D8-67EB-402E-8A1D-5C43D4CA1F1D}" type="parTrans" cxnId="{73EBEEC8-7119-47A5-93A8-7549D267CFFF}">
      <dgm:prSet/>
      <dgm:spPr/>
      <dgm:t>
        <a:bodyPr/>
        <a:lstStyle/>
        <a:p>
          <a:endParaRPr lang="en-US"/>
        </a:p>
      </dgm:t>
    </dgm:pt>
    <dgm:pt modelId="{92C138A3-142E-4473-80C9-48B0A609FD76}" type="sibTrans" cxnId="{73EBEEC8-7119-47A5-93A8-7549D267CFFF}">
      <dgm:prSet/>
      <dgm:spPr/>
      <dgm:t>
        <a:bodyPr/>
        <a:lstStyle/>
        <a:p>
          <a:endParaRPr lang="en-US"/>
        </a:p>
      </dgm:t>
    </dgm:pt>
    <dgm:pt modelId="{7B7E188D-3360-49C0-986A-ABF2B1246116}">
      <dgm:prSet phldrT="[Text]" phldr="1"/>
      <dgm:spPr>
        <a:solidFill>
          <a:schemeClr val="bg1"/>
        </a:solidFill>
        <a:ln>
          <a:solidFill>
            <a:schemeClr val="tx1"/>
          </a:solidFill>
        </a:ln>
      </dgm:spPr>
      <dgm:t>
        <a:bodyPr/>
        <a:lstStyle/>
        <a:p>
          <a:endParaRPr lang="en-US"/>
        </a:p>
      </dgm:t>
    </dgm:pt>
    <dgm:pt modelId="{9A8AF781-011C-4C41-9CA0-80B9FA9E4381}" type="parTrans" cxnId="{42F66DAB-A526-481F-9ECF-F3C70A1E3647}">
      <dgm:prSet/>
      <dgm:spPr/>
      <dgm:t>
        <a:bodyPr/>
        <a:lstStyle/>
        <a:p>
          <a:endParaRPr lang="en-US"/>
        </a:p>
      </dgm:t>
    </dgm:pt>
    <dgm:pt modelId="{9514AA68-660E-4F5C-A5FB-FAB216D23E50}" type="sibTrans" cxnId="{42F66DAB-A526-481F-9ECF-F3C70A1E3647}">
      <dgm:prSet/>
      <dgm:spPr/>
      <dgm:t>
        <a:bodyPr/>
        <a:lstStyle/>
        <a:p>
          <a:endParaRPr lang="en-US"/>
        </a:p>
      </dgm:t>
    </dgm:pt>
    <dgm:pt modelId="{35F9A92B-FA6E-424A-8098-90018D5CF049}">
      <dgm:prSet phldrT="[Text]"/>
      <dgm:spPr>
        <a:noFill/>
        <a:ln>
          <a:solidFill>
            <a:schemeClr val="tx1"/>
          </a:solidFill>
        </a:ln>
      </dgm:spPr>
      <dgm:t>
        <a:bodyPr/>
        <a:lstStyle/>
        <a:p>
          <a:r>
            <a:rPr lang="en-US" dirty="0">
              <a:noFill/>
            </a:rPr>
            <a:t>.</a:t>
          </a:r>
        </a:p>
      </dgm:t>
    </dgm:pt>
    <dgm:pt modelId="{B2507373-BA48-41FB-A5E8-AA3608158965}" type="parTrans" cxnId="{9EC07ADA-D9E3-40F2-A871-5A873D44A6D6}">
      <dgm:prSet/>
      <dgm:spPr/>
      <dgm:t>
        <a:bodyPr/>
        <a:lstStyle/>
        <a:p>
          <a:endParaRPr lang="en-US"/>
        </a:p>
      </dgm:t>
    </dgm:pt>
    <dgm:pt modelId="{D33A1B6E-F926-423E-8E47-80C19161D326}" type="sibTrans" cxnId="{9EC07ADA-D9E3-40F2-A871-5A873D44A6D6}">
      <dgm:prSet/>
      <dgm:spPr/>
      <dgm:t>
        <a:bodyPr/>
        <a:lstStyle/>
        <a:p>
          <a:endParaRPr lang="en-US"/>
        </a:p>
      </dgm:t>
    </dgm:pt>
    <dgm:pt modelId="{C4A474FC-E40F-4C55-A383-67F63666750A}">
      <dgm:prSet phldrT="[Text]" phldr="1"/>
      <dgm:spPr>
        <a:solidFill>
          <a:schemeClr val="bg1"/>
        </a:solidFill>
        <a:ln>
          <a:solidFill>
            <a:schemeClr val="tx1"/>
          </a:solidFill>
        </a:ln>
      </dgm:spPr>
      <dgm:t>
        <a:bodyPr/>
        <a:lstStyle/>
        <a:p>
          <a:endParaRPr lang="en-US"/>
        </a:p>
      </dgm:t>
    </dgm:pt>
    <dgm:pt modelId="{60486430-F66E-4F1A-B080-B9AE714371DC}" type="parTrans" cxnId="{F9643D90-505A-44AD-B266-5FC0D19334DE}">
      <dgm:prSet/>
      <dgm:spPr/>
      <dgm:t>
        <a:bodyPr/>
        <a:lstStyle/>
        <a:p>
          <a:endParaRPr lang="en-US"/>
        </a:p>
      </dgm:t>
    </dgm:pt>
    <dgm:pt modelId="{F58F8573-FCCE-413D-B415-0E99232FFC67}" type="sibTrans" cxnId="{F9643D90-505A-44AD-B266-5FC0D19334DE}">
      <dgm:prSet/>
      <dgm:spPr/>
      <dgm:t>
        <a:bodyPr/>
        <a:lstStyle/>
        <a:p>
          <a:endParaRPr lang="en-US"/>
        </a:p>
      </dgm:t>
    </dgm:pt>
    <dgm:pt modelId="{94AEC331-5ACC-4AAA-92B9-F30027D74207}">
      <dgm:prSet phldrT="[Text]"/>
      <dgm:spPr>
        <a:noFill/>
        <a:ln>
          <a:solidFill>
            <a:schemeClr val="tx1"/>
          </a:solidFill>
        </a:ln>
      </dgm:spPr>
      <dgm:t>
        <a:bodyPr/>
        <a:lstStyle/>
        <a:p>
          <a:r>
            <a:rPr lang="en-US" dirty="0">
              <a:noFill/>
            </a:rPr>
            <a:t>.</a:t>
          </a:r>
        </a:p>
      </dgm:t>
    </dgm:pt>
    <dgm:pt modelId="{BEF52FDE-00A9-42EC-8F4A-F025ACCE2AB1}" type="parTrans" cxnId="{EECD8265-7176-41F9-965C-4E9E865284DA}">
      <dgm:prSet/>
      <dgm:spPr/>
      <dgm:t>
        <a:bodyPr/>
        <a:lstStyle/>
        <a:p>
          <a:endParaRPr lang="en-US"/>
        </a:p>
      </dgm:t>
    </dgm:pt>
    <dgm:pt modelId="{32225163-4D62-4382-A693-7C13E58D89B4}" type="sibTrans" cxnId="{EECD8265-7176-41F9-965C-4E9E865284DA}">
      <dgm:prSet/>
      <dgm:spPr/>
      <dgm:t>
        <a:bodyPr/>
        <a:lstStyle/>
        <a:p>
          <a:endParaRPr lang="en-US"/>
        </a:p>
      </dgm:t>
    </dgm:pt>
    <dgm:pt modelId="{60BC80D6-5C78-4BB0-853F-EB2B3A2FBD82}">
      <dgm:prSet phldrT="[Text]" phldr="1"/>
      <dgm:spPr>
        <a:solidFill>
          <a:schemeClr val="bg1"/>
        </a:solidFill>
        <a:ln>
          <a:solidFill>
            <a:schemeClr val="tx1"/>
          </a:solidFill>
        </a:ln>
      </dgm:spPr>
      <dgm:t>
        <a:bodyPr/>
        <a:lstStyle/>
        <a:p>
          <a:endParaRPr lang="en-US"/>
        </a:p>
      </dgm:t>
    </dgm:pt>
    <dgm:pt modelId="{7FA40698-5563-48E7-BE37-FDB082A62C4A}" type="parTrans" cxnId="{C67291E5-41BB-4E18-8E60-DB0D238F7362}">
      <dgm:prSet/>
      <dgm:spPr/>
      <dgm:t>
        <a:bodyPr/>
        <a:lstStyle/>
        <a:p>
          <a:endParaRPr lang="en-US"/>
        </a:p>
      </dgm:t>
    </dgm:pt>
    <dgm:pt modelId="{532E383E-FB2E-432C-A0F4-2B2AF7F6D304}" type="sibTrans" cxnId="{C67291E5-41BB-4E18-8E60-DB0D238F7362}">
      <dgm:prSet/>
      <dgm:spPr/>
      <dgm:t>
        <a:bodyPr/>
        <a:lstStyle/>
        <a:p>
          <a:endParaRPr lang="en-US"/>
        </a:p>
      </dgm:t>
    </dgm:pt>
    <dgm:pt modelId="{FFFB4D24-5306-49FC-B196-D51DBCFC774C}">
      <dgm:prSet phldrT="[Text]"/>
      <dgm:spPr>
        <a:noFill/>
        <a:ln>
          <a:solidFill>
            <a:schemeClr val="tx1"/>
          </a:solidFill>
        </a:ln>
      </dgm:spPr>
      <dgm:t>
        <a:bodyPr/>
        <a:lstStyle/>
        <a:p>
          <a:r>
            <a:rPr lang="en-US" dirty="0">
              <a:noFill/>
            </a:rPr>
            <a:t>.</a:t>
          </a:r>
        </a:p>
      </dgm:t>
    </dgm:pt>
    <dgm:pt modelId="{99F957A9-A9DE-4253-84B6-4C4B6C44D745}" type="parTrans" cxnId="{3A6D697E-82F4-453E-9660-41F58A8C31C6}">
      <dgm:prSet/>
      <dgm:spPr/>
      <dgm:t>
        <a:bodyPr/>
        <a:lstStyle/>
        <a:p>
          <a:endParaRPr lang="en-US"/>
        </a:p>
      </dgm:t>
    </dgm:pt>
    <dgm:pt modelId="{3F795406-60FC-4554-B6CA-BA74DB1E92B7}" type="sibTrans" cxnId="{3A6D697E-82F4-453E-9660-41F58A8C31C6}">
      <dgm:prSet/>
      <dgm:spPr/>
      <dgm:t>
        <a:bodyPr/>
        <a:lstStyle/>
        <a:p>
          <a:endParaRPr lang="en-US"/>
        </a:p>
      </dgm:t>
    </dgm:pt>
    <dgm:pt modelId="{2B2990F1-9C61-4168-8E9A-C3B3DA795BF3}" type="pres">
      <dgm:prSet presAssocID="{FB00A8C2-BBF8-4572-A07C-B381E12B33F3}" presName="cycleMatrixDiagram" presStyleCnt="0">
        <dgm:presLayoutVars>
          <dgm:chMax val="1"/>
          <dgm:dir/>
          <dgm:animLvl val="lvl"/>
          <dgm:resizeHandles val="exact"/>
        </dgm:presLayoutVars>
      </dgm:prSet>
      <dgm:spPr/>
    </dgm:pt>
    <dgm:pt modelId="{4C329EFF-E0AB-46DA-BCB8-90A86EDDEA7A}" type="pres">
      <dgm:prSet presAssocID="{FB00A8C2-BBF8-4572-A07C-B381E12B33F3}" presName="children" presStyleCnt="0"/>
      <dgm:spPr/>
    </dgm:pt>
    <dgm:pt modelId="{B2115C54-0633-4DF5-ACC3-EB6584C7274D}" type="pres">
      <dgm:prSet presAssocID="{FB00A8C2-BBF8-4572-A07C-B381E12B33F3}" presName="child1group" presStyleCnt="0"/>
      <dgm:spPr/>
    </dgm:pt>
    <dgm:pt modelId="{57D77C74-30CD-4D4C-B43A-97D42E94CE6E}" type="pres">
      <dgm:prSet presAssocID="{FB00A8C2-BBF8-4572-A07C-B381E12B33F3}" presName="child1" presStyleLbl="bgAcc1" presStyleIdx="0" presStyleCnt="4"/>
      <dgm:spPr/>
    </dgm:pt>
    <dgm:pt modelId="{3DC50BFE-9EE3-46D5-B23F-2302D520C43E}" type="pres">
      <dgm:prSet presAssocID="{FB00A8C2-BBF8-4572-A07C-B381E12B33F3}" presName="child1Text" presStyleLbl="bgAcc1" presStyleIdx="0" presStyleCnt="4">
        <dgm:presLayoutVars>
          <dgm:bulletEnabled val="1"/>
        </dgm:presLayoutVars>
      </dgm:prSet>
      <dgm:spPr/>
    </dgm:pt>
    <dgm:pt modelId="{72890464-2F65-4EE2-B377-90C9DBF94C22}" type="pres">
      <dgm:prSet presAssocID="{FB00A8C2-BBF8-4572-A07C-B381E12B33F3}" presName="child2group" presStyleCnt="0"/>
      <dgm:spPr/>
    </dgm:pt>
    <dgm:pt modelId="{3F38DA03-1F43-4CEC-BC24-F3C9F486FD7E}" type="pres">
      <dgm:prSet presAssocID="{FB00A8C2-BBF8-4572-A07C-B381E12B33F3}" presName="child2" presStyleLbl="bgAcc1" presStyleIdx="1" presStyleCnt="4"/>
      <dgm:spPr/>
    </dgm:pt>
    <dgm:pt modelId="{8F59C8C2-518A-40EA-B7FF-99289EF5966C}" type="pres">
      <dgm:prSet presAssocID="{FB00A8C2-BBF8-4572-A07C-B381E12B33F3}" presName="child2Text" presStyleLbl="bgAcc1" presStyleIdx="1" presStyleCnt="4">
        <dgm:presLayoutVars>
          <dgm:bulletEnabled val="1"/>
        </dgm:presLayoutVars>
      </dgm:prSet>
      <dgm:spPr/>
    </dgm:pt>
    <dgm:pt modelId="{641749C6-056E-40D3-AFD7-B0ED7690AC04}" type="pres">
      <dgm:prSet presAssocID="{FB00A8C2-BBF8-4572-A07C-B381E12B33F3}" presName="child3group" presStyleCnt="0"/>
      <dgm:spPr/>
    </dgm:pt>
    <dgm:pt modelId="{18C32025-33E9-42D4-8ABF-B6194EED9772}" type="pres">
      <dgm:prSet presAssocID="{FB00A8C2-BBF8-4572-A07C-B381E12B33F3}" presName="child3" presStyleLbl="bgAcc1" presStyleIdx="2" presStyleCnt="4"/>
      <dgm:spPr/>
    </dgm:pt>
    <dgm:pt modelId="{D46F540A-3546-43B7-B49E-E82D5C092720}" type="pres">
      <dgm:prSet presAssocID="{FB00A8C2-BBF8-4572-A07C-B381E12B33F3}" presName="child3Text" presStyleLbl="bgAcc1" presStyleIdx="2" presStyleCnt="4">
        <dgm:presLayoutVars>
          <dgm:bulletEnabled val="1"/>
        </dgm:presLayoutVars>
      </dgm:prSet>
      <dgm:spPr/>
    </dgm:pt>
    <dgm:pt modelId="{725141AA-8E40-449D-8843-F4E5E1612618}" type="pres">
      <dgm:prSet presAssocID="{FB00A8C2-BBF8-4572-A07C-B381E12B33F3}" presName="child4group" presStyleCnt="0"/>
      <dgm:spPr/>
    </dgm:pt>
    <dgm:pt modelId="{8F45876F-315C-49EC-B6A5-4C6629E06D55}" type="pres">
      <dgm:prSet presAssocID="{FB00A8C2-BBF8-4572-A07C-B381E12B33F3}" presName="child4" presStyleLbl="bgAcc1" presStyleIdx="3" presStyleCnt="4"/>
      <dgm:spPr/>
    </dgm:pt>
    <dgm:pt modelId="{879316A0-B708-4791-BD1F-C216BCB2285B}" type="pres">
      <dgm:prSet presAssocID="{FB00A8C2-BBF8-4572-A07C-B381E12B33F3}" presName="child4Text" presStyleLbl="bgAcc1" presStyleIdx="3" presStyleCnt="4">
        <dgm:presLayoutVars>
          <dgm:bulletEnabled val="1"/>
        </dgm:presLayoutVars>
      </dgm:prSet>
      <dgm:spPr/>
    </dgm:pt>
    <dgm:pt modelId="{9A547719-E81E-4468-AAEE-E889C808B3C1}" type="pres">
      <dgm:prSet presAssocID="{FB00A8C2-BBF8-4572-A07C-B381E12B33F3}" presName="childPlaceholder" presStyleCnt="0"/>
      <dgm:spPr/>
    </dgm:pt>
    <dgm:pt modelId="{E1D0EB88-A03F-45C8-AB27-3B85F2047034}" type="pres">
      <dgm:prSet presAssocID="{FB00A8C2-BBF8-4572-A07C-B381E12B33F3}" presName="circle" presStyleCnt="0"/>
      <dgm:spPr/>
    </dgm:pt>
    <dgm:pt modelId="{20401541-E5B6-4BB5-903D-AB306844F03A}" type="pres">
      <dgm:prSet presAssocID="{FB00A8C2-BBF8-4572-A07C-B381E12B33F3}" presName="quadrant1" presStyleLbl="node1" presStyleIdx="0" presStyleCnt="4">
        <dgm:presLayoutVars>
          <dgm:chMax val="1"/>
          <dgm:bulletEnabled val="1"/>
        </dgm:presLayoutVars>
      </dgm:prSet>
      <dgm:spPr/>
    </dgm:pt>
    <dgm:pt modelId="{C7E256FC-9469-4C72-9A67-F2C7CD3C978D}" type="pres">
      <dgm:prSet presAssocID="{FB00A8C2-BBF8-4572-A07C-B381E12B33F3}" presName="quadrant2" presStyleLbl="node1" presStyleIdx="1" presStyleCnt="4">
        <dgm:presLayoutVars>
          <dgm:chMax val="1"/>
          <dgm:bulletEnabled val="1"/>
        </dgm:presLayoutVars>
      </dgm:prSet>
      <dgm:spPr/>
    </dgm:pt>
    <dgm:pt modelId="{86278F69-CE75-424E-8AD8-3A2C2400B638}" type="pres">
      <dgm:prSet presAssocID="{FB00A8C2-BBF8-4572-A07C-B381E12B33F3}" presName="quadrant3" presStyleLbl="node1" presStyleIdx="2" presStyleCnt="4">
        <dgm:presLayoutVars>
          <dgm:chMax val="1"/>
          <dgm:bulletEnabled val="1"/>
        </dgm:presLayoutVars>
      </dgm:prSet>
      <dgm:spPr/>
    </dgm:pt>
    <dgm:pt modelId="{06784FAE-948D-426C-BEDC-35C45A46638F}" type="pres">
      <dgm:prSet presAssocID="{FB00A8C2-BBF8-4572-A07C-B381E12B33F3}" presName="quadrant4" presStyleLbl="node1" presStyleIdx="3" presStyleCnt="4">
        <dgm:presLayoutVars>
          <dgm:chMax val="1"/>
          <dgm:bulletEnabled val="1"/>
        </dgm:presLayoutVars>
      </dgm:prSet>
      <dgm:spPr/>
    </dgm:pt>
    <dgm:pt modelId="{7FCE57D4-6440-405C-9D00-F66F2121809A}" type="pres">
      <dgm:prSet presAssocID="{FB00A8C2-BBF8-4572-A07C-B381E12B33F3}" presName="quadrantPlaceholder" presStyleCnt="0"/>
      <dgm:spPr/>
    </dgm:pt>
    <dgm:pt modelId="{5841DC16-36D5-493B-A74F-9915F1CE1195}" type="pres">
      <dgm:prSet presAssocID="{FB00A8C2-BBF8-4572-A07C-B381E12B33F3}" presName="center1" presStyleLbl="fgShp" presStyleIdx="0" presStyleCnt="2"/>
      <dgm:spPr/>
    </dgm:pt>
    <dgm:pt modelId="{3A66CFBF-5F9B-4EF3-B957-8E2F250A2D4B}" type="pres">
      <dgm:prSet presAssocID="{FB00A8C2-BBF8-4572-A07C-B381E12B33F3}" presName="center2" presStyleLbl="fgShp" presStyleIdx="1" presStyleCnt="2"/>
      <dgm:spPr/>
    </dgm:pt>
  </dgm:ptLst>
  <dgm:cxnLst>
    <dgm:cxn modelId="{1260D408-EC80-4217-A59F-B69D5992F344}" type="presOf" srcId="{FFFB4D24-5306-49FC-B196-D51DBCFC774C}" destId="{8F45876F-315C-49EC-B6A5-4C6629E06D55}" srcOrd="0" destOrd="0" presId="urn:microsoft.com/office/officeart/2005/8/layout/cycle4"/>
    <dgm:cxn modelId="{D9088314-7BF1-48C6-92A9-696B041582D5}" srcId="{FB00A8C2-BBF8-4572-A07C-B381E12B33F3}" destId="{317E5BAA-C2AE-4923-B6FF-7038C7515D8C}" srcOrd="0" destOrd="0" parTransId="{64C4D984-8093-4AF7-BB69-F0ECC81EE006}" sibTransId="{6B926F96-D2E8-40B1-AB2F-752835FE0E26}"/>
    <dgm:cxn modelId="{93A81721-69C8-478C-B877-F8545C345508}" type="presOf" srcId="{C4A474FC-E40F-4C55-A383-67F63666750A}" destId="{86278F69-CE75-424E-8AD8-3A2C2400B638}" srcOrd="0" destOrd="0" presId="urn:microsoft.com/office/officeart/2005/8/layout/cycle4"/>
    <dgm:cxn modelId="{470DB031-8530-4D8B-8317-A1D5ED9F719A}" type="presOf" srcId="{FFFB4D24-5306-49FC-B196-D51DBCFC774C}" destId="{879316A0-B708-4791-BD1F-C216BCB2285B}" srcOrd="1" destOrd="0" presId="urn:microsoft.com/office/officeart/2005/8/layout/cycle4"/>
    <dgm:cxn modelId="{1A43DA5B-EB30-49E5-B009-FE72D256380D}" type="presOf" srcId="{317E5BAA-C2AE-4923-B6FF-7038C7515D8C}" destId="{20401541-E5B6-4BB5-903D-AB306844F03A}" srcOrd="0" destOrd="0" presId="urn:microsoft.com/office/officeart/2005/8/layout/cycle4"/>
    <dgm:cxn modelId="{EECD8265-7176-41F9-965C-4E9E865284DA}" srcId="{C4A474FC-E40F-4C55-A383-67F63666750A}" destId="{94AEC331-5ACC-4AAA-92B9-F30027D74207}" srcOrd="0" destOrd="0" parTransId="{BEF52FDE-00A9-42EC-8F4A-F025ACCE2AB1}" sibTransId="{32225163-4D62-4382-A693-7C13E58D89B4}"/>
    <dgm:cxn modelId="{6947574D-AC42-402D-8FB1-482DFED12B45}" type="presOf" srcId="{477B9C93-8226-494E-B1F4-1A8FF1712C05}" destId="{3DC50BFE-9EE3-46D5-B23F-2302D520C43E}" srcOrd="1" destOrd="0" presId="urn:microsoft.com/office/officeart/2005/8/layout/cycle4"/>
    <dgm:cxn modelId="{9B829152-55DB-46C7-A39A-93F0CC8245EC}" type="presOf" srcId="{7B7E188D-3360-49C0-986A-ABF2B1246116}" destId="{C7E256FC-9469-4C72-9A67-F2C7CD3C978D}" srcOrd="0" destOrd="0" presId="urn:microsoft.com/office/officeart/2005/8/layout/cycle4"/>
    <dgm:cxn modelId="{17678479-11B3-4D26-BA6E-9F1AB0D65A78}" type="presOf" srcId="{94AEC331-5ACC-4AAA-92B9-F30027D74207}" destId="{18C32025-33E9-42D4-8ABF-B6194EED9772}" srcOrd="0" destOrd="0" presId="urn:microsoft.com/office/officeart/2005/8/layout/cycle4"/>
    <dgm:cxn modelId="{3A6D697E-82F4-453E-9660-41F58A8C31C6}" srcId="{60BC80D6-5C78-4BB0-853F-EB2B3A2FBD82}" destId="{FFFB4D24-5306-49FC-B196-D51DBCFC774C}" srcOrd="0" destOrd="0" parTransId="{99F957A9-A9DE-4253-84B6-4C4B6C44D745}" sibTransId="{3F795406-60FC-4554-B6CA-BA74DB1E92B7}"/>
    <dgm:cxn modelId="{F9643D90-505A-44AD-B266-5FC0D19334DE}" srcId="{FB00A8C2-BBF8-4572-A07C-B381E12B33F3}" destId="{C4A474FC-E40F-4C55-A383-67F63666750A}" srcOrd="2" destOrd="0" parTransId="{60486430-F66E-4F1A-B080-B9AE714371DC}" sibTransId="{F58F8573-FCCE-413D-B415-0E99232FFC67}"/>
    <dgm:cxn modelId="{9C4CEF91-29C8-49FE-8DFF-8BDBEBE9B425}" type="presOf" srcId="{FB00A8C2-BBF8-4572-A07C-B381E12B33F3}" destId="{2B2990F1-9C61-4168-8E9A-C3B3DA795BF3}" srcOrd="0" destOrd="0" presId="urn:microsoft.com/office/officeart/2005/8/layout/cycle4"/>
    <dgm:cxn modelId="{8061E096-AE86-417A-9BDE-8FE4687B6DB4}" type="presOf" srcId="{60BC80D6-5C78-4BB0-853F-EB2B3A2FBD82}" destId="{06784FAE-948D-426C-BEDC-35C45A46638F}" srcOrd="0" destOrd="0" presId="urn:microsoft.com/office/officeart/2005/8/layout/cycle4"/>
    <dgm:cxn modelId="{42F66DAB-A526-481F-9ECF-F3C70A1E3647}" srcId="{FB00A8C2-BBF8-4572-A07C-B381E12B33F3}" destId="{7B7E188D-3360-49C0-986A-ABF2B1246116}" srcOrd="1" destOrd="0" parTransId="{9A8AF781-011C-4C41-9CA0-80B9FA9E4381}" sibTransId="{9514AA68-660E-4F5C-A5FB-FAB216D23E50}"/>
    <dgm:cxn modelId="{73EBEEC8-7119-47A5-93A8-7549D267CFFF}" srcId="{317E5BAA-C2AE-4923-B6FF-7038C7515D8C}" destId="{477B9C93-8226-494E-B1F4-1A8FF1712C05}" srcOrd="0" destOrd="0" parTransId="{51E4E2D8-67EB-402E-8A1D-5C43D4CA1F1D}" sibTransId="{92C138A3-142E-4473-80C9-48B0A609FD76}"/>
    <dgm:cxn modelId="{197D25CB-9EF1-44D7-8C44-F943BA3376C0}" type="presOf" srcId="{35F9A92B-FA6E-424A-8098-90018D5CF049}" destId="{8F59C8C2-518A-40EA-B7FF-99289EF5966C}" srcOrd="1" destOrd="0" presId="urn:microsoft.com/office/officeart/2005/8/layout/cycle4"/>
    <dgm:cxn modelId="{120C5BCB-82BA-4951-92EE-9372695C2C67}" type="presOf" srcId="{477B9C93-8226-494E-B1F4-1A8FF1712C05}" destId="{57D77C74-30CD-4D4C-B43A-97D42E94CE6E}" srcOrd="0" destOrd="0" presId="urn:microsoft.com/office/officeart/2005/8/layout/cycle4"/>
    <dgm:cxn modelId="{F16116CD-8BA5-4311-8A79-FDB12AF385D9}" type="presOf" srcId="{94AEC331-5ACC-4AAA-92B9-F30027D74207}" destId="{D46F540A-3546-43B7-B49E-E82D5C092720}" srcOrd="1" destOrd="0" presId="urn:microsoft.com/office/officeart/2005/8/layout/cycle4"/>
    <dgm:cxn modelId="{C47579CE-78BB-4825-A6E6-444BC4C425EF}" type="presOf" srcId="{35F9A92B-FA6E-424A-8098-90018D5CF049}" destId="{3F38DA03-1F43-4CEC-BC24-F3C9F486FD7E}" srcOrd="0" destOrd="0" presId="urn:microsoft.com/office/officeart/2005/8/layout/cycle4"/>
    <dgm:cxn modelId="{9EC07ADA-D9E3-40F2-A871-5A873D44A6D6}" srcId="{7B7E188D-3360-49C0-986A-ABF2B1246116}" destId="{35F9A92B-FA6E-424A-8098-90018D5CF049}" srcOrd="0" destOrd="0" parTransId="{B2507373-BA48-41FB-A5E8-AA3608158965}" sibTransId="{D33A1B6E-F926-423E-8E47-80C19161D326}"/>
    <dgm:cxn modelId="{C67291E5-41BB-4E18-8E60-DB0D238F7362}" srcId="{FB00A8C2-BBF8-4572-A07C-B381E12B33F3}" destId="{60BC80D6-5C78-4BB0-853F-EB2B3A2FBD82}" srcOrd="3" destOrd="0" parTransId="{7FA40698-5563-48E7-BE37-FDB082A62C4A}" sibTransId="{532E383E-FB2E-432C-A0F4-2B2AF7F6D304}"/>
    <dgm:cxn modelId="{221C8E83-A736-44E7-944D-F30A0D98F962}" type="presParOf" srcId="{2B2990F1-9C61-4168-8E9A-C3B3DA795BF3}" destId="{4C329EFF-E0AB-46DA-BCB8-90A86EDDEA7A}" srcOrd="0" destOrd="0" presId="urn:microsoft.com/office/officeart/2005/8/layout/cycle4"/>
    <dgm:cxn modelId="{99B01DCC-8076-43F8-9F10-6BAE0CBA69FA}" type="presParOf" srcId="{4C329EFF-E0AB-46DA-BCB8-90A86EDDEA7A}" destId="{B2115C54-0633-4DF5-ACC3-EB6584C7274D}" srcOrd="0" destOrd="0" presId="urn:microsoft.com/office/officeart/2005/8/layout/cycle4"/>
    <dgm:cxn modelId="{5E5B8887-827E-4A9C-994A-AF948DF8CC9E}" type="presParOf" srcId="{B2115C54-0633-4DF5-ACC3-EB6584C7274D}" destId="{57D77C74-30CD-4D4C-B43A-97D42E94CE6E}" srcOrd="0" destOrd="0" presId="urn:microsoft.com/office/officeart/2005/8/layout/cycle4"/>
    <dgm:cxn modelId="{956BB5B1-57CC-413A-858A-7815613730E9}" type="presParOf" srcId="{B2115C54-0633-4DF5-ACC3-EB6584C7274D}" destId="{3DC50BFE-9EE3-46D5-B23F-2302D520C43E}" srcOrd="1" destOrd="0" presId="urn:microsoft.com/office/officeart/2005/8/layout/cycle4"/>
    <dgm:cxn modelId="{F01650D2-F282-4583-A6CD-A62FD05C7489}" type="presParOf" srcId="{4C329EFF-E0AB-46DA-BCB8-90A86EDDEA7A}" destId="{72890464-2F65-4EE2-B377-90C9DBF94C22}" srcOrd="1" destOrd="0" presId="urn:microsoft.com/office/officeart/2005/8/layout/cycle4"/>
    <dgm:cxn modelId="{C3DA7435-503F-40DB-BA73-4BA3E15548E7}" type="presParOf" srcId="{72890464-2F65-4EE2-B377-90C9DBF94C22}" destId="{3F38DA03-1F43-4CEC-BC24-F3C9F486FD7E}" srcOrd="0" destOrd="0" presId="urn:microsoft.com/office/officeart/2005/8/layout/cycle4"/>
    <dgm:cxn modelId="{8E930A86-CD2E-4CA7-9C61-B2F833CCFDC0}" type="presParOf" srcId="{72890464-2F65-4EE2-B377-90C9DBF94C22}" destId="{8F59C8C2-518A-40EA-B7FF-99289EF5966C}" srcOrd="1" destOrd="0" presId="urn:microsoft.com/office/officeart/2005/8/layout/cycle4"/>
    <dgm:cxn modelId="{AFE52DED-BC16-408F-894B-F26B8CEE60D1}" type="presParOf" srcId="{4C329EFF-E0AB-46DA-BCB8-90A86EDDEA7A}" destId="{641749C6-056E-40D3-AFD7-B0ED7690AC04}" srcOrd="2" destOrd="0" presId="urn:microsoft.com/office/officeart/2005/8/layout/cycle4"/>
    <dgm:cxn modelId="{DBD4BA1F-6E7D-4F51-980C-9818A6D95C8B}" type="presParOf" srcId="{641749C6-056E-40D3-AFD7-B0ED7690AC04}" destId="{18C32025-33E9-42D4-8ABF-B6194EED9772}" srcOrd="0" destOrd="0" presId="urn:microsoft.com/office/officeart/2005/8/layout/cycle4"/>
    <dgm:cxn modelId="{D99FC26A-E45E-4F7D-82D7-AB96E2178F6F}" type="presParOf" srcId="{641749C6-056E-40D3-AFD7-B0ED7690AC04}" destId="{D46F540A-3546-43B7-B49E-E82D5C092720}" srcOrd="1" destOrd="0" presId="urn:microsoft.com/office/officeart/2005/8/layout/cycle4"/>
    <dgm:cxn modelId="{33234240-2BA1-460F-99AE-A9EF8871B168}" type="presParOf" srcId="{4C329EFF-E0AB-46DA-BCB8-90A86EDDEA7A}" destId="{725141AA-8E40-449D-8843-F4E5E1612618}" srcOrd="3" destOrd="0" presId="urn:microsoft.com/office/officeart/2005/8/layout/cycle4"/>
    <dgm:cxn modelId="{ED8330D9-9CB4-4261-8B77-8ED9BBAD8F43}" type="presParOf" srcId="{725141AA-8E40-449D-8843-F4E5E1612618}" destId="{8F45876F-315C-49EC-B6A5-4C6629E06D55}" srcOrd="0" destOrd="0" presId="urn:microsoft.com/office/officeart/2005/8/layout/cycle4"/>
    <dgm:cxn modelId="{4E9BBE11-C243-4339-93EE-C765D9FA589B}" type="presParOf" srcId="{725141AA-8E40-449D-8843-F4E5E1612618}" destId="{879316A0-B708-4791-BD1F-C216BCB2285B}" srcOrd="1" destOrd="0" presId="urn:microsoft.com/office/officeart/2005/8/layout/cycle4"/>
    <dgm:cxn modelId="{5EBA02D1-DBBE-4298-9234-E83BA4A29CA1}" type="presParOf" srcId="{4C329EFF-E0AB-46DA-BCB8-90A86EDDEA7A}" destId="{9A547719-E81E-4468-AAEE-E889C808B3C1}" srcOrd="4" destOrd="0" presId="urn:microsoft.com/office/officeart/2005/8/layout/cycle4"/>
    <dgm:cxn modelId="{D0EC4E1B-241B-4F56-A249-506213334E94}" type="presParOf" srcId="{2B2990F1-9C61-4168-8E9A-C3B3DA795BF3}" destId="{E1D0EB88-A03F-45C8-AB27-3B85F2047034}" srcOrd="1" destOrd="0" presId="urn:microsoft.com/office/officeart/2005/8/layout/cycle4"/>
    <dgm:cxn modelId="{E2126BE7-BB29-4941-A2C7-9947D1A14FF7}" type="presParOf" srcId="{E1D0EB88-A03F-45C8-AB27-3B85F2047034}" destId="{20401541-E5B6-4BB5-903D-AB306844F03A}" srcOrd="0" destOrd="0" presId="urn:microsoft.com/office/officeart/2005/8/layout/cycle4"/>
    <dgm:cxn modelId="{6971648F-C927-4B42-9296-B9AAC7509971}" type="presParOf" srcId="{E1D0EB88-A03F-45C8-AB27-3B85F2047034}" destId="{C7E256FC-9469-4C72-9A67-F2C7CD3C978D}" srcOrd="1" destOrd="0" presId="urn:microsoft.com/office/officeart/2005/8/layout/cycle4"/>
    <dgm:cxn modelId="{745F22AF-DC82-4731-9DB2-69144E4CDD48}" type="presParOf" srcId="{E1D0EB88-A03F-45C8-AB27-3B85F2047034}" destId="{86278F69-CE75-424E-8AD8-3A2C2400B638}" srcOrd="2" destOrd="0" presId="urn:microsoft.com/office/officeart/2005/8/layout/cycle4"/>
    <dgm:cxn modelId="{5A76C9B0-5521-4C48-86D2-24CD06E1D728}" type="presParOf" srcId="{E1D0EB88-A03F-45C8-AB27-3B85F2047034}" destId="{06784FAE-948D-426C-BEDC-35C45A46638F}" srcOrd="3" destOrd="0" presId="urn:microsoft.com/office/officeart/2005/8/layout/cycle4"/>
    <dgm:cxn modelId="{00B2776E-3FC9-4484-8D74-3D28C8E4190C}" type="presParOf" srcId="{E1D0EB88-A03F-45C8-AB27-3B85F2047034}" destId="{7FCE57D4-6440-405C-9D00-F66F2121809A}" srcOrd="4" destOrd="0" presId="urn:microsoft.com/office/officeart/2005/8/layout/cycle4"/>
    <dgm:cxn modelId="{6A27D0E6-E956-47BA-B439-21574445AC1A}" type="presParOf" srcId="{2B2990F1-9C61-4168-8E9A-C3B3DA795BF3}" destId="{5841DC16-36D5-493B-A74F-9915F1CE1195}" srcOrd="2" destOrd="0" presId="urn:microsoft.com/office/officeart/2005/8/layout/cycle4"/>
    <dgm:cxn modelId="{C28EB70E-01CB-427D-A3D7-87BDD7489417}" type="presParOf" srcId="{2B2990F1-9C61-4168-8E9A-C3B3DA795BF3}" destId="{3A66CFBF-5F9B-4EF3-B957-8E2F250A2D4B}" srcOrd="3" destOrd="0" presId="urn:microsoft.com/office/officeart/2005/8/layout/cycle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1CF029-7F6E-443C-A90E-D9ABE72E553B}">
      <dsp:nvSpPr>
        <dsp:cNvPr id="0" name=""/>
        <dsp:cNvSpPr/>
      </dsp:nvSpPr>
      <dsp:spPr>
        <a:xfrm>
          <a:off x="1352922" y="222744"/>
          <a:ext cx="1817219" cy="1817219"/>
        </a:xfrm>
        <a:prstGeom prst="pie">
          <a:avLst>
            <a:gd name="adj1" fmla="val 16200000"/>
            <a:gd name="adj2" fmla="val 19800000"/>
          </a:avLst>
        </a:prstGeom>
        <a:solidFill>
          <a:srgbClr val="FF9999"/>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GB" sz="2200" kern="1200" dirty="0">
              <a:noFill/>
            </a:rPr>
            <a:t>.</a:t>
          </a:r>
        </a:p>
      </dsp:txBody>
      <dsp:txXfrm>
        <a:off x="2281001" y="417446"/>
        <a:ext cx="530022" cy="389404"/>
      </dsp:txXfrm>
    </dsp:sp>
    <dsp:sp modelId="{6DA54297-255A-4C1C-8662-D1746AFF1F4D}">
      <dsp:nvSpPr>
        <dsp:cNvPr id="0" name=""/>
        <dsp:cNvSpPr/>
      </dsp:nvSpPr>
      <dsp:spPr>
        <a:xfrm>
          <a:off x="1352864" y="219905"/>
          <a:ext cx="1817219" cy="1817219"/>
        </a:xfrm>
        <a:prstGeom prst="pie">
          <a:avLst>
            <a:gd name="adj1" fmla="val 19800000"/>
            <a:gd name="adj2" fmla="val 1800000"/>
          </a:avLst>
        </a:prstGeom>
        <a:solidFill>
          <a:srgbClr val="FF9999"/>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GB" sz="2200" kern="1200"/>
        </a:p>
      </dsp:txBody>
      <dsp:txXfrm>
        <a:off x="2596793" y="944629"/>
        <a:ext cx="549492" cy="367770"/>
      </dsp:txXfrm>
    </dsp:sp>
    <dsp:sp modelId="{FDC74721-9740-462E-8892-02FADE09C0A7}">
      <dsp:nvSpPr>
        <dsp:cNvPr id="0" name=""/>
        <dsp:cNvSpPr/>
      </dsp:nvSpPr>
      <dsp:spPr>
        <a:xfrm>
          <a:off x="1352864" y="219905"/>
          <a:ext cx="1817219" cy="1817219"/>
        </a:xfrm>
        <a:prstGeom prst="pie">
          <a:avLst>
            <a:gd name="adj1" fmla="val 1800000"/>
            <a:gd name="adj2" fmla="val 5400000"/>
          </a:avLst>
        </a:prstGeom>
        <a:solidFill>
          <a:srgbClr val="CCFF99"/>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GB" sz="2200" kern="1200"/>
        </a:p>
      </dsp:txBody>
      <dsp:txXfrm>
        <a:off x="2280943" y="1453018"/>
        <a:ext cx="530022" cy="389404"/>
      </dsp:txXfrm>
    </dsp:sp>
    <dsp:sp modelId="{5BB8487D-9C99-4572-A6A5-98EC14C25695}">
      <dsp:nvSpPr>
        <dsp:cNvPr id="0" name=""/>
        <dsp:cNvSpPr/>
      </dsp:nvSpPr>
      <dsp:spPr>
        <a:xfrm>
          <a:off x="1352864" y="219905"/>
          <a:ext cx="1817219" cy="1817219"/>
        </a:xfrm>
        <a:prstGeom prst="pie">
          <a:avLst>
            <a:gd name="adj1" fmla="val 5400000"/>
            <a:gd name="adj2" fmla="val 9000000"/>
          </a:avLst>
        </a:prstGeom>
        <a:solidFill>
          <a:srgbClr val="CCFF99"/>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GB" sz="2200" kern="1200"/>
        </a:p>
      </dsp:txBody>
      <dsp:txXfrm>
        <a:off x="1711981" y="1453018"/>
        <a:ext cx="530022" cy="389404"/>
      </dsp:txXfrm>
    </dsp:sp>
    <dsp:sp modelId="{1FD53CCE-135E-4FD5-BD6C-501E394DAB9F}">
      <dsp:nvSpPr>
        <dsp:cNvPr id="0" name=""/>
        <dsp:cNvSpPr/>
      </dsp:nvSpPr>
      <dsp:spPr>
        <a:xfrm>
          <a:off x="1352864" y="219905"/>
          <a:ext cx="1817219" cy="1817219"/>
        </a:xfrm>
        <a:prstGeom prst="pie">
          <a:avLst>
            <a:gd name="adj1" fmla="val 9000000"/>
            <a:gd name="adj2" fmla="val 12600000"/>
          </a:avLst>
        </a:prstGeom>
        <a:solidFill>
          <a:srgbClr val="0000FF"/>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GB" sz="2200" kern="1200" dirty="0">
              <a:noFill/>
            </a:rPr>
            <a:t>.</a:t>
          </a:r>
        </a:p>
      </dsp:txBody>
      <dsp:txXfrm>
        <a:off x="1380987" y="944629"/>
        <a:ext cx="549492" cy="367770"/>
      </dsp:txXfrm>
    </dsp:sp>
    <dsp:sp modelId="{C8CE9AF4-2120-427F-B0A1-48B6D8C13CF9}">
      <dsp:nvSpPr>
        <dsp:cNvPr id="0" name=""/>
        <dsp:cNvSpPr/>
      </dsp:nvSpPr>
      <dsp:spPr>
        <a:xfrm>
          <a:off x="1352864" y="219905"/>
          <a:ext cx="1817219" cy="1817219"/>
        </a:xfrm>
        <a:prstGeom prst="pie">
          <a:avLst>
            <a:gd name="adj1" fmla="val 12600000"/>
            <a:gd name="adj2" fmla="val 16200000"/>
          </a:avLst>
        </a:prstGeom>
        <a:solidFill>
          <a:srgbClr val="FF9999"/>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GB" sz="2200" kern="1200" dirty="0">
              <a:noFill/>
            </a:rPr>
            <a:t>.</a:t>
          </a:r>
        </a:p>
      </dsp:txBody>
      <dsp:txXfrm>
        <a:off x="1711981" y="414607"/>
        <a:ext cx="530022" cy="38940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A7C391-6A43-46F3-91DB-50AC0FC1D462}">
      <dsp:nvSpPr>
        <dsp:cNvPr id="0" name=""/>
        <dsp:cNvSpPr/>
      </dsp:nvSpPr>
      <dsp:spPr>
        <a:xfrm>
          <a:off x="2032000" y="0"/>
          <a:ext cx="2032000" cy="1354666"/>
        </a:xfrm>
        <a:prstGeom prst="trapezoid">
          <a:avLst>
            <a:gd name="adj" fmla="val 75000"/>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930" tIns="74930" rIns="74930" bIns="74930" numCol="1" spcCol="1270" anchor="ctr" anchorCtr="0">
          <a:noAutofit/>
        </a:bodyPr>
        <a:lstStyle/>
        <a:p>
          <a:pPr marL="0" lvl="0" indent="0" algn="ctr" defTabSz="2622550">
            <a:lnSpc>
              <a:spcPct val="90000"/>
            </a:lnSpc>
            <a:spcBef>
              <a:spcPct val="0"/>
            </a:spcBef>
            <a:spcAft>
              <a:spcPct val="35000"/>
            </a:spcAft>
            <a:buNone/>
          </a:pPr>
          <a:r>
            <a:rPr lang="en-US" sz="5900" kern="1200" dirty="0"/>
            <a:t>1Q</a:t>
          </a:r>
        </a:p>
      </dsp:txBody>
      <dsp:txXfrm>
        <a:off x="2032000" y="0"/>
        <a:ext cx="2032000" cy="1354666"/>
      </dsp:txXfrm>
    </dsp:sp>
    <dsp:sp modelId="{E4DCF3E7-9812-415C-A289-521FB87F116D}">
      <dsp:nvSpPr>
        <dsp:cNvPr id="0" name=""/>
        <dsp:cNvSpPr/>
      </dsp:nvSpPr>
      <dsp:spPr>
        <a:xfrm>
          <a:off x="1015999" y="1354666"/>
          <a:ext cx="4064000" cy="1354666"/>
        </a:xfrm>
        <a:prstGeom prst="trapezoid">
          <a:avLst>
            <a:gd name="adj" fmla="val 75000"/>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930" tIns="74930" rIns="74930" bIns="74930" numCol="1" spcCol="1270" anchor="ctr" anchorCtr="0">
          <a:noAutofit/>
        </a:bodyPr>
        <a:lstStyle/>
        <a:p>
          <a:pPr marL="0" lvl="0" indent="0" algn="ctr" defTabSz="2622550">
            <a:lnSpc>
              <a:spcPct val="90000"/>
            </a:lnSpc>
            <a:spcBef>
              <a:spcPct val="0"/>
            </a:spcBef>
            <a:spcAft>
              <a:spcPct val="35000"/>
            </a:spcAft>
            <a:buNone/>
          </a:pPr>
          <a:r>
            <a:rPr lang="en-US" sz="5900" kern="1200" dirty="0"/>
            <a:t>2 Facts</a:t>
          </a:r>
        </a:p>
      </dsp:txBody>
      <dsp:txXfrm>
        <a:off x="1727199" y="1354666"/>
        <a:ext cx="2641600" cy="1354666"/>
      </dsp:txXfrm>
    </dsp:sp>
    <dsp:sp modelId="{B98247BE-DFED-4A85-A8B0-4D77F55608BB}">
      <dsp:nvSpPr>
        <dsp:cNvPr id="0" name=""/>
        <dsp:cNvSpPr/>
      </dsp:nvSpPr>
      <dsp:spPr>
        <a:xfrm>
          <a:off x="0" y="2709333"/>
          <a:ext cx="6096000" cy="1354666"/>
        </a:xfrm>
        <a:prstGeom prst="trapezoid">
          <a:avLst>
            <a:gd name="adj" fmla="val 750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930" tIns="74930" rIns="74930" bIns="74930" numCol="1" spcCol="1270" anchor="ctr" anchorCtr="0">
          <a:noAutofit/>
        </a:bodyPr>
        <a:lstStyle/>
        <a:p>
          <a:pPr marL="0" lvl="0" indent="0" algn="ctr" defTabSz="2622550">
            <a:lnSpc>
              <a:spcPct val="90000"/>
            </a:lnSpc>
            <a:spcBef>
              <a:spcPct val="0"/>
            </a:spcBef>
            <a:spcAft>
              <a:spcPct val="35000"/>
            </a:spcAft>
            <a:buNone/>
          </a:pPr>
          <a:r>
            <a:rPr lang="en-US" sz="5900" kern="1200" dirty="0"/>
            <a:t>3 Key Words</a:t>
          </a:r>
        </a:p>
      </dsp:txBody>
      <dsp:txXfrm>
        <a:off x="1066799" y="2709333"/>
        <a:ext cx="3962400" cy="13546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A7C391-6A43-46F3-91DB-50AC0FC1D462}">
      <dsp:nvSpPr>
        <dsp:cNvPr id="0" name=""/>
        <dsp:cNvSpPr/>
      </dsp:nvSpPr>
      <dsp:spPr>
        <a:xfrm>
          <a:off x="2032000" y="0"/>
          <a:ext cx="2032000" cy="1354666"/>
        </a:xfrm>
        <a:prstGeom prst="trapezoid">
          <a:avLst>
            <a:gd name="adj" fmla="val 75000"/>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marL="0" lvl="0" indent="0" algn="ctr" defTabSz="1955800">
            <a:lnSpc>
              <a:spcPct val="90000"/>
            </a:lnSpc>
            <a:spcBef>
              <a:spcPct val="0"/>
            </a:spcBef>
            <a:spcAft>
              <a:spcPct val="35000"/>
            </a:spcAft>
            <a:buNone/>
          </a:pPr>
          <a:r>
            <a:rPr lang="en-US" sz="4400" kern="1200" dirty="0"/>
            <a:t>1Q</a:t>
          </a:r>
        </a:p>
      </dsp:txBody>
      <dsp:txXfrm>
        <a:off x="2032000" y="0"/>
        <a:ext cx="2032000" cy="1354666"/>
      </dsp:txXfrm>
    </dsp:sp>
    <dsp:sp modelId="{E4DCF3E7-9812-415C-A289-521FB87F116D}">
      <dsp:nvSpPr>
        <dsp:cNvPr id="0" name=""/>
        <dsp:cNvSpPr/>
      </dsp:nvSpPr>
      <dsp:spPr>
        <a:xfrm>
          <a:off x="1015999" y="1354666"/>
          <a:ext cx="4064000" cy="1354666"/>
        </a:xfrm>
        <a:prstGeom prst="trapezoid">
          <a:avLst>
            <a:gd name="adj" fmla="val 75000"/>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marL="0" lvl="0" indent="0" algn="ctr" defTabSz="1955800">
            <a:lnSpc>
              <a:spcPct val="90000"/>
            </a:lnSpc>
            <a:spcBef>
              <a:spcPct val="0"/>
            </a:spcBef>
            <a:spcAft>
              <a:spcPct val="35000"/>
            </a:spcAft>
            <a:buNone/>
          </a:pPr>
          <a:r>
            <a:rPr lang="en-US" sz="4400" kern="1200" dirty="0"/>
            <a:t>2 Benefits</a:t>
          </a:r>
        </a:p>
      </dsp:txBody>
      <dsp:txXfrm>
        <a:off x="1727199" y="1354666"/>
        <a:ext cx="2641600" cy="1354666"/>
      </dsp:txXfrm>
    </dsp:sp>
    <dsp:sp modelId="{B98247BE-DFED-4A85-A8B0-4D77F55608BB}">
      <dsp:nvSpPr>
        <dsp:cNvPr id="0" name=""/>
        <dsp:cNvSpPr/>
      </dsp:nvSpPr>
      <dsp:spPr>
        <a:xfrm>
          <a:off x="0" y="2709333"/>
          <a:ext cx="6096000" cy="1354666"/>
        </a:xfrm>
        <a:prstGeom prst="trapezoid">
          <a:avLst>
            <a:gd name="adj" fmla="val 750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marL="0" lvl="0" indent="0" algn="ctr" defTabSz="1955800">
            <a:lnSpc>
              <a:spcPct val="90000"/>
            </a:lnSpc>
            <a:spcBef>
              <a:spcPct val="0"/>
            </a:spcBef>
            <a:spcAft>
              <a:spcPct val="35000"/>
            </a:spcAft>
            <a:buNone/>
          </a:pPr>
          <a:r>
            <a:rPr lang="en-US" sz="4400" kern="1200" dirty="0"/>
            <a:t>3 Interesting Things</a:t>
          </a:r>
        </a:p>
      </dsp:txBody>
      <dsp:txXfrm>
        <a:off x="1066799" y="2709333"/>
        <a:ext cx="3962400" cy="135466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856E4E-004B-42A8-B247-3498B357899B}">
      <dsp:nvSpPr>
        <dsp:cNvPr id="0" name=""/>
        <dsp:cNvSpPr/>
      </dsp:nvSpPr>
      <dsp:spPr>
        <a:xfrm>
          <a:off x="137159" y="340360"/>
          <a:ext cx="3383280" cy="3383279"/>
        </a:xfrm>
        <a:prstGeom prst="ellipse">
          <a:avLst/>
        </a:prstGeom>
        <a:solidFill>
          <a:schemeClr val="accent2">
            <a:shade val="80000"/>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2889250">
            <a:lnSpc>
              <a:spcPct val="90000"/>
            </a:lnSpc>
            <a:spcBef>
              <a:spcPct val="0"/>
            </a:spcBef>
            <a:spcAft>
              <a:spcPct val="35000"/>
            </a:spcAft>
            <a:buNone/>
          </a:pPr>
          <a:endParaRPr lang="en-US" sz="6500" kern="1200" dirty="0"/>
        </a:p>
      </dsp:txBody>
      <dsp:txXfrm>
        <a:off x="609599" y="739321"/>
        <a:ext cx="1950720" cy="2585357"/>
      </dsp:txXfrm>
    </dsp:sp>
    <dsp:sp modelId="{B991656B-43D9-4133-9FE3-9A134C0C0811}">
      <dsp:nvSpPr>
        <dsp:cNvPr id="0" name=""/>
        <dsp:cNvSpPr/>
      </dsp:nvSpPr>
      <dsp:spPr>
        <a:xfrm>
          <a:off x="2575559" y="340360"/>
          <a:ext cx="3383280" cy="3383279"/>
        </a:xfrm>
        <a:prstGeom prst="ellipse">
          <a:avLst/>
        </a:prstGeom>
        <a:solidFill>
          <a:schemeClr val="accent2">
            <a:shade val="80000"/>
            <a:alpha val="50000"/>
            <a:hueOff val="57"/>
            <a:satOff val="15917"/>
            <a:lumOff val="5467"/>
            <a:alphaOff val="-3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2889250">
            <a:lnSpc>
              <a:spcPct val="90000"/>
            </a:lnSpc>
            <a:spcBef>
              <a:spcPct val="0"/>
            </a:spcBef>
            <a:spcAft>
              <a:spcPct val="35000"/>
            </a:spcAft>
            <a:buNone/>
          </a:pPr>
          <a:endParaRPr lang="en-US" sz="6500" kern="1200" dirty="0"/>
        </a:p>
      </dsp:txBody>
      <dsp:txXfrm>
        <a:off x="3535680" y="739321"/>
        <a:ext cx="1950720" cy="258535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6D7E02-BC68-4F81-B0D3-3C206DF347A7}">
      <dsp:nvSpPr>
        <dsp:cNvPr id="0" name=""/>
        <dsp:cNvSpPr/>
      </dsp:nvSpPr>
      <dsp:spPr>
        <a:xfrm>
          <a:off x="2200429" y="2039583"/>
          <a:ext cx="1348650" cy="873619"/>
        </a:xfrm>
        <a:prstGeom prst="roundRect">
          <a:avLst>
            <a:gd name="adj" fmla="val 10000"/>
          </a:avLst>
        </a:prstGeom>
        <a:solidFill>
          <a:srgbClr val="FF6600">
            <a:alpha val="90000"/>
          </a:srgb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t" anchorCtr="0">
          <a:noAutofit/>
        </a:bodyPr>
        <a:lstStyle/>
        <a:p>
          <a:pPr marL="171450" lvl="1" indent="-171450" algn="l" defTabSz="711200">
            <a:lnSpc>
              <a:spcPct val="90000"/>
            </a:lnSpc>
            <a:spcBef>
              <a:spcPct val="0"/>
            </a:spcBef>
            <a:spcAft>
              <a:spcPct val="15000"/>
            </a:spcAft>
            <a:buChar char="•"/>
          </a:pPr>
          <a:r>
            <a:rPr lang="en-US" sz="1600" kern="1200" dirty="0">
              <a:solidFill>
                <a:schemeClr val="tx1"/>
              </a:solidFill>
            </a:rPr>
            <a:t>Topic 4</a:t>
          </a:r>
        </a:p>
      </dsp:txBody>
      <dsp:txXfrm>
        <a:off x="2624215" y="2277178"/>
        <a:ext cx="905673" cy="616832"/>
      </dsp:txXfrm>
    </dsp:sp>
    <dsp:sp modelId="{DAB2EB4C-D013-458C-85D5-5EB404ECF05D}">
      <dsp:nvSpPr>
        <dsp:cNvPr id="0" name=""/>
        <dsp:cNvSpPr/>
      </dsp:nvSpPr>
      <dsp:spPr>
        <a:xfrm>
          <a:off x="0" y="2039583"/>
          <a:ext cx="1348650" cy="873619"/>
        </a:xfrm>
        <a:prstGeom prst="roundRect">
          <a:avLst>
            <a:gd name="adj" fmla="val 10000"/>
          </a:avLst>
        </a:prstGeom>
        <a:solidFill>
          <a:srgbClr val="FF6600">
            <a:alpha val="90000"/>
          </a:srgb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t" anchorCtr="0">
          <a:noAutofit/>
        </a:bodyPr>
        <a:lstStyle/>
        <a:p>
          <a:pPr marL="171450" lvl="1" indent="-171450" algn="l" defTabSz="711200">
            <a:lnSpc>
              <a:spcPct val="90000"/>
            </a:lnSpc>
            <a:spcBef>
              <a:spcPct val="0"/>
            </a:spcBef>
            <a:spcAft>
              <a:spcPct val="15000"/>
            </a:spcAft>
            <a:buChar char="•"/>
          </a:pPr>
          <a:r>
            <a:rPr lang="en-US" sz="1600" kern="1200" dirty="0">
              <a:solidFill>
                <a:schemeClr val="tx1"/>
              </a:solidFill>
            </a:rPr>
            <a:t>Topic 3</a:t>
          </a:r>
        </a:p>
      </dsp:txBody>
      <dsp:txXfrm>
        <a:off x="19191" y="2277178"/>
        <a:ext cx="905673" cy="616832"/>
      </dsp:txXfrm>
    </dsp:sp>
    <dsp:sp modelId="{58A88473-F1CA-4D57-8AB6-A666964DD1AE}">
      <dsp:nvSpPr>
        <dsp:cNvPr id="0" name=""/>
        <dsp:cNvSpPr/>
      </dsp:nvSpPr>
      <dsp:spPr>
        <a:xfrm>
          <a:off x="2200429" y="183141"/>
          <a:ext cx="1348650" cy="873619"/>
        </a:xfrm>
        <a:prstGeom prst="roundRect">
          <a:avLst>
            <a:gd name="adj" fmla="val 10000"/>
          </a:avLst>
        </a:prstGeom>
        <a:solidFill>
          <a:srgbClr val="FF6600">
            <a:alpha val="90000"/>
          </a:srgb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t" anchorCtr="0">
          <a:noAutofit/>
        </a:bodyPr>
        <a:lstStyle/>
        <a:p>
          <a:pPr marL="171450" lvl="1" indent="-171450" algn="l" defTabSz="711200">
            <a:lnSpc>
              <a:spcPct val="90000"/>
            </a:lnSpc>
            <a:spcBef>
              <a:spcPct val="0"/>
            </a:spcBef>
            <a:spcAft>
              <a:spcPct val="15000"/>
            </a:spcAft>
            <a:buChar char="•"/>
          </a:pPr>
          <a:r>
            <a:rPr lang="en-US" sz="1600" kern="1200" dirty="0">
              <a:solidFill>
                <a:schemeClr val="tx1"/>
              </a:solidFill>
            </a:rPr>
            <a:t>Topic 2</a:t>
          </a:r>
        </a:p>
      </dsp:txBody>
      <dsp:txXfrm>
        <a:off x="2624215" y="202332"/>
        <a:ext cx="905673" cy="616832"/>
      </dsp:txXfrm>
    </dsp:sp>
    <dsp:sp modelId="{36DB3E3B-5BAA-4E8E-A67F-4C0DF5ED8FC2}">
      <dsp:nvSpPr>
        <dsp:cNvPr id="0" name=""/>
        <dsp:cNvSpPr/>
      </dsp:nvSpPr>
      <dsp:spPr>
        <a:xfrm>
          <a:off x="0" y="183141"/>
          <a:ext cx="1348650" cy="873619"/>
        </a:xfrm>
        <a:prstGeom prst="roundRect">
          <a:avLst>
            <a:gd name="adj" fmla="val 10000"/>
          </a:avLst>
        </a:prstGeom>
        <a:solidFill>
          <a:srgbClr val="FF6600">
            <a:alpha val="90000"/>
          </a:srgb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t" anchorCtr="0">
          <a:noAutofit/>
        </a:bodyPr>
        <a:lstStyle/>
        <a:p>
          <a:pPr marL="171450" lvl="1" indent="-171450" algn="l" defTabSz="711200">
            <a:lnSpc>
              <a:spcPct val="90000"/>
            </a:lnSpc>
            <a:spcBef>
              <a:spcPct val="0"/>
            </a:spcBef>
            <a:spcAft>
              <a:spcPct val="15000"/>
            </a:spcAft>
            <a:buChar char="•"/>
          </a:pPr>
          <a:r>
            <a:rPr lang="en-US" sz="1600" kern="1200" dirty="0">
              <a:solidFill>
                <a:schemeClr val="tx1"/>
              </a:solidFill>
            </a:rPr>
            <a:t>Topic 1</a:t>
          </a:r>
        </a:p>
      </dsp:txBody>
      <dsp:txXfrm>
        <a:off x="19191" y="202332"/>
        <a:ext cx="905673" cy="616832"/>
      </dsp:txXfrm>
    </dsp:sp>
    <dsp:sp modelId="{BD00ECFB-D4ED-4FC0-BBFF-0862B2B87087}">
      <dsp:nvSpPr>
        <dsp:cNvPr id="0" name=""/>
        <dsp:cNvSpPr/>
      </dsp:nvSpPr>
      <dsp:spPr>
        <a:xfrm>
          <a:off x="565122" y="338754"/>
          <a:ext cx="1182116" cy="1182116"/>
        </a:xfrm>
        <a:prstGeom prst="pieWedge">
          <a:avLst/>
        </a:prstGeom>
        <a:solidFill>
          <a:srgbClr val="FF0000"/>
        </a:solidFill>
        <a:ln w="12700" cap="flat" cmpd="sng" algn="ctr">
          <a:noFill/>
          <a:prstDash val="solid"/>
          <a:miter lim="800000"/>
        </a:ln>
        <a:effectLst/>
      </dsp:spPr>
      <dsp:style>
        <a:lnRef idx="2">
          <a:schemeClr val="accent5">
            <a:shade val="50000"/>
          </a:schemeClr>
        </a:lnRef>
        <a:fillRef idx="1">
          <a:schemeClr val="accent5"/>
        </a:fillRef>
        <a:effectRef idx="0">
          <a:schemeClr val="accent5"/>
        </a:effectRef>
        <a:fontRef idx="minor">
          <a:schemeClr val="lt1"/>
        </a:fontRef>
      </dsp:style>
      <dsp:txBody>
        <a:bodyPr spcFirstLastPara="0" vert="horz" wrap="square" lIns="206248" tIns="206248" rIns="206248" bIns="206248" numCol="1" spcCol="1270" anchor="ctr" anchorCtr="0">
          <a:noAutofit/>
        </a:bodyPr>
        <a:lstStyle/>
        <a:p>
          <a:pPr marL="0" lvl="0" indent="0" algn="ctr" defTabSz="1289050">
            <a:lnSpc>
              <a:spcPct val="90000"/>
            </a:lnSpc>
            <a:spcBef>
              <a:spcPct val="0"/>
            </a:spcBef>
            <a:spcAft>
              <a:spcPct val="35000"/>
            </a:spcAft>
            <a:buNone/>
          </a:pPr>
          <a:r>
            <a:rPr lang="en-US" sz="2900" kern="1200" dirty="0">
              <a:noFill/>
            </a:rPr>
            <a:t>.</a:t>
          </a:r>
        </a:p>
      </dsp:txBody>
      <dsp:txXfrm>
        <a:off x="911356" y="684988"/>
        <a:ext cx="835882" cy="835882"/>
      </dsp:txXfrm>
    </dsp:sp>
    <dsp:sp modelId="{FB73B2A4-5E06-4B8B-BF3C-45BB50E115D8}">
      <dsp:nvSpPr>
        <dsp:cNvPr id="0" name=""/>
        <dsp:cNvSpPr/>
      </dsp:nvSpPr>
      <dsp:spPr>
        <a:xfrm rot="5400000">
          <a:off x="1801840" y="338754"/>
          <a:ext cx="1182116" cy="1182116"/>
        </a:xfrm>
        <a:prstGeom prst="pieWedge">
          <a:avLst/>
        </a:prstGeom>
        <a:solidFill>
          <a:srgbClr val="FF0000"/>
        </a:solidFill>
        <a:ln w="12700" cap="flat" cmpd="sng" algn="ctr">
          <a:noFill/>
          <a:prstDash val="solid"/>
          <a:miter lim="800000"/>
        </a:ln>
        <a:effectLst/>
      </dsp:spPr>
      <dsp:style>
        <a:lnRef idx="2">
          <a:schemeClr val="accent5">
            <a:shade val="50000"/>
          </a:schemeClr>
        </a:lnRef>
        <a:fillRef idx="1">
          <a:schemeClr val="accent5"/>
        </a:fillRef>
        <a:effectRef idx="0">
          <a:schemeClr val="accent5"/>
        </a:effectRef>
        <a:fontRef idx="minor">
          <a:schemeClr val="lt1"/>
        </a:fontRef>
      </dsp:style>
      <dsp:txBody>
        <a:bodyPr spcFirstLastPara="0" vert="horz" wrap="square" lIns="206248" tIns="206248" rIns="206248" bIns="206248" numCol="1" spcCol="1270" anchor="ctr" anchorCtr="0">
          <a:noAutofit/>
        </a:bodyPr>
        <a:lstStyle/>
        <a:p>
          <a:pPr marL="0" lvl="0" indent="0" algn="ctr" defTabSz="1289050">
            <a:lnSpc>
              <a:spcPct val="90000"/>
            </a:lnSpc>
            <a:spcBef>
              <a:spcPct val="0"/>
            </a:spcBef>
            <a:spcAft>
              <a:spcPct val="35000"/>
            </a:spcAft>
            <a:buNone/>
          </a:pPr>
          <a:r>
            <a:rPr lang="en-US" sz="2900" kern="1200" dirty="0">
              <a:noFill/>
            </a:rPr>
            <a:t>.</a:t>
          </a:r>
        </a:p>
      </dsp:txBody>
      <dsp:txXfrm rot="-5400000">
        <a:off x="1801840" y="684988"/>
        <a:ext cx="835882" cy="835882"/>
      </dsp:txXfrm>
    </dsp:sp>
    <dsp:sp modelId="{9E99D85E-5428-4725-AF21-EC39D2546C13}">
      <dsp:nvSpPr>
        <dsp:cNvPr id="0" name=""/>
        <dsp:cNvSpPr/>
      </dsp:nvSpPr>
      <dsp:spPr>
        <a:xfrm rot="10800000">
          <a:off x="1801840" y="1575472"/>
          <a:ext cx="1182116" cy="1182116"/>
        </a:xfrm>
        <a:prstGeom prst="pieWedge">
          <a:avLst/>
        </a:prstGeom>
        <a:solidFill>
          <a:srgbClr val="FF0000"/>
        </a:solidFill>
        <a:ln w="12700" cap="flat" cmpd="sng" algn="ctr">
          <a:noFill/>
          <a:prstDash val="solid"/>
          <a:miter lim="800000"/>
        </a:ln>
        <a:effectLst/>
      </dsp:spPr>
      <dsp:style>
        <a:lnRef idx="2">
          <a:schemeClr val="accent5">
            <a:shade val="50000"/>
          </a:schemeClr>
        </a:lnRef>
        <a:fillRef idx="1">
          <a:schemeClr val="accent5"/>
        </a:fillRef>
        <a:effectRef idx="0">
          <a:schemeClr val="accent5"/>
        </a:effectRef>
        <a:fontRef idx="minor">
          <a:schemeClr val="lt1"/>
        </a:fontRef>
      </dsp:style>
      <dsp:txBody>
        <a:bodyPr spcFirstLastPara="0" vert="horz" wrap="square" lIns="206248" tIns="206248" rIns="206248" bIns="206248" numCol="1" spcCol="1270" anchor="ctr" anchorCtr="0">
          <a:noAutofit/>
        </a:bodyPr>
        <a:lstStyle/>
        <a:p>
          <a:pPr marL="0" lvl="0" indent="0" algn="ctr" defTabSz="1289050">
            <a:lnSpc>
              <a:spcPct val="90000"/>
            </a:lnSpc>
            <a:spcBef>
              <a:spcPct val="0"/>
            </a:spcBef>
            <a:spcAft>
              <a:spcPct val="35000"/>
            </a:spcAft>
            <a:buNone/>
          </a:pPr>
          <a:r>
            <a:rPr lang="en-US" sz="2900" kern="1200" dirty="0">
              <a:noFill/>
            </a:rPr>
            <a:t>.</a:t>
          </a:r>
        </a:p>
      </dsp:txBody>
      <dsp:txXfrm rot="10800000">
        <a:off x="1801840" y="1575472"/>
        <a:ext cx="835882" cy="835882"/>
      </dsp:txXfrm>
    </dsp:sp>
    <dsp:sp modelId="{0E9125FA-1CF1-4D7B-A672-179EAF74108F}">
      <dsp:nvSpPr>
        <dsp:cNvPr id="0" name=""/>
        <dsp:cNvSpPr/>
      </dsp:nvSpPr>
      <dsp:spPr>
        <a:xfrm rot="16200000">
          <a:off x="565122" y="1575472"/>
          <a:ext cx="1182116" cy="1182116"/>
        </a:xfrm>
        <a:prstGeom prst="pieWedge">
          <a:avLst/>
        </a:prstGeom>
        <a:solidFill>
          <a:srgbClr val="FF0000"/>
        </a:solidFill>
        <a:ln w="12700" cap="flat" cmpd="sng" algn="ctr">
          <a:noFill/>
          <a:prstDash val="solid"/>
          <a:miter lim="800000"/>
        </a:ln>
        <a:effectLst/>
      </dsp:spPr>
      <dsp:style>
        <a:lnRef idx="2">
          <a:schemeClr val="accent5">
            <a:shade val="50000"/>
          </a:schemeClr>
        </a:lnRef>
        <a:fillRef idx="1">
          <a:schemeClr val="accent5"/>
        </a:fillRef>
        <a:effectRef idx="0">
          <a:schemeClr val="accent5"/>
        </a:effectRef>
        <a:fontRef idx="minor">
          <a:schemeClr val="lt1"/>
        </a:fontRef>
      </dsp:style>
      <dsp:txBody>
        <a:bodyPr spcFirstLastPara="0" vert="horz" wrap="square" lIns="206248" tIns="206248" rIns="206248" bIns="206248" numCol="1" spcCol="1270" anchor="ctr" anchorCtr="0">
          <a:noAutofit/>
        </a:bodyPr>
        <a:lstStyle/>
        <a:p>
          <a:pPr marL="0" lvl="0" indent="0" algn="ctr" defTabSz="1289050">
            <a:lnSpc>
              <a:spcPct val="90000"/>
            </a:lnSpc>
            <a:spcBef>
              <a:spcPct val="0"/>
            </a:spcBef>
            <a:spcAft>
              <a:spcPct val="35000"/>
            </a:spcAft>
            <a:buNone/>
          </a:pPr>
          <a:r>
            <a:rPr lang="en-US" sz="2900" kern="1200" dirty="0">
              <a:noFill/>
            </a:rPr>
            <a:t>.</a:t>
          </a:r>
        </a:p>
      </dsp:txBody>
      <dsp:txXfrm rot="5400000">
        <a:off x="911356" y="1575472"/>
        <a:ext cx="835882" cy="835882"/>
      </dsp:txXfrm>
    </dsp:sp>
    <dsp:sp modelId="{86C8A6A0-4730-4EA5-9920-105D62F1DE5C}">
      <dsp:nvSpPr>
        <dsp:cNvPr id="0" name=""/>
        <dsp:cNvSpPr/>
      </dsp:nvSpPr>
      <dsp:spPr>
        <a:xfrm>
          <a:off x="1570467" y="1302466"/>
          <a:ext cx="408144" cy="354908"/>
        </a:xfrm>
        <a:prstGeom prst="circularArrow">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A56CC70-58D8-409F-8B12-66775DEF7CEC}">
      <dsp:nvSpPr>
        <dsp:cNvPr id="0" name=""/>
        <dsp:cNvSpPr/>
      </dsp:nvSpPr>
      <dsp:spPr>
        <a:xfrm rot="10800000">
          <a:off x="1570467" y="1438969"/>
          <a:ext cx="408144" cy="354908"/>
        </a:xfrm>
        <a:prstGeom prst="circularArrow">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856E4E-004B-42A8-B247-3498B357899B}">
      <dsp:nvSpPr>
        <dsp:cNvPr id="0" name=""/>
        <dsp:cNvSpPr/>
      </dsp:nvSpPr>
      <dsp:spPr>
        <a:xfrm>
          <a:off x="137159" y="340360"/>
          <a:ext cx="3383280" cy="3383279"/>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2889250">
            <a:lnSpc>
              <a:spcPct val="90000"/>
            </a:lnSpc>
            <a:spcBef>
              <a:spcPct val="0"/>
            </a:spcBef>
            <a:spcAft>
              <a:spcPct val="35000"/>
            </a:spcAft>
            <a:buNone/>
          </a:pPr>
          <a:r>
            <a:rPr lang="en-US" sz="6500" kern="1200" dirty="0">
              <a:noFill/>
            </a:rPr>
            <a:t>?</a:t>
          </a:r>
        </a:p>
      </dsp:txBody>
      <dsp:txXfrm>
        <a:off x="609599" y="739321"/>
        <a:ext cx="1950720" cy="2585357"/>
      </dsp:txXfrm>
    </dsp:sp>
    <dsp:sp modelId="{B991656B-43D9-4133-9FE3-9A134C0C0811}">
      <dsp:nvSpPr>
        <dsp:cNvPr id="0" name=""/>
        <dsp:cNvSpPr/>
      </dsp:nvSpPr>
      <dsp:spPr>
        <a:xfrm>
          <a:off x="2575559" y="340360"/>
          <a:ext cx="3383280" cy="3383279"/>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2889250">
            <a:lnSpc>
              <a:spcPct val="90000"/>
            </a:lnSpc>
            <a:spcBef>
              <a:spcPct val="0"/>
            </a:spcBef>
            <a:spcAft>
              <a:spcPct val="35000"/>
            </a:spcAft>
            <a:buNone/>
          </a:pPr>
          <a:r>
            <a:rPr lang="en-US" sz="6500" kern="1200" dirty="0">
              <a:noFill/>
            </a:rPr>
            <a:t>?</a:t>
          </a:r>
        </a:p>
      </dsp:txBody>
      <dsp:txXfrm>
        <a:off x="3535680" y="739321"/>
        <a:ext cx="1950720" cy="258535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A7C391-6A43-46F3-91DB-50AC0FC1D462}">
      <dsp:nvSpPr>
        <dsp:cNvPr id="0" name=""/>
        <dsp:cNvSpPr/>
      </dsp:nvSpPr>
      <dsp:spPr>
        <a:xfrm>
          <a:off x="2032000" y="0"/>
          <a:ext cx="2032000" cy="1354666"/>
        </a:xfrm>
        <a:prstGeom prst="trapezoid">
          <a:avLst>
            <a:gd name="adj" fmla="val 75000"/>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marL="0" lvl="0" indent="0" algn="ctr" defTabSz="2889250">
            <a:lnSpc>
              <a:spcPct val="90000"/>
            </a:lnSpc>
            <a:spcBef>
              <a:spcPct val="0"/>
            </a:spcBef>
            <a:spcAft>
              <a:spcPct val="35000"/>
            </a:spcAft>
            <a:buNone/>
          </a:pPr>
          <a:r>
            <a:rPr lang="en-US" sz="6500" kern="1200" dirty="0">
              <a:noFill/>
            </a:rPr>
            <a:t>?</a:t>
          </a:r>
        </a:p>
      </dsp:txBody>
      <dsp:txXfrm>
        <a:off x="2032000" y="0"/>
        <a:ext cx="2032000" cy="1354666"/>
      </dsp:txXfrm>
    </dsp:sp>
    <dsp:sp modelId="{E4DCF3E7-9812-415C-A289-521FB87F116D}">
      <dsp:nvSpPr>
        <dsp:cNvPr id="0" name=""/>
        <dsp:cNvSpPr/>
      </dsp:nvSpPr>
      <dsp:spPr>
        <a:xfrm>
          <a:off x="1015999" y="1354666"/>
          <a:ext cx="4064000" cy="1354666"/>
        </a:xfrm>
        <a:prstGeom prst="trapezoid">
          <a:avLst>
            <a:gd name="adj" fmla="val 75000"/>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marL="0" lvl="0" indent="0" algn="ctr" defTabSz="2889250">
            <a:lnSpc>
              <a:spcPct val="90000"/>
            </a:lnSpc>
            <a:spcBef>
              <a:spcPct val="0"/>
            </a:spcBef>
            <a:spcAft>
              <a:spcPct val="35000"/>
            </a:spcAft>
            <a:buNone/>
          </a:pPr>
          <a:r>
            <a:rPr lang="en-US" sz="6500" kern="1200" dirty="0">
              <a:noFill/>
            </a:rPr>
            <a:t>?</a:t>
          </a:r>
        </a:p>
      </dsp:txBody>
      <dsp:txXfrm>
        <a:off x="1727199" y="1354666"/>
        <a:ext cx="2641600" cy="1354666"/>
      </dsp:txXfrm>
    </dsp:sp>
    <dsp:sp modelId="{B98247BE-DFED-4A85-A8B0-4D77F55608BB}">
      <dsp:nvSpPr>
        <dsp:cNvPr id="0" name=""/>
        <dsp:cNvSpPr/>
      </dsp:nvSpPr>
      <dsp:spPr>
        <a:xfrm>
          <a:off x="0" y="2709333"/>
          <a:ext cx="6096000" cy="1354666"/>
        </a:xfrm>
        <a:prstGeom prst="trapezoid">
          <a:avLst>
            <a:gd name="adj" fmla="val 750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marL="0" lvl="0" indent="0" algn="ctr" defTabSz="2889250">
            <a:lnSpc>
              <a:spcPct val="90000"/>
            </a:lnSpc>
            <a:spcBef>
              <a:spcPct val="0"/>
            </a:spcBef>
            <a:spcAft>
              <a:spcPct val="35000"/>
            </a:spcAft>
            <a:buNone/>
          </a:pPr>
          <a:r>
            <a:rPr lang="en-US" sz="6500" kern="1200" dirty="0">
              <a:noFill/>
            </a:rPr>
            <a:t>?</a:t>
          </a:r>
        </a:p>
      </dsp:txBody>
      <dsp:txXfrm>
        <a:off x="1066799" y="2709333"/>
        <a:ext cx="3962400" cy="135466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0DD1F2-16AB-4F07-8972-4A8CBA3BE616}">
      <dsp:nvSpPr>
        <dsp:cNvPr id="0" name=""/>
        <dsp:cNvSpPr/>
      </dsp:nvSpPr>
      <dsp:spPr>
        <a:xfrm>
          <a:off x="3926667" y="0"/>
          <a:ext cx="3926667" cy="1789711"/>
        </a:xfrm>
        <a:prstGeom prst="trapezoid">
          <a:avLst>
            <a:gd name="adj" fmla="val 109701"/>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kern="1200" dirty="0"/>
            <a:t>1 Question</a:t>
          </a:r>
        </a:p>
        <a:p>
          <a:pPr marL="0" lvl="0" indent="0" algn="l" defTabSz="1022350">
            <a:lnSpc>
              <a:spcPct val="90000"/>
            </a:lnSpc>
            <a:spcBef>
              <a:spcPct val="0"/>
            </a:spcBef>
            <a:spcAft>
              <a:spcPct val="35000"/>
            </a:spcAft>
            <a:buNone/>
          </a:pPr>
          <a:endParaRPr lang="en-US" sz="2300" kern="1200" dirty="0"/>
        </a:p>
      </dsp:txBody>
      <dsp:txXfrm>
        <a:off x="3926667" y="0"/>
        <a:ext cx="3926667" cy="1789711"/>
      </dsp:txXfrm>
    </dsp:sp>
    <dsp:sp modelId="{A4EE8D72-9E87-4FC6-B008-D6BE33C61952}">
      <dsp:nvSpPr>
        <dsp:cNvPr id="0" name=""/>
        <dsp:cNvSpPr/>
      </dsp:nvSpPr>
      <dsp:spPr>
        <a:xfrm>
          <a:off x="1963333" y="1789711"/>
          <a:ext cx="7853335" cy="1789711"/>
        </a:xfrm>
        <a:prstGeom prst="trapezoid">
          <a:avLst>
            <a:gd name="adj" fmla="val 109701"/>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kern="1200" dirty="0"/>
            <a:t>2 Facts</a:t>
          </a:r>
        </a:p>
        <a:p>
          <a:pPr marL="0" lvl="0" indent="0" algn="ctr" defTabSz="1022350">
            <a:lnSpc>
              <a:spcPct val="90000"/>
            </a:lnSpc>
            <a:spcBef>
              <a:spcPct val="0"/>
            </a:spcBef>
            <a:spcAft>
              <a:spcPct val="35000"/>
            </a:spcAft>
            <a:buNone/>
          </a:pPr>
          <a:endParaRPr lang="en-US" sz="2300" kern="1200" dirty="0"/>
        </a:p>
        <a:p>
          <a:pPr marL="0" lvl="0" indent="0" algn="ctr" defTabSz="1022350">
            <a:lnSpc>
              <a:spcPct val="90000"/>
            </a:lnSpc>
            <a:spcBef>
              <a:spcPct val="0"/>
            </a:spcBef>
            <a:spcAft>
              <a:spcPct val="35000"/>
            </a:spcAft>
            <a:buNone/>
          </a:pPr>
          <a:endParaRPr lang="en-US" sz="2300" kern="1200" dirty="0"/>
        </a:p>
      </dsp:txBody>
      <dsp:txXfrm>
        <a:off x="3337667" y="1789711"/>
        <a:ext cx="5104667" cy="1789711"/>
      </dsp:txXfrm>
    </dsp:sp>
    <dsp:sp modelId="{0C9E6674-A1E6-4773-BF60-BB07106862F6}">
      <dsp:nvSpPr>
        <dsp:cNvPr id="0" name=""/>
        <dsp:cNvSpPr/>
      </dsp:nvSpPr>
      <dsp:spPr>
        <a:xfrm>
          <a:off x="0" y="3579422"/>
          <a:ext cx="11780003" cy="1789711"/>
        </a:xfrm>
        <a:prstGeom prst="trapezoid">
          <a:avLst>
            <a:gd name="adj" fmla="val 109701"/>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kern="1200" dirty="0"/>
            <a:t>3 Key Words</a:t>
          </a:r>
        </a:p>
        <a:p>
          <a:pPr marL="0" lvl="0" indent="0" algn="ctr" defTabSz="1022350">
            <a:lnSpc>
              <a:spcPct val="90000"/>
            </a:lnSpc>
            <a:spcBef>
              <a:spcPct val="0"/>
            </a:spcBef>
            <a:spcAft>
              <a:spcPct val="35000"/>
            </a:spcAft>
            <a:buNone/>
          </a:pPr>
          <a:endParaRPr lang="en-US" sz="2300" kern="1200" dirty="0"/>
        </a:p>
        <a:p>
          <a:pPr marL="0" lvl="0" indent="0" algn="ctr" defTabSz="1022350">
            <a:lnSpc>
              <a:spcPct val="90000"/>
            </a:lnSpc>
            <a:spcBef>
              <a:spcPct val="0"/>
            </a:spcBef>
            <a:spcAft>
              <a:spcPct val="35000"/>
            </a:spcAft>
            <a:buNone/>
          </a:pPr>
          <a:endParaRPr lang="en-US" sz="2300" kern="1200" dirty="0"/>
        </a:p>
        <a:p>
          <a:pPr marL="0" lvl="0" indent="0" algn="ctr" defTabSz="1022350">
            <a:lnSpc>
              <a:spcPct val="90000"/>
            </a:lnSpc>
            <a:spcBef>
              <a:spcPct val="0"/>
            </a:spcBef>
            <a:spcAft>
              <a:spcPct val="35000"/>
            </a:spcAft>
            <a:buNone/>
          </a:pPr>
          <a:endParaRPr lang="en-US" sz="2300" kern="1200" dirty="0"/>
        </a:p>
      </dsp:txBody>
      <dsp:txXfrm>
        <a:off x="2061500" y="3579422"/>
        <a:ext cx="7657001" cy="178971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1CF029-7F6E-443C-A90E-D9ABE72E553B}">
      <dsp:nvSpPr>
        <dsp:cNvPr id="0" name=""/>
        <dsp:cNvSpPr/>
      </dsp:nvSpPr>
      <dsp:spPr>
        <a:xfrm>
          <a:off x="1337911" y="333635"/>
          <a:ext cx="2721902" cy="2721902"/>
        </a:xfrm>
        <a:prstGeom prst="pie">
          <a:avLst>
            <a:gd name="adj1" fmla="val 16200000"/>
            <a:gd name="adj2" fmla="val 1980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r>
            <a:rPr lang="en-GB" sz="3300" kern="1200" dirty="0">
              <a:noFill/>
            </a:rPr>
            <a:t>.</a:t>
          </a:r>
        </a:p>
      </dsp:txBody>
      <dsp:txXfrm>
        <a:off x="2728025" y="625267"/>
        <a:ext cx="793888" cy="583264"/>
      </dsp:txXfrm>
    </dsp:sp>
    <dsp:sp modelId="{6DA54297-255A-4C1C-8662-D1746AFF1F4D}">
      <dsp:nvSpPr>
        <dsp:cNvPr id="0" name=""/>
        <dsp:cNvSpPr/>
      </dsp:nvSpPr>
      <dsp:spPr>
        <a:xfrm>
          <a:off x="1337824" y="329382"/>
          <a:ext cx="2721902" cy="2721902"/>
        </a:xfrm>
        <a:prstGeom prst="pie">
          <a:avLst>
            <a:gd name="adj1" fmla="val 19800000"/>
            <a:gd name="adj2" fmla="val 180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GB" sz="3300" kern="1200"/>
        </a:p>
      </dsp:txBody>
      <dsp:txXfrm>
        <a:off x="3201031" y="1414903"/>
        <a:ext cx="823051" cy="550861"/>
      </dsp:txXfrm>
    </dsp:sp>
    <dsp:sp modelId="{FDC74721-9740-462E-8892-02FADE09C0A7}">
      <dsp:nvSpPr>
        <dsp:cNvPr id="0" name=""/>
        <dsp:cNvSpPr/>
      </dsp:nvSpPr>
      <dsp:spPr>
        <a:xfrm>
          <a:off x="1337824" y="329382"/>
          <a:ext cx="2721902" cy="2721902"/>
        </a:xfrm>
        <a:prstGeom prst="pie">
          <a:avLst>
            <a:gd name="adj1" fmla="val 1800000"/>
            <a:gd name="adj2" fmla="val 540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GB" sz="3300" kern="1200"/>
        </a:p>
      </dsp:txBody>
      <dsp:txXfrm>
        <a:off x="2727938" y="2176387"/>
        <a:ext cx="793888" cy="583264"/>
      </dsp:txXfrm>
    </dsp:sp>
    <dsp:sp modelId="{5BB8487D-9C99-4572-A6A5-98EC14C25695}">
      <dsp:nvSpPr>
        <dsp:cNvPr id="0" name=""/>
        <dsp:cNvSpPr/>
      </dsp:nvSpPr>
      <dsp:spPr>
        <a:xfrm>
          <a:off x="1337824" y="329382"/>
          <a:ext cx="2721902" cy="2721902"/>
        </a:xfrm>
        <a:prstGeom prst="pie">
          <a:avLst>
            <a:gd name="adj1" fmla="val 5400000"/>
            <a:gd name="adj2" fmla="val 900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GB" sz="3300" kern="1200"/>
        </a:p>
      </dsp:txBody>
      <dsp:txXfrm>
        <a:off x="1875724" y="2176387"/>
        <a:ext cx="793888" cy="583264"/>
      </dsp:txXfrm>
    </dsp:sp>
    <dsp:sp modelId="{1FD53CCE-135E-4FD5-BD6C-501E394DAB9F}">
      <dsp:nvSpPr>
        <dsp:cNvPr id="0" name=""/>
        <dsp:cNvSpPr/>
      </dsp:nvSpPr>
      <dsp:spPr>
        <a:xfrm>
          <a:off x="1337824" y="329382"/>
          <a:ext cx="2721902" cy="2721902"/>
        </a:xfrm>
        <a:prstGeom prst="pie">
          <a:avLst>
            <a:gd name="adj1" fmla="val 9000000"/>
            <a:gd name="adj2" fmla="val 1260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r>
            <a:rPr lang="en-GB" sz="3300" kern="1200" dirty="0">
              <a:noFill/>
            </a:rPr>
            <a:t>.</a:t>
          </a:r>
        </a:p>
      </dsp:txBody>
      <dsp:txXfrm>
        <a:off x="1379948" y="1414903"/>
        <a:ext cx="823051" cy="550861"/>
      </dsp:txXfrm>
    </dsp:sp>
    <dsp:sp modelId="{C8CE9AF4-2120-427F-B0A1-48B6D8C13CF9}">
      <dsp:nvSpPr>
        <dsp:cNvPr id="0" name=""/>
        <dsp:cNvSpPr/>
      </dsp:nvSpPr>
      <dsp:spPr>
        <a:xfrm>
          <a:off x="1337824" y="329382"/>
          <a:ext cx="2721902" cy="2721902"/>
        </a:xfrm>
        <a:prstGeom prst="pie">
          <a:avLst>
            <a:gd name="adj1" fmla="val 12600000"/>
            <a:gd name="adj2" fmla="val 1620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r>
            <a:rPr lang="en-GB" sz="3300" kern="1200" dirty="0">
              <a:noFill/>
            </a:rPr>
            <a:t>.</a:t>
          </a:r>
        </a:p>
      </dsp:txBody>
      <dsp:txXfrm>
        <a:off x="1875724" y="621014"/>
        <a:ext cx="793888" cy="58326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1CF029-7F6E-443C-A90E-D9ABE72E553B}">
      <dsp:nvSpPr>
        <dsp:cNvPr id="0" name=""/>
        <dsp:cNvSpPr/>
      </dsp:nvSpPr>
      <dsp:spPr>
        <a:xfrm>
          <a:off x="1337911" y="333635"/>
          <a:ext cx="2721902" cy="2721902"/>
        </a:xfrm>
        <a:prstGeom prst="pie">
          <a:avLst>
            <a:gd name="adj1" fmla="val 16200000"/>
            <a:gd name="adj2" fmla="val 1980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r>
            <a:rPr lang="en-GB" sz="3300" kern="1200" dirty="0">
              <a:noFill/>
            </a:rPr>
            <a:t>.</a:t>
          </a:r>
        </a:p>
      </dsp:txBody>
      <dsp:txXfrm>
        <a:off x="2728025" y="625267"/>
        <a:ext cx="793888" cy="583264"/>
      </dsp:txXfrm>
    </dsp:sp>
    <dsp:sp modelId="{6DA54297-255A-4C1C-8662-D1746AFF1F4D}">
      <dsp:nvSpPr>
        <dsp:cNvPr id="0" name=""/>
        <dsp:cNvSpPr/>
      </dsp:nvSpPr>
      <dsp:spPr>
        <a:xfrm>
          <a:off x="1337824" y="329382"/>
          <a:ext cx="2721902" cy="2721902"/>
        </a:xfrm>
        <a:prstGeom prst="pie">
          <a:avLst>
            <a:gd name="adj1" fmla="val 19800000"/>
            <a:gd name="adj2" fmla="val 180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GB" sz="3300" kern="1200"/>
        </a:p>
      </dsp:txBody>
      <dsp:txXfrm>
        <a:off x="3201031" y="1414903"/>
        <a:ext cx="823051" cy="550861"/>
      </dsp:txXfrm>
    </dsp:sp>
    <dsp:sp modelId="{FDC74721-9740-462E-8892-02FADE09C0A7}">
      <dsp:nvSpPr>
        <dsp:cNvPr id="0" name=""/>
        <dsp:cNvSpPr/>
      </dsp:nvSpPr>
      <dsp:spPr>
        <a:xfrm>
          <a:off x="1337824" y="329382"/>
          <a:ext cx="2721902" cy="2721902"/>
        </a:xfrm>
        <a:prstGeom prst="pie">
          <a:avLst>
            <a:gd name="adj1" fmla="val 1800000"/>
            <a:gd name="adj2" fmla="val 540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GB" sz="3300" kern="1200"/>
        </a:p>
      </dsp:txBody>
      <dsp:txXfrm>
        <a:off x="2727938" y="2176387"/>
        <a:ext cx="793888" cy="583264"/>
      </dsp:txXfrm>
    </dsp:sp>
    <dsp:sp modelId="{5BB8487D-9C99-4572-A6A5-98EC14C25695}">
      <dsp:nvSpPr>
        <dsp:cNvPr id="0" name=""/>
        <dsp:cNvSpPr/>
      </dsp:nvSpPr>
      <dsp:spPr>
        <a:xfrm>
          <a:off x="1337824" y="329382"/>
          <a:ext cx="2721902" cy="2721902"/>
        </a:xfrm>
        <a:prstGeom prst="pie">
          <a:avLst>
            <a:gd name="adj1" fmla="val 5400000"/>
            <a:gd name="adj2" fmla="val 900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GB" sz="3300" kern="1200"/>
        </a:p>
      </dsp:txBody>
      <dsp:txXfrm>
        <a:off x="1875724" y="2176387"/>
        <a:ext cx="793888" cy="583264"/>
      </dsp:txXfrm>
    </dsp:sp>
    <dsp:sp modelId="{1FD53CCE-135E-4FD5-BD6C-501E394DAB9F}">
      <dsp:nvSpPr>
        <dsp:cNvPr id="0" name=""/>
        <dsp:cNvSpPr/>
      </dsp:nvSpPr>
      <dsp:spPr>
        <a:xfrm>
          <a:off x="1337824" y="329382"/>
          <a:ext cx="2721902" cy="2721902"/>
        </a:xfrm>
        <a:prstGeom prst="pie">
          <a:avLst>
            <a:gd name="adj1" fmla="val 9000000"/>
            <a:gd name="adj2" fmla="val 1260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r>
            <a:rPr lang="en-GB" sz="3300" kern="1200" dirty="0">
              <a:noFill/>
            </a:rPr>
            <a:t>.</a:t>
          </a:r>
        </a:p>
      </dsp:txBody>
      <dsp:txXfrm>
        <a:off x="1379948" y="1414903"/>
        <a:ext cx="823051" cy="550861"/>
      </dsp:txXfrm>
    </dsp:sp>
    <dsp:sp modelId="{C8CE9AF4-2120-427F-B0A1-48B6D8C13CF9}">
      <dsp:nvSpPr>
        <dsp:cNvPr id="0" name=""/>
        <dsp:cNvSpPr/>
      </dsp:nvSpPr>
      <dsp:spPr>
        <a:xfrm>
          <a:off x="1337824" y="329382"/>
          <a:ext cx="2721902" cy="2721902"/>
        </a:xfrm>
        <a:prstGeom prst="pie">
          <a:avLst>
            <a:gd name="adj1" fmla="val 12600000"/>
            <a:gd name="adj2" fmla="val 1620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r>
            <a:rPr lang="en-GB" sz="3300" kern="1200" dirty="0">
              <a:noFill/>
            </a:rPr>
            <a:t>.</a:t>
          </a:r>
        </a:p>
      </dsp:txBody>
      <dsp:txXfrm>
        <a:off x="1875724" y="621014"/>
        <a:ext cx="793888" cy="58326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C32025-33E9-42D4-8ABF-B6194EED9772}">
      <dsp:nvSpPr>
        <dsp:cNvPr id="0" name=""/>
        <dsp:cNvSpPr/>
      </dsp:nvSpPr>
      <dsp:spPr>
        <a:xfrm>
          <a:off x="5497954" y="4504820"/>
          <a:ext cx="3272619" cy="2119915"/>
        </a:xfrm>
        <a:prstGeom prst="roundRect">
          <a:avLst>
            <a:gd name="adj" fmla="val 10000"/>
          </a:avLst>
        </a:prstGeom>
        <a:no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285750" lvl="1" indent="-285750" algn="l" defTabSz="2266950">
            <a:lnSpc>
              <a:spcPct val="90000"/>
            </a:lnSpc>
            <a:spcBef>
              <a:spcPct val="0"/>
            </a:spcBef>
            <a:spcAft>
              <a:spcPct val="15000"/>
            </a:spcAft>
            <a:buChar char="•"/>
          </a:pPr>
          <a:r>
            <a:rPr lang="en-US" sz="5100" kern="1200" dirty="0">
              <a:noFill/>
            </a:rPr>
            <a:t>.</a:t>
          </a:r>
        </a:p>
      </dsp:txBody>
      <dsp:txXfrm>
        <a:off x="6526308" y="5081367"/>
        <a:ext cx="2197697" cy="1496800"/>
      </dsp:txXfrm>
    </dsp:sp>
    <dsp:sp modelId="{8F45876F-315C-49EC-B6A5-4C6629E06D55}">
      <dsp:nvSpPr>
        <dsp:cNvPr id="0" name=""/>
        <dsp:cNvSpPr/>
      </dsp:nvSpPr>
      <dsp:spPr>
        <a:xfrm>
          <a:off x="158417" y="4504820"/>
          <a:ext cx="3272619" cy="2119915"/>
        </a:xfrm>
        <a:prstGeom prst="roundRect">
          <a:avLst>
            <a:gd name="adj" fmla="val 10000"/>
          </a:avLst>
        </a:prstGeom>
        <a:no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285750" lvl="1" indent="-285750" algn="l" defTabSz="2266950">
            <a:lnSpc>
              <a:spcPct val="90000"/>
            </a:lnSpc>
            <a:spcBef>
              <a:spcPct val="0"/>
            </a:spcBef>
            <a:spcAft>
              <a:spcPct val="15000"/>
            </a:spcAft>
            <a:buChar char="•"/>
          </a:pPr>
          <a:r>
            <a:rPr lang="en-US" sz="5100" kern="1200" dirty="0">
              <a:noFill/>
            </a:rPr>
            <a:t>.</a:t>
          </a:r>
        </a:p>
      </dsp:txBody>
      <dsp:txXfrm>
        <a:off x="204985" y="5081367"/>
        <a:ext cx="2197697" cy="1496800"/>
      </dsp:txXfrm>
    </dsp:sp>
    <dsp:sp modelId="{3F38DA03-1F43-4CEC-BC24-F3C9F486FD7E}">
      <dsp:nvSpPr>
        <dsp:cNvPr id="0" name=""/>
        <dsp:cNvSpPr/>
      </dsp:nvSpPr>
      <dsp:spPr>
        <a:xfrm>
          <a:off x="5497954" y="0"/>
          <a:ext cx="3272619" cy="2119915"/>
        </a:xfrm>
        <a:prstGeom prst="roundRect">
          <a:avLst>
            <a:gd name="adj" fmla="val 10000"/>
          </a:avLst>
        </a:prstGeom>
        <a:no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285750" lvl="1" indent="-285750" algn="l" defTabSz="2266950">
            <a:lnSpc>
              <a:spcPct val="90000"/>
            </a:lnSpc>
            <a:spcBef>
              <a:spcPct val="0"/>
            </a:spcBef>
            <a:spcAft>
              <a:spcPct val="15000"/>
            </a:spcAft>
            <a:buChar char="•"/>
          </a:pPr>
          <a:r>
            <a:rPr lang="en-US" sz="5100" kern="1200" dirty="0">
              <a:noFill/>
            </a:rPr>
            <a:t>.</a:t>
          </a:r>
        </a:p>
      </dsp:txBody>
      <dsp:txXfrm>
        <a:off x="6526308" y="46568"/>
        <a:ext cx="2197697" cy="1496800"/>
      </dsp:txXfrm>
    </dsp:sp>
    <dsp:sp modelId="{57D77C74-30CD-4D4C-B43A-97D42E94CE6E}">
      <dsp:nvSpPr>
        <dsp:cNvPr id="0" name=""/>
        <dsp:cNvSpPr/>
      </dsp:nvSpPr>
      <dsp:spPr>
        <a:xfrm>
          <a:off x="158417" y="0"/>
          <a:ext cx="3272619" cy="2119915"/>
        </a:xfrm>
        <a:prstGeom prst="roundRect">
          <a:avLst>
            <a:gd name="adj" fmla="val 10000"/>
          </a:avLst>
        </a:prstGeom>
        <a:no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285750" lvl="1" indent="-285750" algn="l" defTabSz="2266950">
            <a:lnSpc>
              <a:spcPct val="90000"/>
            </a:lnSpc>
            <a:spcBef>
              <a:spcPct val="0"/>
            </a:spcBef>
            <a:spcAft>
              <a:spcPct val="15000"/>
            </a:spcAft>
            <a:buChar char="•"/>
          </a:pPr>
          <a:r>
            <a:rPr lang="en-US" sz="5100" kern="1200" dirty="0">
              <a:noFill/>
            </a:rPr>
            <a:t>.</a:t>
          </a:r>
        </a:p>
      </dsp:txBody>
      <dsp:txXfrm>
        <a:off x="204985" y="46568"/>
        <a:ext cx="2197697" cy="1496800"/>
      </dsp:txXfrm>
    </dsp:sp>
    <dsp:sp modelId="{20401541-E5B6-4BB5-903D-AB306844F03A}">
      <dsp:nvSpPr>
        <dsp:cNvPr id="0" name=""/>
        <dsp:cNvSpPr/>
      </dsp:nvSpPr>
      <dsp:spPr>
        <a:xfrm>
          <a:off x="1529737" y="377609"/>
          <a:ext cx="2868510" cy="2868510"/>
        </a:xfrm>
        <a:prstGeom prst="pieWedge">
          <a:avLst/>
        </a:prstGeom>
        <a:solidFill>
          <a:schemeClr val="bg1"/>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4264" tIns="334264" rIns="334264" bIns="334264" numCol="1" spcCol="1270" anchor="ctr" anchorCtr="0">
          <a:noAutofit/>
        </a:bodyPr>
        <a:lstStyle/>
        <a:p>
          <a:pPr marL="0" lvl="0" indent="0" algn="ctr" defTabSz="2089150">
            <a:lnSpc>
              <a:spcPct val="90000"/>
            </a:lnSpc>
            <a:spcBef>
              <a:spcPct val="0"/>
            </a:spcBef>
            <a:spcAft>
              <a:spcPct val="35000"/>
            </a:spcAft>
            <a:buNone/>
          </a:pPr>
          <a:endParaRPr lang="en-US" sz="4700" kern="1200"/>
        </a:p>
      </dsp:txBody>
      <dsp:txXfrm>
        <a:off x="2369904" y="1217776"/>
        <a:ext cx="2028343" cy="2028343"/>
      </dsp:txXfrm>
    </dsp:sp>
    <dsp:sp modelId="{C7E256FC-9469-4C72-9A67-F2C7CD3C978D}">
      <dsp:nvSpPr>
        <dsp:cNvPr id="0" name=""/>
        <dsp:cNvSpPr/>
      </dsp:nvSpPr>
      <dsp:spPr>
        <a:xfrm rot="5400000">
          <a:off x="4530743" y="377609"/>
          <a:ext cx="2868510" cy="2868510"/>
        </a:xfrm>
        <a:prstGeom prst="pieWedge">
          <a:avLst/>
        </a:prstGeom>
        <a:solidFill>
          <a:schemeClr val="bg1"/>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4264" tIns="334264" rIns="334264" bIns="334264" numCol="1" spcCol="1270" anchor="ctr" anchorCtr="0">
          <a:noAutofit/>
        </a:bodyPr>
        <a:lstStyle/>
        <a:p>
          <a:pPr marL="0" lvl="0" indent="0" algn="ctr" defTabSz="2089150">
            <a:lnSpc>
              <a:spcPct val="90000"/>
            </a:lnSpc>
            <a:spcBef>
              <a:spcPct val="0"/>
            </a:spcBef>
            <a:spcAft>
              <a:spcPct val="35000"/>
            </a:spcAft>
            <a:buNone/>
          </a:pPr>
          <a:endParaRPr lang="en-US" sz="4700" kern="1200"/>
        </a:p>
      </dsp:txBody>
      <dsp:txXfrm rot="-5400000">
        <a:off x="4530743" y="1217776"/>
        <a:ext cx="2028343" cy="2028343"/>
      </dsp:txXfrm>
    </dsp:sp>
    <dsp:sp modelId="{86278F69-CE75-424E-8AD8-3A2C2400B638}">
      <dsp:nvSpPr>
        <dsp:cNvPr id="0" name=""/>
        <dsp:cNvSpPr/>
      </dsp:nvSpPr>
      <dsp:spPr>
        <a:xfrm rot="10800000">
          <a:off x="4530743" y="3378615"/>
          <a:ext cx="2868510" cy="2868510"/>
        </a:xfrm>
        <a:prstGeom prst="pieWedge">
          <a:avLst/>
        </a:prstGeom>
        <a:solidFill>
          <a:schemeClr val="bg1"/>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4264" tIns="334264" rIns="334264" bIns="334264" numCol="1" spcCol="1270" anchor="ctr" anchorCtr="0">
          <a:noAutofit/>
        </a:bodyPr>
        <a:lstStyle/>
        <a:p>
          <a:pPr marL="0" lvl="0" indent="0" algn="ctr" defTabSz="2089150">
            <a:lnSpc>
              <a:spcPct val="90000"/>
            </a:lnSpc>
            <a:spcBef>
              <a:spcPct val="0"/>
            </a:spcBef>
            <a:spcAft>
              <a:spcPct val="35000"/>
            </a:spcAft>
            <a:buNone/>
          </a:pPr>
          <a:endParaRPr lang="en-US" sz="4700" kern="1200"/>
        </a:p>
      </dsp:txBody>
      <dsp:txXfrm rot="10800000">
        <a:off x="4530743" y="3378615"/>
        <a:ext cx="2028343" cy="2028343"/>
      </dsp:txXfrm>
    </dsp:sp>
    <dsp:sp modelId="{06784FAE-948D-426C-BEDC-35C45A46638F}">
      <dsp:nvSpPr>
        <dsp:cNvPr id="0" name=""/>
        <dsp:cNvSpPr/>
      </dsp:nvSpPr>
      <dsp:spPr>
        <a:xfrm rot="16200000">
          <a:off x="1529737" y="3378615"/>
          <a:ext cx="2868510" cy="2868510"/>
        </a:xfrm>
        <a:prstGeom prst="pieWedge">
          <a:avLst/>
        </a:prstGeom>
        <a:solidFill>
          <a:schemeClr val="bg1"/>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4264" tIns="334264" rIns="334264" bIns="334264" numCol="1" spcCol="1270" anchor="ctr" anchorCtr="0">
          <a:noAutofit/>
        </a:bodyPr>
        <a:lstStyle/>
        <a:p>
          <a:pPr marL="0" lvl="0" indent="0" algn="ctr" defTabSz="2089150">
            <a:lnSpc>
              <a:spcPct val="90000"/>
            </a:lnSpc>
            <a:spcBef>
              <a:spcPct val="0"/>
            </a:spcBef>
            <a:spcAft>
              <a:spcPct val="35000"/>
            </a:spcAft>
            <a:buNone/>
          </a:pPr>
          <a:endParaRPr lang="en-US" sz="4700" kern="1200"/>
        </a:p>
      </dsp:txBody>
      <dsp:txXfrm rot="5400000">
        <a:off x="2369904" y="3378615"/>
        <a:ext cx="2028343" cy="2028343"/>
      </dsp:txXfrm>
    </dsp:sp>
    <dsp:sp modelId="{5841DC16-36D5-493B-A74F-9915F1CE1195}">
      <dsp:nvSpPr>
        <dsp:cNvPr id="0" name=""/>
        <dsp:cNvSpPr/>
      </dsp:nvSpPr>
      <dsp:spPr>
        <a:xfrm>
          <a:off x="3969296" y="2716141"/>
          <a:ext cx="990398" cy="861215"/>
        </a:xfrm>
        <a:prstGeom prst="circularArrow">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A66CFBF-5F9B-4EF3-B957-8E2F250A2D4B}">
      <dsp:nvSpPr>
        <dsp:cNvPr id="0" name=""/>
        <dsp:cNvSpPr/>
      </dsp:nvSpPr>
      <dsp:spPr>
        <a:xfrm rot="10800000">
          <a:off x="3969296" y="3047378"/>
          <a:ext cx="990398" cy="861215"/>
        </a:xfrm>
        <a:prstGeom prst="circularArrow">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layout2.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layout6.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layout10.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layout11.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347" cy="498215"/>
          </a:xfrm>
          <a:prstGeom prst="rect">
            <a:avLst/>
          </a:prstGeom>
        </p:spPr>
        <p:txBody>
          <a:bodyPr vert="horz" lIns="91458" tIns="45729" rIns="91458" bIns="45729" rtlCol="0"/>
          <a:lstStyle>
            <a:lvl1pPr algn="l">
              <a:defRPr sz="1200"/>
            </a:lvl1pPr>
          </a:lstStyle>
          <a:p>
            <a:endParaRPr lang="en-GB"/>
          </a:p>
        </p:txBody>
      </p:sp>
      <p:sp>
        <p:nvSpPr>
          <p:cNvPr id="3" name="Date Placeholder 2"/>
          <p:cNvSpPr>
            <a:spLocks noGrp="1"/>
          </p:cNvSpPr>
          <p:nvPr>
            <p:ph type="dt" idx="1"/>
          </p:nvPr>
        </p:nvSpPr>
        <p:spPr>
          <a:xfrm>
            <a:off x="3851343" y="0"/>
            <a:ext cx="2946347" cy="498215"/>
          </a:xfrm>
          <a:prstGeom prst="rect">
            <a:avLst/>
          </a:prstGeom>
        </p:spPr>
        <p:txBody>
          <a:bodyPr vert="horz" lIns="91458" tIns="45729" rIns="91458" bIns="45729" rtlCol="0"/>
          <a:lstStyle>
            <a:lvl1pPr algn="r">
              <a:defRPr sz="1200"/>
            </a:lvl1pPr>
          </a:lstStyle>
          <a:p>
            <a:fld id="{AF58DE93-868F-4846-9BAB-D28FA7451C96}" type="datetimeFigureOut">
              <a:rPr lang="en-GB" smtClean="0"/>
              <a:t>12/01/2026</a:t>
            </a:fld>
            <a:endParaRPr lang="en-GB"/>
          </a:p>
        </p:txBody>
      </p:sp>
      <p:sp>
        <p:nvSpPr>
          <p:cNvPr id="4" name="Slide Image Placeholder 3"/>
          <p:cNvSpPr>
            <a:spLocks noGrp="1" noRot="1" noChangeAspect="1"/>
          </p:cNvSpPr>
          <p:nvPr>
            <p:ph type="sldImg" idx="2"/>
          </p:nvPr>
        </p:nvSpPr>
        <p:spPr>
          <a:xfrm>
            <a:off x="422275" y="1241425"/>
            <a:ext cx="5954713" cy="3351213"/>
          </a:xfrm>
          <a:prstGeom prst="rect">
            <a:avLst/>
          </a:prstGeom>
          <a:noFill/>
          <a:ln w="12700">
            <a:solidFill>
              <a:prstClr val="black"/>
            </a:solidFill>
          </a:ln>
        </p:spPr>
        <p:txBody>
          <a:bodyPr vert="horz" lIns="91458" tIns="45729" rIns="91458" bIns="45729" rtlCol="0" anchor="ctr"/>
          <a:lstStyle/>
          <a:p>
            <a:endParaRPr lang="en-GB"/>
          </a:p>
        </p:txBody>
      </p:sp>
      <p:sp>
        <p:nvSpPr>
          <p:cNvPr id="5" name="Notes Placeholder 4"/>
          <p:cNvSpPr>
            <a:spLocks noGrp="1"/>
          </p:cNvSpPr>
          <p:nvPr>
            <p:ph type="body" sz="quarter" idx="3"/>
          </p:nvPr>
        </p:nvSpPr>
        <p:spPr>
          <a:xfrm>
            <a:off x="679927" y="4778722"/>
            <a:ext cx="5439410" cy="3909864"/>
          </a:xfrm>
          <a:prstGeom prst="rect">
            <a:avLst/>
          </a:prstGeom>
        </p:spPr>
        <p:txBody>
          <a:bodyPr vert="horz" lIns="91458" tIns="45729" rIns="91458" bIns="4572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31600"/>
            <a:ext cx="2946347" cy="498214"/>
          </a:xfrm>
          <a:prstGeom prst="rect">
            <a:avLst/>
          </a:prstGeom>
        </p:spPr>
        <p:txBody>
          <a:bodyPr vert="horz" lIns="91458" tIns="45729" rIns="91458" bIns="45729" rtlCol="0" anchor="b"/>
          <a:lstStyle>
            <a:lvl1pPr algn="l">
              <a:defRPr sz="1200"/>
            </a:lvl1pPr>
          </a:lstStyle>
          <a:p>
            <a:endParaRPr lang="en-GB"/>
          </a:p>
        </p:txBody>
      </p:sp>
      <p:sp>
        <p:nvSpPr>
          <p:cNvPr id="7" name="Slide Number Placeholder 6"/>
          <p:cNvSpPr>
            <a:spLocks noGrp="1"/>
          </p:cNvSpPr>
          <p:nvPr>
            <p:ph type="sldNum" sz="quarter" idx="5"/>
          </p:nvPr>
        </p:nvSpPr>
        <p:spPr>
          <a:xfrm>
            <a:off x="3851343" y="9431600"/>
            <a:ext cx="2946347" cy="498214"/>
          </a:xfrm>
          <a:prstGeom prst="rect">
            <a:avLst/>
          </a:prstGeom>
        </p:spPr>
        <p:txBody>
          <a:bodyPr vert="horz" lIns="91458" tIns="45729" rIns="91458" bIns="45729" rtlCol="0" anchor="b"/>
          <a:lstStyle>
            <a:lvl1pPr algn="r">
              <a:defRPr sz="1200"/>
            </a:lvl1pPr>
          </a:lstStyle>
          <a:p>
            <a:fld id="{2C0ADB75-3AF6-45E1-90A4-A830E47297F5}" type="slidenum">
              <a:rPr lang="en-GB" smtClean="0"/>
              <a:t>‹#›</a:t>
            </a:fld>
            <a:endParaRPr lang="en-GB"/>
          </a:p>
        </p:txBody>
      </p:sp>
    </p:spTree>
    <p:extLst>
      <p:ext uri="{BB962C8B-B14F-4D97-AF65-F5344CB8AC3E}">
        <p14:creationId xmlns:p14="http://schemas.microsoft.com/office/powerpoint/2010/main" val="25876544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s://www.pressenza.com/2018/08/be-careful-about-what-you-believe-ken-livingstone-on-us-uk-media-bias-lies/"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gif&amp;ehk=r9Tiw8caUaTGHrqcL0QPCQ&amp;r=0&amp;pid=OfficeInsert"/><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1.png"/><Relationship Id="rId4" Type="http://schemas.openxmlformats.org/officeDocument/2006/relationships/image" Target="../media/image5.jpe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gif&amp;ehk=04cHAt1B0wLbqMwTlyjsaQ&amp;r=0&amp;pid=OfficeInsert"/><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hyperlink" Target="http://www.pngall.com/vegetable-png" TargetMode="External"/><Relationship Id="rId2" Type="http://schemas.openxmlformats.org/officeDocument/2006/relationships/image" Target="../media/image13.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18.svg"/><Relationship Id="rId4" Type="http://schemas.openxmlformats.org/officeDocument/2006/relationships/image" Target="../media/image17.pn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9.png"/><Relationship Id="rId1" Type="http://schemas.openxmlformats.org/officeDocument/2006/relationships/slideMaster" Target="../slideMasters/slideMaster1.xml"/><Relationship Id="rId5" Type="http://schemas.openxmlformats.org/officeDocument/2006/relationships/image" Target="../media/image18.svg"/><Relationship Id="rId4" Type="http://schemas.openxmlformats.org/officeDocument/2006/relationships/image" Target="../media/image17.pn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0.png"/><Relationship Id="rId1" Type="http://schemas.openxmlformats.org/officeDocument/2006/relationships/slideMaster" Target="../slideMasters/slideMaster1.xml"/><Relationship Id="rId5" Type="http://schemas.openxmlformats.org/officeDocument/2006/relationships/image" Target="../media/image18.svg"/><Relationship Id="rId4" Type="http://schemas.openxmlformats.org/officeDocument/2006/relationships/image" Target="../media/image17.pn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18.svg"/><Relationship Id="rId4" Type="http://schemas.openxmlformats.org/officeDocument/2006/relationships/image" Target="../media/image17.png"/></Relationships>
</file>

<file path=ppt/slideLayouts/_rels/slideLayout4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hyperlink" Target="https://fwtc.wordpress.com/tag/mallrats/" TargetMode="Externa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4.sv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Layouts/_rels/slideLayout4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28.png"/><Relationship Id="rId4" Type="http://schemas.openxmlformats.org/officeDocument/2006/relationships/image" Target="../media/image27.jpeg"/></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hyperlink" Target="https://www.flickr.com/photos/39908901@N06/13963173985" TargetMode="Externa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Master" Target="../slideMasters/slideMaster1.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Master" Target="../slideMasters/slideMaster1.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Master" Target="../slideMasters/slideMaster1.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Master" Target="../slideMasters/slideMaster1.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Master" Target="../slideMasters/slideMaster1.xml"/><Relationship Id="rId5" Type="http://schemas.openxmlformats.org/officeDocument/2006/relationships/image" Target="../media/image43.png"/><Relationship Id="rId4" Type="http://schemas.openxmlformats.org/officeDocument/2006/relationships/image" Target="../media/image28.png"/></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Master" Target="../slideMasters/slideMaster1.xml"/><Relationship Id="rId5" Type="http://schemas.openxmlformats.org/officeDocument/2006/relationships/image" Target="../media/image43.png"/><Relationship Id="rId4" Type="http://schemas.openxmlformats.org/officeDocument/2006/relationships/image" Target="../media/image28.png"/></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Master" Target="../slideMasters/slideMaster1.xml"/><Relationship Id="rId5" Type="http://schemas.openxmlformats.org/officeDocument/2006/relationships/image" Target="../media/image43.png"/><Relationship Id="rId4" Type="http://schemas.openxmlformats.org/officeDocument/2006/relationships/image" Target="../media/image28.png"/></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Master" Target="../slideMasters/slideMaster1.xml"/></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4.jpeg"/><Relationship Id="rId1" Type="http://schemas.openxmlformats.org/officeDocument/2006/relationships/slideMaster" Target="../slideMasters/slideMaster1.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Master" Target="../slideMasters/slideMaster1.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Master" Target="../slideMasters/slideMaster1.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Master" Target="../slideMasters/slideMaster1.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Master" Target="../slideMasters/slideMaster1.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Master" Target="../slideMasters/slideMaster1.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Master" Target="../slideMasters/slideMaster1.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Master" Target="../slideMasters/slideMaster1.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Master" Target="../slideMasters/slideMaster1.xml"/></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3.png"/><Relationship Id="rId1" Type="http://schemas.openxmlformats.org/officeDocument/2006/relationships/slideMaster" Target="../slideMasters/slideMaster1.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00.xml.rels><?xml version="1.0" encoding="UTF-8" standalone="yes"?>
<Relationships xmlns="http://schemas.openxmlformats.org/package/2006/relationships"><Relationship Id="rId3" Type="http://schemas.openxmlformats.org/officeDocument/2006/relationships/hyperlink" Target="https://www.pressenza.com/2018/08/be-careful-about-what-you-believe-ken-livingstone-on-us-uk-media-bias-lies/"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5.png"/></Relationships>
</file>

<file path=ppt/slideLayouts/_rels/slideLayout10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45.png"/><Relationship Id="rId1" Type="http://schemas.openxmlformats.org/officeDocument/2006/relationships/slideMaster" Target="../slideMasters/slideMaster1.xml"/><Relationship Id="rId5" Type="http://schemas.openxmlformats.org/officeDocument/2006/relationships/image" Target="../media/image28.png"/><Relationship Id="rId4" Type="http://schemas.openxmlformats.org/officeDocument/2006/relationships/image" Target="../media/image27.jpeg"/></Relationships>
</file>

<file path=ppt/slideLayouts/_rels/slideLayout10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45.png"/><Relationship Id="rId1" Type="http://schemas.openxmlformats.org/officeDocument/2006/relationships/slideMaster" Target="../slideMasters/slideMaster1.xml"/><Relationship Id="rId5" Type="http://schemas.openxmlformats.org/officeDocument/2006/relationships/image" Target="../media/image28.png"/><Relationship Id="rId4" Type="http://schemas.openxmlformats.org/officeDocument/2006/relationships/image" Target="../media/image27.jpeg"/></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45.png"/><Relationship Id="rId1" Type="http://schemas.openxmlformats.org/officeDocument/2006/relationships/slideMaster" Target="../slideMasters/slideMaster1.xml"/><Relationship Id="rId5" Type="http://schemas.openxmlformats.org/officeDocument/2006/relationships/image" Target="../media/image28.png"/><Relationship Id="rId4" Type="http://schemas.openxmlformats.org/officeDocument/2006/relationships/image" Target="../media/image27.jpeg"/></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hyperlink" Target="https://www.youtube.com/watch?v=qv6RlTfP7iI" TargetMode="External"/><Relationship Id="rId1" Type="http://schemas.openxmlformats.org/officeDocument/2006/relationships/slideMaster" Target="../slideMasters/slideMaster1.xml"/><Relationship Id="rId4" Type="http://schemas.openxmlformats.org/officeDocument/2006/relationships/image" Target="../media/image45.png"/></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1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Master" Target="../slideMasters/slideMaster1.xml"/><Relationship Id="rId4" Type="http://schemas.openxmlformats.org/officeDocument/2006/relationships/image" Target="../media/image45.png"/></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17.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9.png"/><Relationship Id="rId7" Type="http://schemas.openxmlformats.org/officeDocument/2006/relationships/image" Target="../media/image51.png"/><Relationship Id="rId2" Type="http://schemas.openxmlformats.org/officeDocument/2006/relationships/image" Target="../media/image45.png"/><Relationship Id="rId1" Type="http://schemas.openxmlformats.org/officeDocument/2006/relationships/slideMaster" Target="../slideMasters/slideMaster1.xml"/><Relationship Id="rId6" Type="http://schemas.microsoft.com/office/2007/relationships/hdphoto" Target="../media/hdphoto2.wdp"/><Relationship Id="rId11" Type="http://schemas.openxmlformats.org/officeDocument/2006/relationships/hyperlink" Target="https://englishrayuela.wikispaces.com/DICTIONARY" TargetMode="External"/><Relationship Id="rId5" Type="http://schemas.openxmlformats.org/officeDocument/2006/relationships/image" Target="../media/image50.png"/><Relationship Id="rId10" Type="http://schemas.openxmlformats.org/officeDocument/2006/relationships/image" Target="../media/image53.gif"/><Relationship Id="rId4" Type="http://schemas.microsoft.com/office/2007/relationships/hdphoto" Target="../media/hdphoto1.wdp"/><Relationship Id="rId9" Type="http://schemas.openxmlformats.org/officeDocument/2006/relationships/hyperlink" Target="https://commons.wikimedia.org/wiki/File:Crystal_Project_highlight.png" TargetMode="External"/></Relationships>
</file>

<file path=ppt/slideLayouts/_rels/slideLayout11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45.png"/><Relationship Id="rId1" Type="http://schemas.openxmlformats.org/officeDocument/2006/relationships/slideMaster" Target="../slideMasters/slideMaster1.xml"/><Relationship Id="rId4" Type="http://schemas.openxmlformats.org/officeDocument/2006/relationships/image" Target="../media/image55.png"/></Relationships>
</file>

<file path=ppt/slideLayouts/_rels/slideLayout119.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45.png"/><Relationship Id="rId1" Type="http://schemas.openxmlformats.org/officeDocument/2006/relationships/slideMaster" Target="../slideMasters/slideMaster1.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Layouts/_rels/slideLayout12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2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2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2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45.png"/><Relationship Id="rId1" Type="http://schemas.openxmlformats.org/officeDocument/2006/relationships/slideMaster" Target="../slideMasters/slideMaster1.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Layouts/_rels/slideLayout12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45.png"/><Relationship Id="rId1" Type="http://schemas.openxmlformats.org/officeDocument/2006/relationships/slideMaster" Target="../slideMasters/slideMaster1.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3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3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3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3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45.png"/><Relationship Id="rId1" Type="http://schemas.openxmlformats.org/officeDocument/2006/relationships/slideMaster" Target="../slideMasters/slideMaster1.xml"/><Relationship Id="rId5" Type="http://schemas.openxmlformats.org/officeDocument/2006/relationships/image" Target="../media/image28.png"/><Relationship Id="rId4" Type="http://schemas.openxmlformats.org/officeDocument/2006/relationships/image" Target="../media/image27.jpeg"/></Relationships>
</file>

<file path=ppt/slideLayouts/_rels/slideLayout13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45.png"/><Relationship Id="rId1" Type="http://schemas.openxmlformats.org/officeDocument/2006/relationships/slideMaster" Target="../slideMasters/slideMaster1.xml"/><Relationship Id="rId5" Type="http://schemas.openxmlformats.org/officeDocument/2006/relationships/image" Target="../media/image28.png"/><Relationship Id="rId4" Type="http://schemas.openxmlformats.org/officeDocument/2006/relationships/image" Target="../media/image27.jpeg"/></Relationships>
</file>

<file path=ppt/slideLayouts/_rels/slideLayout13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38.xml.rels><?xml version="1.0" encoding="UTF-8" standalone="yes"?>
<Relationships xmlns="http://schemas.openxmlformats.org/package/2006/relationships"><Relationship Id="rId3" Type="http://schemas.openxmlformats.org/officeDocument/2006/relationships/image" Target="../media/image57.png"/><Relationship Id="rId7" Type="http://schemas.microsoft.com/office/2007/relationships/hdphoto" Target="../media/hdphoto2.wdp"/><Relationship Id="rId2" Type="http://schemas.openxmlformats.org/officeDocument/2006/relationships/image" Target="../media/image45.png"/><Relationship Id="rId1" Type="http://schemas.openxmlformats.org/officeDocument/2006/relationships/slideMaster" Target="../slideMasters/slideMaster1.xml"/><Relationship Id="rId6" Type="http://schemas.openxmlformats.org/officeDocument/2006/relationships/image" Target="../media/image50.png"/><Relationship Id="rId5" Type="http://schemas.microsoft.com/office/2007/relationships/hdphoto" Target="../media/hdphoto1.wdp"/><Relationship Id="rId4" Type="http://schemas.openxmlformats.org/officeDocument/2006/relationships/image" Target="../media/image49.png"/></Relationships>
</file>

<file path=ppt/slideLayouts/_rels/slideLayout139.xml.rels><?xml version="1.0" encoding="UTF-8" standalone="yes"?>
<Relationships xmlns="http://schemas.openxmlformats.org/package/2006/relationships"><Relationship Id="rId3" Type="http://schemas.openxmlformats.org/officeDocument/2006/relationships/image" Target="../media/image57.png"/><Relationship Id="rId7" Type="http://schemas.microsoft.com/office/2007/relationships/hdphoto" Target="../media/hdphoto2.wdp"/><Relationship Id="rId2" Type="http://schemas.openxmlformats.org/officeDocument/2006/relationships/image" Target="../media/image45.png"/><Relationship Id="rId1" Type="http://schemas.openxmlformats.org/officeDocument/2006/relationships/slideMaster" Target="../slideMasters/slideMaster1.xml"/><Relationship Id="rId6" Type="http://schemas.openxmlformats.org/officeDocument/2006/relationships/image" Target="../media/image50.png"/><Relationship Id="rId5" Type="http://schemas.microsoft.com/office/2007/relationships/hdphoto" Target="../media/hdphoto1.wdp"/><Relationship Id="rId4" Type="http://schemas.openxmlformats.org/officeDocument/2006/relationships/image" Target="../media/image49.png"/></Relationships>
</file>

<file path=ppt/slideLayouts/_rels/slideLayout140.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57.png"/><Relationship Id="rId7" Type="http://schemas.microsoft.com/office/2007/relationships/hdphoto" Target="../media/hdphoto2.wdp"/><Relationship Id="rId2" Type="http://schemas.openxmlformats.org/officeDocument/2006/relationships/image" Target="../media/image45.png"/><Relationship Id="rId1" Type="http://schemas.openxmlformats.org/officeDocument/2006/relationships/slideMaster" Target="../slideMasters/slideMaster1.xml"/><Relationship Id="rId6" Type="http://schemas.openxmlformats.org/officeDocument/2006/relationships/image" Target="../media/image50.png"/><Relationship Id="rId5" Type="http://schemas.microsoft.com/office/2007/relationships/hdphoto" Target="../media/hdphoto1.wdp"/><Relationship Id="rId4" Type="http://schemas.openxmlformats.org/officeDocument/2006/relationships/image" Target="../media/image49.png"/></Relationships>
</file>

<file path=ppt/slideLayouts/_rels/slideLayout141.xml.rels><?xml version="1.0" encoding="UTF-8" standalone="yes"?>
<Relationships xmlns="http://schemas.openxmlformats.org/package/2006/relationships"><Relationship Id="rId3" Type="http://schemas.openxmlformats.org/officeDocument/2006/relationships/image" Target="../media/image57.png"/><Relationship Id="rId7" Type="http://schemas.microsoft.com/office/2007/relationships/hdphoto" Target="../media/hdphoto2.wdp"/><Relationship Id="rId2" Type="http://schemas.openxmlformats.org/officeDocument/2006/relationships/image" Target="../media/image45.png"/><Relationship Id="rId1" Type="http://schemas.openxmlformats.org/officeDocument/2006/relationships/slideMaster" Target="../slideMasters/slideMaster1.xml"/><Relationship Id="rId6" Type="http://schemas.openxmlformats.org/officeDocument/2006/relationships/image" Target="../media/image50.png"/><Relationship Id="rId5" Type="http://schemas.microsoft.com/office/2007/relationships/hdphoto" Target="../media/hdphoto1.wdp"/><Relationship Id="rId4" Type="http://schemas.openxmlformats.org/officeDocument/2006/relationships/image" Target="../media/image49.png"/></Relationships>
</file>

<file path=ppt/slideLayouts/_rels/slideLayout142.xml.rels><?xml version="1.0" encoding="UTF-8" standalone="yes"?>
<Relationships xmlns="http://schemas.openxmlformats.org/package/2006/relationships"><Relationship Id="rId3" Type="http://schemas.openxmlformats.org/officeDocument/2006/relationships/image" Target="../media/image57.png"/><Relationship Id="rId7" Type="http://schemas.microsoft.com/office/2007/relationships/hdphoto" Target="../media/hdphoto2.wdp"/><Relationship Id="rId2" Type="http://schemas.openxmlformats.org/officeDocument/2006/relationships/image" Target="../media/image45.png"/><Relationship Id="rId1" Type="http://schemas.openxmlformats.org/officeDocument/2006/relationships/slideMaster" Target="../slideMasters/slideMaster1.xml"/><Relationship Id="rId6" Type="http://schemas.openxmlformats.org/officeDocument/2006/relationships/image" Target="../media/image50.png"/><Relationship Id="rId5" Type="http://schemas.microsoft.com/office/2007/relationships/hdphoto" Target="../media/hdphoto1.wdp"/><Relationship Id="rId4" Type="http://schemas.openxmlformats.org/officeDocument/2006/relationships/image" Target="../media/image49.png"/></Relationships>
</file>

<file path=ppt/slideLayouts/_rels/slideLayout14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4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4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4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4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4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4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5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5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5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xml"/></Relationships>
</file>

<file path=ppt/slideLayouts/_rels/slideLayout153.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Master" Target="../slideMasters/slideMaster1.xml"/></Relationships>
</file>

<file path=ppt/slideLayouts/_rels/slideLayout154.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Master" Target="../slideMasters/slideMaster1.xml"/></Relationships>
</file>

<file path=ppt/slideLayouts/_rels/slideLayout155.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Master" Target="../slideMasters/slideMaster1.xml"/></Relationships>
</file>

<file path=ppt/slideLayouts/_rels/slideLayout156.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Master" Target="../slideMasters/slideMaster1.xml"/></Relationships>
</file>

<file path=ppt/slideLayouts/_rels/slideLayout157.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Master" Target="../slideMasters/slideMaster1.xml"/></Relationships>
</file>

<file path=ppt/slideLayouts/_rels/slideLayout158.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Master" Target="../slideMasters/slideMaster1.xml"/></Relationships>
</file>

<file path=ppt/slideLayouts/_rels/slideLayout15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0.png"/><Relationship Id="rId1" Type="http://schemas.openxmlformats.org/officeDocument/2006/relationships/slideMaster" Target="../slideMasters/slideMaster1.xml"/><Relationship Id="rId5" Type="http://schemas.openxmlformats.org/officeDocument/2006/relationships/image" Target="../media/image28.png"/><Relationship Id="rId4" Type="http://schemas.openxmlformats.org/officeDocument/2006/relationships/image" Target="../media/image27.jpeg"/></Relationships>
</file>

<file path=ppt/slideLayouts/_rels/slideLayout160.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Master" Target="../slideMasters/slideMaster1.xml"/></Relationships>
</file>

<file path=ppt/slideLayouts/_rels/slideLayout161.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Master" Target="../slideMasters/slideMaster1.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Master" Target="../slideMasters/slideMaster1.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7.xml.rels><?xml version="1.0" encoding="UTF-8" standalone="yes"?>
<Relationships xmlns="http://schemas.openxmlformats.org/package/2006/relationships"><Relationship Id="rId8" Type="http://schemas.openxmlformats.org/officeDocument/2006/relationships/diagramLayout" Target="../diagrams/layout10.xml"/><Relationship Id="rId3" Type="http://schemas.openxmlformats.org/officeDocument/2006/relationships/diagramLayout" Target="../diagrams/layout9.xml"/><Relationship Id="rId7" Type="http://schemas.openxmlformats.org/officeDocument/2006/relationships/diagramData" Target="../diagrams/data10.xml"/><Relationship Id="rId2" Type="http://schemas.openxmlformats.org/officeDocument/2006/relationships/diagramData" Target="../diagrams/data9.xml"/><Relationship Id="rId1" Type="http://schemas.openxmlformats.org/officeDocument/2006/relationships/slideMaster" Target="../slideMasters/slideMaster1.xml"/><Relationship Id="rId6" Type="http://schemas.microsoft.com/office/2007/relationships/diagramDrawing" Target="../diagrams/drawing9.xml"/><Relationship Id="rId11" Type="http://schemas.microsoft.com/office/2007/relationships/diagramDrawing" Target="../diagrams/drawing10.xml"/><Relationship Id="rId5" Type="http://schemas.openxmlformats.org/officeDocument/2006/relationships/diagramColors" Target="../diagrams/colors9.xml"/><Relationship Id="rId10" Type="http://schemas.openxmlformats.org/officeDocument/2006/relationships/diagramColors" Target="../diagrams/colors10.xml"/><Relationship Id="rId4" Type="http://schemas.openxmlformats.org/officeDocument/2006/relationships/diagramQuickStyle" Target="../diagrams/quickStyle9.xml"/><Relationship Id="rId9" Type="http://schemas.openxmlformats.org/officeDocument/2006/relationships/diagramQuickStyle" Target="../diagrams/quickStyle10.xml"/></Relationships>
</file>

<file path=ppt/slideLayouts/_rels/slideLayout188.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Master" Target="../slideMasters/slideMaster1.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19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Master" Target="../slideMasters/slideMaster1.xml"/></Relationships>
</file>

<file path=ppt/slideLayouts/_rels/slideLayout195.xml.rels><?xml version="1.0" encoding="UTF-8" standalone="yes"?>
<Relationships xmlns="http://schemas.openxmlformats.org/package/2006/relationships"><Relationship Id="rId8" Type="http://schemas.openxmlformats.org/officeDocument/2006/relationships/hyperlink" Target="http://nbjenglish.wikispaces.com/ELA+SMART+TARGETS" TargetMode="External"/><Relationship Id="rId3" Type="http://schemas.openxmlformats.org/officeDocument/2006/relationships/hyperlink" Target="https://pixabay.com/en/green-pen-symbol-hand-writing-213702/" TargetMode="External"/><Relationship Id="rId7" Type="http://schemas.openxmlformats.org/officeDocument/2006/relationships/image" Target="../media/image64.jpg"/><Relationship Id="rId2" Type="http://schemas.openxmlformats.org/officeDocument/2006/relationships/image" Target="../media/image61.jpeg"/><Relationship Id="rId1" Type="http://schemas.openxmlformats.org/officeDocument/2006/relationships/slideMaster" Target="../slideMasters/slideMaster1.xml"/><Relationship Id="rId6" Type="http://schemas.openxmlformats.org/officeDocument/2006/relationships/hyperlink" Target="http://www.clipshrine.com/Exercise-Book-71402-medium.html" TargetMode="External"/><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8.xml.rels><?xml version="1.0" encoding="UTF-8" standalone="yes"?>
<Relationships xmlns="http://schemas.openxmlformats.org/package/2006/relationships"><Relationship Id="rId8" Type="http://schemas.openxmlformats.org/officeDocument/2006/relationships/image" Target="../media/image70.wmf"/><Relationship Id="rId3" Type="http://schemas.openxmlformats.org/officeDocument/2006/relationships/image" Target="../media/image66.wmf"/><Relationship Id="rId7" Type="http://schemas.openxmlformats.org/officeDocument/2006/relationships/image" Target="../media/image69.wmf"/><Relationship Id="rId2" Type="http://schemas.openxmlformats.org/officeDocument/2006/relationships/image" Target="../media/image65.wmf"/><Relationship Id="rId1" Type="http://schemas.openxmlformats.org/officeDocument/2006/relationships/slideMaster" Target="../slideMasters/slideMaster1.xml"/><Relationship Id="rId6" Type="http://schemas.openxmlformats.org/officeDocument/2006/relationships/image" Target="../media/image68.wmf"/><Relationship Id="rId5" Type="http://schemas.openxmlformats.org/officeDocument/2006/relationships/image" Target="http://www.donkihote.com/images15000000/13202368.jpg" TargetMode="External"/><Relationship Id="rId4" Type="http://schemas.openxmlformats.org/officeDocument/2006/relationships/image" Target="../media/image67.jpeg"/></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Connect_Blank">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6831933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nect_TitleSlide">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sp>
        <p:nvSpPr>
          <p:cNvPr id="13" name="Title 1">
            <a:extLst>
              <a:ext uri="{FF2B5EF4-FFF2-40B4-BE49-F238E27FC236}">
                <a16:creationId xmlns:a16="http://schemas.microsoft.com/office/drawing/2014/main" id="{B4E331F9-7BF6-484B-A75A-D78C1B4CC9B2}"/>
              </a:ext>
            </a:extLst>
          </p:cNvPr>
          <p:cNvSpPr>
            <a:spLocks noGrp="1"/>
          </p:cNvSpPr>
          <p:nvPr>
            <p:ph type="ctrTitle"/>
          </p:nvPr>
        </p:nvSpPr>
        <p:spPr>
          <a:xfrm>
            <a:off x="1524000" y="1312863"/>
            <a:ext cx="9144000" cy="2387600"/>
          </a:xfrm>
        </p:spPr>
        <p:txBody>
          <a:bodyPr anchor="b"/>
          <a:lstStyle>
            <a:lvl1pPr algn="ctr">
              <a:defRPr sz="6000"/>
            </a:lvl1pPr>
          </a:lstStyle>
          <a:p>
            <a:r>
              <a:rPr lang="en-US"/>
              <a:t>Click to edit Master title style</a:t>
            </a:r>
            <a:endParaRPr lang="en-GB" dirty="0"/>
          </a:p>
        </p:txBody>
      </p:sp>
      <p:sp>
        <p:nvSpPr>
          <p:cNvPr id="14" name="Subtitle 2">
            <a:extLst>
              <a:ext uri="{FF2B5EF4-FFF2-40B4-BE49-F238E27FC236}">
                <a16:creationId xmlns:a16="http://schemas.microsoft.com/office/drawing/2014/main" id="{3FBCA1FD-4390-407F-B45B-1C61A983C26B}"/>
              </a:ext>
            </a:extLst>
          </p:cNvPr>
          <p:cNvSpPr>
            <a:spLocks noGrp="1"/>
          </p:cNvSpPr>
          <p:nvPr>
            <p:ph type="subTitle" idx="1"/>
          </p:nvPr>
        </p:nvSpPr>
        <p:spPr>
          <a:xfrm>
            <a:off x="1524000" y="37925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16" name="Picture 15" descr="Logo, icon&#10;&#10;Description automatically generated">
            <a:extLst>
              <a:ext uri="{FF2B5EF4-FFF2-40B4-BE49-F238E27FC236}">
                <a16:creationId xmlns:a16="http://schemas.microsoft.com/office/drawing/2014/main" id="{EA6FC569-A085-41B0-ABCD-FE749CC2754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3506485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nect_Content">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sp>
        <p:nvSpPr>
          <p:cNvPr id="11" name="Content Placeholder 2">
            <a:extLst>
              <a:ext uri="{FF2B5EF4-FFF2-40B4-BE49-F238E27FC236}">
                <a16:creationId xmlns:a16="http://schemas.microsoft.com/office/drawing/2014/main" id="{D5EE557E-521C-48D3-9481-C1BC46055B35}"/>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3" name="Picture 12" descr="Logo, icon&#10;&#10;Description automatically generated">
            <a:extLst>
              <a:ext uri="{FF2B5EF4-FFF2-40B4-BE49-F238E27FC236}">
                <a16:creationId xmlns:a16="http://schemas.microsoft.com/office/drawing/2014/main" id="{CC1B4C81-497D-4BBB-A973-AB95E243F13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8314349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nect_2Content">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sp>
        <p:nvSpPr>
          <p:cNvPr id="11" name="Content Placeholder 2">
            <a:extLst>
              <a:ext uri="{FF2B5EF4-FFF2-40B4-BE49-F238E27FC236}">
                <a16:creationId xmlns:a16="http://schemas.microsoft.com/office/drawing/2014/main" id="{47FAD39C-26DF-40F9-A28F-231EB0335A4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2" name="Content Placeholder 3">
            <a:extLst>
              <a:ext uri="{FF2B5EF4-FFF2-40B4-BE49-F238E27FC236}">
                <a16:creationId xmlns:a16="http://schemas.microsoft.com/office/drawing/2014/main" id="{D13FAB29-E6FA-4222-A76A-320B763D460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4" name="Picture 13" descr="Logo, icon&#10;&#10;Description automatically generated">
            <a:extLst>
              <a:ext uri="{FF2B5EF4-FFF2-40B4-BE49-F238E27FC236}">
                <a16:creationId xmlns:a16="http://schemas.microsoft.com/office/drawing/2014/main" id="{798364BE-83B5-45BC-9A39-F83B882C1AC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773185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nect_Comparison">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sp>
        <p:nvSpPr>
          <p:cNvPr id="11" name="Text Placeholder 2">
            <a:extLst>
              <a:ext uri="{FF2B5EF4-FFF2-40B4-BE49-F238E27FC236}">
                <a16:creationId xmlns:a16="http://schemas.microsoft.com/office/drawing/2014/main" id="{24AF1F9A-9190-49E1-ABFC-8C7867A8C34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a:extLst>
              <a:ext uri="{FF2B5EF4-FFF2-40B4-BE49-F238E27FC236}">
                <a16:creationId xmlns:a16="http://schemas.microsoft.com/office/drawing/2014/main" id="{B686B66A-B000-45BF-A802-2F019C06F22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3" name="Text Placeholder 4">
            <a:extLst>
              <a:ext uri="{FF2B5EF4-FFF2-40B4-BE49-F238E27FC236}">
                <a16:creationId xmlns:a16="http://schemas.microsoft.com/office/drawing/2014/main" id="{092FA3CF-214F-4429-B156-1EB7FC0F03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4" name="Content Placeholder 5">
            <a:extLst>
              <a:ext uri="{FF2B5EF4-FFF2-40B4-BE49-F238E27FC236}">
                <a16:creationId xmlns:a16="http://schemas.microsoft.com/office/drawing/2014/main" id="{C2AB55D6-4D1B-4D0B-89DA-D2BA212725D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6" name="Picture 15" descr="Logo, icon&#10;&#10;Description automatically generated">
            <a:extLst>
              <a:ext uri="{FF2B5EF4-FFF2-40B4-BE49-F238E27FC236}">
                <a16:creationId xmlns:a16="http://schemas.microsoft.com/office/drawing/2014/main" id="{C2201AF4-BBEB-492D-84F1-E4F34A482C8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4068045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nect_Objectives">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graphicFrame>
        <p:nvGraphicFramePr>
          <p:cNvPr id="4" name="Table 4">
            <a:extLst>
              <a:ext uri="{FF2B5EF4-FFF2-40B4-BE49-F238E27FC236}">
                <a16:creationId xmlns:a16="http://schemas.microsoft.com/office/drawing/2014/main" id="{94AE129D-A773-42EE-8E01-F52E35683783}"/>
              </a:ext>
            </a:extLst>
          </p:cNvPr>
          <p:cNvGraphicFramePr>
            <a:graphicFrameLocks noGrp="1"/>
          </p:cNvGraphicFramePr>
          <p:nvPr userDrawn="1">
            <p:extLst>
              <p:ext uri="{D42A27DB-BD31-4B8C-83A1-F6EECF244321}">
                <p14:modId xmlns:p14="http://schemas.microsoft.com/office/powerpoint/2010/main" val="1792062166"/>
              </p:ext>
            </p:extLst>
          </p:nvPr>
        </p:nvGraphicFramePr>
        <p:xfrm>
          <a:off x="1812925" y="1551083"/>
          <a:ext cx="8128000" cy="5191760"/>
        </p:xfrm>
        <a:graphic>
          <a:graphicData uri="http://schemas.openxmlformats.org/drawingml/2006/table">
            <a:tbl>
              <a:tblPr firstRow="1" bandRow="1">
                <a:tableStyleId>{5940675A-B579-460E-94D1-54222C63F5DA}</a:tableStyleId>
              </a:tblPr>
              <a:tblGrid>
                <a:gridCol w="1168400">
                  <a:extLst>
                    <a:ext uri="{9D8B030D-6E8A-4147-A177-3AD203B41FA5}">
                      <a16:colId xmlns:a16="http://schemas.microsoft.com/office/drawing/2014/main" val="3489654314"/>
                    </a:ext>
                  </a:extLst>
                </a:gridCol>
                <a:gridCol w="6959600">
                  <a:extLst>
                    <a:ext uri="{9D8B030D-6E8A-4147-A177-3AD203B41FA5}">
                      <a16:colId xmlns:a16="http://schemas.microsoft.com/office/drawing/2014/main" val="1956130273"/>
                    </a:ext>
                  </a:extLst>
                </a:gridCol>
              </a:tblGrid>
              <a:tr h="741680">
                <a:tc>
                  <a:txBody>
                    <a:bodyPr/>
                    <a:lstStyle/>
                    <a:p>
                      <a:endParaRPr lang="en-GB" dirty="0"/>
                    </a:p>
                  </a:txBody>
                  <a:tcPr>
                    <a:lnR w="12700" cap="flat" cmpd="sng" algn="ctr">
                      <a:solidFill>
                        <a:schemeClr val="accent1">
                          <a:lumMod val="60000"/>
                          <a:lumOff val="40000"/>
                        </a:schemeClr>
                      </a:solidFill>
                      <a:prstDash val="solid"/>
                      <a:round/>
                      <a:headEnd type="none" w="med" len="med"/>
                      <a:tailEnd type="none" w="med" len="med"/>
                    </a:lnR>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accent1">
                          <a:lumMod val="60000"/>
                          <a:lumOff val="40000"/>
                        </a:schemeClr>
                      </a:solidFill>
                      <a:prstDash val="solid"/>
                      <a:round/>
                      <a:headEnd type="none" w="med" len="med"/>
                      <a:tailEnd type="none" w="med" len="med"/>
                    </a:lnL>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794047628"/>
                  </a:ext>
                </a:extLst>
              </a:tr>
              <a:tr h="370840">
                <a:tc>
                  <a:txBody>
                    <a:bodyPr/>
                    <a:lstStyle/>
                    <a:p>
                      <a:endParaRPr lang="en-GB"/>
                    </a:p>
                  </a:txBody>
                  <a:tcP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accent1">
                          <a:lumMod val="60000"/>
                          <a:lumOff val="40000"/>
                        </a:schemeClr>
                      </a:solidFill>
                      <a:prstDash val="solid"/>
                      <a:round/>
                      <a:headEnd type="none" w="med" len="med"/>
                      <a:tailEnd type="none" w="med" len="med"/>
                    </a:lnL>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01736652"/>
                  </a:ext>
                </a:extLst>
              </a:tr>
              <a:tr h="370840">
                <a:tc>
                  <a:txBody>
                    <a:bodyPr/>
                    <a:lstStyle/>
                    <a:p>
                      <a:endParaRPr lang="en-GB"/>
                    </a:p>
                  </a:txBody>
                  <a:tcP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accent1">
                          <a:lumMod val="60000"/>
                          <a:lumOff val="40000"/>
                        </a:schemeClr>
                      </a:solidFill>
                      <a:prstDash val="solid"/>
                      <a:round/>
                      <a:headEnd type="none" w="med" len="med"/>
                      <a:tailEnd type="none" w="med" len="med"/>
                    </a:lnL>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326454275"/>
                  </a:ext>
                </a:extLst>
              </a:tr>
              <a:tr h="370840">
                <a:tc>
                  <a:txBody>
                    <a:bodyPr/>
                    <a:lstStyle/>
                    <a:p>
                      <a:endParaRPr lang="en-GB"/>
                    </a:p>
                  </a:txBody>
                  <a:tcP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accent1">
                          <a:lumMod val="60000"/>
                          <a:lumOff val="40000"/>
                        </a:schemeClr>
                      </a:solidFill>
                      <a:prstDash val="solid"/>
                      <a:round/>
                      <a:headEnd type="none" w="med" len="med"/>
                      <a:tailEnd type="none" w="med" len="med"/>
                    </a:lnL>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42561847"/>
                  </a:ext>
                </a:extLst>
              </a:tr>
              <a:tr h="370840">
                <a:tc>
                  <a:txBody>
                    <a:bodyPr/>
                    <a:lstStyle/>
                    <a:p>
                      <a:endParaRPr lang="en-GB"/>
                    </a:p>
                  </a:txBody>
                  <a:tcP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accent1">
                          <a:lumMod val="60000"/>
                          <a:lumOff val="40000"/>
                        </a:schemeClr>
                      </a:solidFill>
                      <a:prstDash val="solid"/>
                      <a:round/>
                      <a:headEnd type="none" w="med" len="med"/>
                      <a:tailEnd type="none" w="med" len="med"/>
                    </a:lnL>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52120518"/>
                  </a:ext>
                </a:extLst>
              </a:tr>
              <a:tr h="370840">
                <a:tc>
                  <a:txBody>
                    <a:bodyPr/>
                    <a:lstStyle/>
                    <a:p>
                      <a:endParaRPr lang="en-GB"/>
                    </a:p>
                  </a:txBody>
                  <a:tcP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accent1">
                          <a:lumMod val="60000"/>
                          <a:lumOff val="40000"/>
                        </a:schemeClr>
                      </a:solidFill>
                      <a:prstDash val="solid"/>
                      <a:round/>
                      <a:headEnd type="none" w="med" len="med"/>
                      <a:tailEnd type="none" w="med" len="med"/>
                    </a:lnL>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10181819"/>
                  </a:ext>
                </a:extLst>
              </a:tr>
              <a:tr h="370840">
                <a:tc>
                  <a:txBody>
                    <a:bodyPr/>
                    <a:lstStyle/>
                    <a:p>
                      <a:endParaRPr lang="en-GB"/>
                    </a:p>
                  </a:txBody>
                  <a:tcP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accent1">
                          <a:lumMod val="60000"/>
                          <a:lumOff val="40000"/>
                        </a:schemeClr>
                      </a:solidFill>
                      <a:prstDash val="solid"/>
                      <a:round/>
                      <a:headEnd type="none" w="med" len="med"/>
                      <a:tailEnd type="none" w="med" len="med"/>
                    </a:lnL>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86882127"/>
                  </a:ext>
                </a:extLst>
              </a:tr>
              <a:tr h="370840">
                <a:tc>
                  <a:txBody>
                    <a:bodyPr/>
                    <a:lstStyle/>
                    <a:p>
                      <a:endParaRPr lang="en-GB"/>
                    </a:p>
                  </a:txBody>
                  <a:tcP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accent1">
                          <a:lumMod val="60000"/>
                          <a:lumOff val="40000"/>
                        </a:schemeClr>
                      </a:solidFill>
                      <a:prstDash val="solid"/>
                      <a:round/>
                      <a:headEnd type="none" w="med" len="med"/>
                      <a:tailEnd type="none" w="med" len="med"/>
                    </a:lnL>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579857055"/>
                  </a:ext>
                </a:extLst>
              </a:tr>
              <a:tr h="370840">
                <a:tc>
                  <a:txBody>
                    <a:bodyPr/>
                    <a:lstStyle/>
                    <a:p>
                      <a:endParaRPr lang="en-GB"/>
                    </a:p>
                  </a:txBody>
                  <a:tcP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accent1">
                          <a:lumMod val="60000"/>
                          <a:lumOff val="40000"/>
                        </a:schemeClr>
                      </a:solidFill>
                      <a:prstDash val="solid"/>
                      <a:round/>
                      <a:headEnd type="none" w="med" len="med"/>
                      <a:tailEnd type="none" w="med" len="med"/>
                    </a:lnL>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99685382"/>
                  </a:ext>
                </a:extLst>
              </a:tr>
              <a:tr h="370840">
                <a:tc>
                  <a:txBody>
                    <a:bodyPr/>
                    <a:lstStyle/>
                    <a:p>
                      <a:endParaRPr lang="en-GB"/>
                    </a:p>
                  </a:txBody>
                  <a:tcP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accent1">
                          <a:lumMod val="60000"/>
                          <a:lumOff val="40000"/>
                        </a:schemeClr>
                      </a:solidFill>
                      <a:prstDash val="solid"/>
                      <a:round/>
                      <a:headEnd type="none" w="med" len="med"/>
                      <a:tailEnd type="none" w="med" len="med"/>
                    </a:lnL>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146527068"/>
                  </a:ext>
                </a:extLst>
              </a:tr>
              <a:tr h="370840">
                <a:tc>
                  <a:txBody>
                    <a:bodyPr/>
                    <a:lstStyle/>
                    <a:p>
                      <a:endParaRPr lang="en-GB"/>
                    </a:p>
                  </a:txBody>
                  <a:tcP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accent1">
                          <a:lumMod val="60000"/>
                          <a:lumOff val="40000"/>
                        </a:schemeClr>
                      </a:solidFill>
                      <a:prstDash val="solid"/>
                      <a:round/>
                      <a:headEnd type="none" w="med" len="med"/>
                      <a:tailEnd type="none" w="med" len="med"/>
                    </a:lnL>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235540608"/>
                  </a:ext>
                </a:extLst>
              </a:tr>
              <a:tr h="370840">
                <a:tc>
                  <a:txBody>
                    <a:bodyPr/>
                    <a:lstStyle/>
                    <a:p>
                      <a:endParaRPr lang="en-GB"/>
                    </a:p>
                  </a:txBody>
                  <a:tcP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accent1">
                          <a:lumMod val="60000"/>
                          <a:lumOff val="40000"/>
                        </a:schemeClr>
                      </a:solidFill>
                      <a:prstDash val="solid"/>
                      <a:round/>
                      <a:headEnd type="none" w="med" len="med"/>
                      <a:tailEnd type="none" w="med" len="med"/>
                    </a:lnL>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96077115"/>
                  </a:ext>
                </a:extLst>
              </a:tr>
              <a:tr h="370840">
                <a:tc>
                  <a:txBody>
                    <a:bodyPr/>
                    <a:lstStyle/>
                    <a:p>
                      <a:endParaRPr lang="en-GB"/>
                    </a:p>
                  </a:txBody>
                  <a:tcP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solidFill>
                      <a:schemeClr val="bg1"/>
                    </a:solidFill>
                  </a:tcPr>
                </a:tc>
                <a:tc>
                  <a:txBody>
                    <a:bodyPr/>
                    <a:lstStyle/>
                    <a:p>
                      <a:endParaRPr lang="en-GB" dirty="0"/>
                    </a:p>
                  </a:txBody>
                  <a:tcPr>
                    <a:lnL w="12700" cap="flat" cmpd="sng" algn="ctr">
                      <a:solidFill>
                        <a:schemeClr val="accent1">
                          <a:lumMod val="60000"/>
                          <a:lumOff val="40000"/>
                        </a:schemeClr>
                      </a:solidFill>
                      <a:prstDash val="solid"/>
                      <a:round/>
                      <a:headEnd type="none" w="med" len="med"/>
                      <a:tailEnd type="none" w="med" len="med"/>
                    </a:lnL>
                    <a:lnT w="12700" cap="flat" cmpd="sng" algn="ctr">
                      <a:solidFill>
                        <a:schemeClr val="accent1">
                          <a:lumMod val="60000"/>
                          <a:lumOff val="40000"/>
                        </a:schemeClr>
                      </a:solidFill>
                      <a:prstDash val="solid"/>
                      <a:round/>
                      <a:headEnd type="none" w="med" len="med"/>
                      <a:tailEnd type="none" w="med" len="med"/>
                    </a:lnT>
                    <a:solidFill>
                      <a:schemeClr val="bg1"/>
                    </a:solidFill>
                  </a:tcPr>
                </a:tc>
                <a:extLst>
                  <a:ext uri="{0D108BD9-81ED-4DB2-BD59-A6C34878D82A}">
                    <a16:rowId xmlns:a16="http://schemas.microsoft.com/office/drawing/2014/main" val="2121160757"/>
                  </a:ext>
                </a:extLst>
              </a:tr>
            </a:tbl>
          </a:graphicData>
        </a:graphic>
      </p:graphicFrame>
      <p:sp>
        <p:nvSpPr>
          <p:cNvPr id="5" name="TextBox 4">
            <a:extLst>
              <a:ext uri="{FF2B5EF4-FFF2-40B4-BE49-F238E27FC236}">
                <a16:creationId xmlns:a16="http://schemas.microsoft.com/office/drawing/2014/main" id="{F1B3B379-08A7-468F-A49F-E05044C9EB39}"/>
              </a:ext>
            </a:extLst>
          </p:cNvPr>
          <p:cNvSpPr txBox="1"/>
          <p:nvPr userDrawn="1"/>
        </p:nvSpPr>
        <p:spPr>
          <a:xfrm>
            <a:off x="6092311" y="1828800"/>
            <a:ext cx="3771900" cy="461665"/>
          </a:xfrm>
          <a:prstGeom prst="rect">
            <a:avLst/>
          </a:prstGeom>
          <a:noFill/>
        </p:spPr>
        <p:txBody>
          <a:bodyPr wrap="square" rtlCol="0">
            <a:spAutoFit/>
          </a:bodyPr>
          <a:lstStyle/>
          <a:p>
            <a:pPr algn="r"/>
            <a:fld id="{3D2E8651-2B89-4A69-BD24-E497EEE07C9C}" type="datetime2">
              <a:rPr lang="en-GB" sz="2400" u="sng" smtClean="0"/>
              <a:pPr algn="r"/>
              <a:t>Monday, 12 January 2026</a:t>
            </a:fld>
            <a:endParaRPr lang="en-GB" u="sng" dirty="0"/>
          </a:p>
        </p:txBody>
      </p:sp>
      <p:sp>
        <p:nvSpPr>
          <p:cNvPr id="7" name="TextBox 6">
            <a:extLst>
              <a:ext uri="{FF2B5EF4-FFF2-40B4-BE49-F238E27FC236}">
                <a16:creationId xmlns:a16="http://schemas.microsoft.com/office/drawing/2014/main" id="{A94CBABC-6A93-4434-8FF1-FC8EE8B918A8}"/>
              </a:ext>
            </a:extLst>
          </p:cNvPr>
          <p:cNvSpPr txBox="1"/>
          <p:nvPr userDrawn="1"/>
        </p:nvSpPr>
        <p:spPr>
          <a:xfrm>
            <a:off x="3253861" y="2575219"/>
            <a:ext cx="3771900" cy="461665"/>
          </a:xfrm>
          <a:prstGeom prst="rect">
            <a:avLst/>
          </a:prstGeom>
          <a:noFill/>
        </p:spPr>
        <p:txBody>
          <a:bodyPr wrap="square" rtlCol="0">
            <a:spAutoFit/>
          </a:bodyPr>
          <a:lstStyle/>
          <a:p>
            <a:pPr algn="l"/>
            <a:r>
              <a:rPr lang="en-GB" sz="2400" u="sng" dirty="0"/>
              <a:t>Title:</a:t>
            </a:r>
            <a:endParaRPr lang="en-GB" u="sng" dirty="0"/>
          </a:p>
        </p:txBody>
      </p:sp>
      <p:sp>
        <p:nvSpPr>
          <p:cNvPr id="8" name="TextBox 7">
            <a:extLst>
              <a:ext uri="{FF2B5EF4-FFF2-40B4-BE49-F238E27FC236}">
                <a16:creationId xmlns:a16="http://schemas.microsoft.com/office/drawing/2014/main" id="{3C261D7D-89BC-42C7-AFB1-87F9F6C5ED24}"/>
              </a:ext>
            </a:extLst>
          </p:cNvPr>
          <p:cNvSpPr txBox="1"/>
          <p:nvPr userDrawn="1"/>
        </p:nvSpPr>
        <p:spPr>
          <a:xfrm>
            <a:off x="2251075" y="3685298"/>
            <a:ext cx="819150" cy="461665"/>
          </a:xfrm>
          <a:prstGeom prst="rect">
            <a:avLst/>
          </a:prstGeom>
          <a:noFill/>
        </p:spPr>
        <p:txBody>
          <a:bodyPr wrap="square" rtlCol="0">
            <a:spAutoFit/>
          </a:bodyPr>
          <a:lstStyle/>
          <a:p>
            <a:pPr algn="l"/>
            <a:r>
              <a:rPr lang="en-GB" sz="2400" u="none" dirty="0"/>
              <a:t>LOs:</a:t>
            </a:r>
            <a:endParaRPr lang="en-GB" u="none" dirty="0"/>
          </a:p>
        </p:txBody>
      </p:sp>
      <p:sp>
        <p:nvSpPr>
          <p:cNvPr id="9" name="Text Placeholder 8">
            <a:extLst>
              <a:ext uri="{FF2B5EF4-FFF2-40B4-BE49-F238E27FC236}">
                <a16:creationId xmlns:a16="http://schemas.microsoft.com/office/drawing/2014/main" id="{FC7DE43E-C396-42FE-9148-BF697465E0B7}"/>
              </a:ext>
            </a:extLst>
          </p:cNvPr>
          <p:cNvSpPr>
            <a:spLocks noGrp="1"/>
          </p:cNvSpPr>
          <p:nvPr>
            <p:ph type="body" sz="quarter" idx="10"/>
          </p:nvPr>
        </p:nvSpPr>
        <p:spPr>
          <a:xfrm>
            <a:off x="4086225" y="2610745"/>
            <a:ext cx="5229225" cy="369888"/>
          </a:xfrm>
        </p:spPr>
        <p:txBody>
          <a:bodyPr/>
          <a:lstStyle>
            <a:lvl1pPr algn="l">
              <a:buNone/>
              <a:defRPr sz="2400" u="sng"/>
            </a:lvl1pPr>
            <a:lvl2pPr>
              <a:defRPr sz="2400"/>
            </a:lvl2pPr>
            <a:lvl3pPr>
              <a:defRPr sz="2400"/>
            </a:lvl3pPr>
            <a:lvl4pPr>
              <a:defRPr sz="2400"/>
            </a:lvl4pPr>
            <a:lvl5pPr>
              <a:defRPr sz="2400"/>
            </a:lvl5pPr>
          </a:lstStyle>
          <a:p>
            <a:pPr lvl="0"/>
            <a:r>
              <a:rPr lang="en-US"/>
              <a:t>Click to edit Master text styles</a:t>
            </a:r>
          </a:p>
        </p:txBody>
      </p:sp>
      <p:sp>
        <p:nvSpPr>
          <p:cNvPr id="12" name="Text Placeholder 8">
            <a:extLst>
              <a:ext uri="{FF2B5EF4-FFF2-40B4-BE49-F238E27FC236}">
                <a16:creationId xmlns:a16="http://schemas.microsoft.com/office/drawing/2014/main" id="{0E76C1DD-28EC-4532-BAF1-714A8CBDB744}"/>
              </a:ext>
            </a:extLst>
          </p:cNvPr>
          <p:cNvSpPr>
            <a:spLocks noGrp="1"/>
          </p:cNvSpPr>
          <p:nvPr>
            <p:ph type="body" sz="quarter" idx="11"/>
          </p:nvPr>
        </p:nvSpPr>
        <p:spPr>
          <a:xfrm>
            <a:off x="3006468" y="3716598"/>
            <a:ext cx="5229225" cy="369888"/>
          </a:xfrm>
        </p:spPr>
        <p:txBody>
          <a:bodyPr/>
          <a:lstStyle>
            <a:lvl1pPr algn="l">
              <a:buFont typeface="Arial" panose="020B0604020202020204" pitchFamily="34" charset="0"/>
              <a:buChar char="•"/>
              <a:defRPr sz="2400" u="none"/>
            </a:lvl1pPr>
            <a:lvl2pPr>
              <a:defRPr sz="2400"/>
            </a:lvl2pPr>
            <a:lvl3pPr>
              <a:defRPr sz="2400"/>
            </a:lvl3pPr>
            <a:lvl4pPr>
              <a:defRPr sz="2400"/>
            </a:lvl4pPr>
            <a:lvl5pPr>
              <a:defRPr sz="2400"/>
            </a:lvl5pPr>
          </a:lstStyle>
          <a:p>
            <a:pPr lvl="0"/>
            <a:r>
              <a:rPr lang="en-US"/>
              <a:t>Click to edit Master text styles</a:t>
            </a:r>
          </a:p>
        </p:txBody>
      </p:sp>
    </p:spTree>
    <p:extLst>
      <p:ext uri="{BB962C8B-B14F-4D97-AF65-F5344CB8AC3E}">
        <p14:creationId xmlns:p14="http://schemas.microsoft.com/office/powerpoint/2010/main" val="1488045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nect_Objectives2">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graphicFrame>
        <p:nvGraphicFramePr>
          <p:cNvPr id="4" name="Table 4">
            <a:extLst>
              <a:ext uri="{FF2B5EF4-FFF2-40B4-BE49-F238E27FC236}">
                <a16:creationId xmlns:a16="http://schemas.microsoft.com/office/drawing/2014/main" id="{94AE129D-A773-42EE-8E01-F52E35683783}"/>
              </a:ext>
            </a:extLst>
          </p:cNvPr>
          <p:cNvGraphicFramePr>
            <a:graphicFrameLocks noGrp="1"/>
          </p:cNvGraphicFramePr>
          <p:nvPr userDrawn="1">
            <p:extLst>
              <p:ext uri="{D42A27DB-BD31-4B8C-83A1-F6EECF244321}">
                <p14:modId xmlns:p14="http://schemas.microsoft.com/office/powerpoint/2010/main" val="203762359"/>
              </p:ext>
            </p:extLst>
          </p:nvPr>
        </p:nvGraphicFramePr>
        <p:xfrm>
          <a:off x="156845" y="1481055"/>
          <a:ext cx="8128000" cy="5191760"/>
        </p:xfrm>
        <a:graphic>
          <a:graphicData uri="http://schemas.openxmlformats.org/drawingml/2006/table">
            <a:tbl>
              <a:tblPr firstRow="1" bandRow="1">
                <a:tableStyleId>{5940675A-B579-460E-94D1-54222C63F5DA}</a:tableStyleId>
              </a:tblPr>
              <a:tblGrid>
                <a:gridCol w="1168400">
                  <a:extLst>
                    <a:ext uri="{9D8B030D-6E8A-4147-A177-3AD203B41FA5}">
                      <a16:colId xmlns:a16="http://schemas.microsoft.com/office/drawing/2014/main" val="3489654314"/>
                    </a:ext>
                  </a:extLst>
                </a:gridCol>
                <a:gridCol w="6959600">
                  <a:extLst>
                    <a:ext uri="{9D8B030D-6E8A-4147-A177-3AD203B41FA5}">
                      <a16:colId xmlns:a16="http://schemas.microsoft.com/office/drawing/2014/main" val="1956130273"/>
                    </a:ext>
                  </a:extLst>
                </a:gridCol>
              </a:tblGrid>
              <a:tr h="741680">
                <a:tc>
                  <a:txBody>
                    <a:bodyPr/>
                    <a:lstStyle/>
                    <a:p>
                      <a:endParaRPr lang="en-GB" dirty="0"/>
                    </a:p>
                  </a:txBody>
                  <a:tcPr>
                    <a:lnR w="12700" cap="flat" cmpd="sng" algn="ctr">
                      <a:solidFill>
                        <a:schemeClr val="accent1">
                          <a:lumMod val="60000"/>
                          <a:lumOff val="40000"/>
                        </a:schemeClr>
                      </a:solidFill>
                      <a:prstDash val="solid"/>
                      <a:round/>
                      <a:headEnd type="none" w="med" len="med"/>
                      <a:tailEnd type="none" w="med" len="med"/>
                    </a:lnR>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accent1">
                          <a:lumMod val="60000"/>
                          <a:lumOff val="40000"/>
                        </a:schemeClr>
                      </a:solidFill>
                      <a:prstDash val="solid"/>
                      <a:round/>
                      <a:headEnd type="none" w="med" len="med"/>
                      <a:tailEnd type="none" w="med" len="med"/>
                    </a:lnL>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794047628"/>
                  </a:ext>
                </a:extLst>
              </a:tr>
              <a:tr h="370840">
                <a:tc>
                  <a:txBody>
                    <a:bodyPr/>
                    <a:lstStyle/>
                    <a:p>
                      <a:endParaRPr lang="en-GB"/>
                    </a:p>
                  </a:txBody>
                  <a:tcP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accent1">
                          <a:lumMod val="60000"/>
                          <a:lumOff val="40000"/>
                        </a:schemeClr>
                      </a:solidFill>
                      <a:prstDash val="solid"/>
                      <a:round/>
                      <a:headEnd type="none" w="med" len="med"/>
                      <a:tailEnd type="none" w="med" len="med"/>
                    </a:lnL>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01736652"/>
                  </a:ext>
                </a:extLst>
              </a:tr>
              <a:tr h="370840">
                <a:tc>
                  <a:txBody>
                    <a:bodyPr/>
                    <a:lstStyle/>
                    <a:p>
                      <a:endParaRPr lang="en-GB"/>
                    </a:p>
                  </a:txBody>
                  <a:tcP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accent1">
                          <a:lumMod val="60000"/>
                          <a:lumOff val="40000"/>
                        </a:schemeClr>
                      </a:solidFill>
                      <a:prstDash val="solid"/>
                      <a:round/>
                      <a:headEnd type="none" w="med" len="med"/>
                      <a:tailEnd type="none" w="med" len="med"/>
                    </a:lnL>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326454275"/>
                  </a:ext>
                </a:extLst>
              </a:tr>
              <a:tr h="370840">
                <a:tc>
                  <a:txBody>
                    <a:bodyPr/>
                    <a:lstStyle/>
                    <a:p>
                      <a:endParaRPr lang="en-GB"/>
                    </a:p>
                  </a:txBody>
                  <a:tcP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accent1">
                          <a:lumMod val="60000"/>
                          <a:lumOff val="40000"/>
                        </a:schemeClr>
                      </a:solidFill>
                      <a:prstDash val="solid"/>
                      <a:round/>
                      <a:headEnd type="none" w="med" len="med"/>
                      <a:tailEnd type="none" w="med" len="med"/>
                    </a:lnL>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42561847"/>
                  </a:ext>
                </a:extLst>
              </a:tr>
              <a:tr h="370840">
                <a:tc>
                  <a:txBody>
                    <a:bodyPr/>
                    <a:lstStyle/>
                    <a:p>
                      <a:endParaRPr lang="en-GB"/>
                    </a:p>
                  </a:txBody>
                  <a:tcP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accent1">
                          <a:lumMod val="60000"/>
                          <a:lumOff val="40000"/>
                        </a:schemeClr>
                      </a:solidFill>
                      <a:prstDash val="solid"/>
                      <a:round/>
                      <a:headEnd type="none" w="med" len="med"/>
                      <a:tailEnd type="none" w="med" len="med"/>
                    </a:lnL>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52120518"/>
                  </a:ext>
                </a:extLst>
              </a:tr>
              <a:tr h="370840">
                <a:tc>
                  <a:txBody>
                    <a:bodyPr/>
                    <a:lstStyle/>
                    <a:p>
                      <a:endParaRPr lang="en-GB"/>
                    </a:p>
                  </a:txBody>
                  <a:tcP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accent1">
                          <a:lumMod val="60000"/>
                          <a:lumOff val="40000"/>
                        </a:schemeClr>
                      </a:solidFill>
                      <a:prstDash val="solid"/>
                      <a:round/>
                      <a:headEnd type="none" w="med" len="med"/>
                      <a:tailEnd type="none" w="med" len="med"/>
                    </a:lnL>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10181819"/>
                  </a:ext>
                </a:extLst>
              </a:tr>
              <a:tr h="370840">
                <a:tc>
                  <a:txBody>
                    <a:bodyPr/>
                    <a:lstStyle/>
                    <a:p>
                      <a:endParaRPr lang="en-GB"/>
                    </a:p>
                  </a:txBody>
                  <a:tcP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accent1">
                          <a:lumMod val="60000"/>
                          <a:lumOff val="40000"/>
                        </a:schemeClr>
                      </a:solidFill>
                      <a:prstDash val="solid"/>
                      <a:round/>
                      <a:headEnd type="none" w="med" len="med"/>
                      <a:tailEnd type="none" w="med" len="med"/>
                    </a:lnL>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86882127"/>
                  </a:ext>
                </a:extLst>
              </a:tr>
              <a:tr h="370840">
                <a:tc>
                  <a:txBody>
                    <a:bodyPr/>
                    <a:lstStyle/>
                    <a:p>
                      <a:endParaRPr lang="en-GB"/>
                    </a:p>
                  </a:txBody>
                  <a:tcP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accent1">
                          <a:lumMod val="60000"/>
                          <a:lumOff val="40000"/>
                        </a:schemeClr>
                      </a:solidFill>
                      <a:prstDash val="solid"/>
                      <a:round/>
                      <a:headEnd type="none" w="med" len="med"/>
                      <a:tailEnd type="none" w="med" len="med"/>
                    </a:lnL>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579857055"/>
                  </a:ext>
                </a:extLst>
              </a:tr>
              <a:tr h="370840">
                <a:tc>
                  <a:txBody>
                    <a:bodyPr/>
                    <a:lstStyle/>
                    <a:p>
                      <a:endParaRPr lang="en-GB"/>
                    </a:p>
                  </a:txBody>
                  <a:tcP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accent1">
                          <a:lumMod val="60000"/>
                          <a:lumOff val="40000"/>
                        </a:schemeClr>
                      </a:solidFill>
                      <a:prstDash val="solid"/>
                      <a:round/>
                      <a:headEnd type="none" w="med" len="med"/>
                      <a:tailEnd type="none" w="med" len="med"/>
                    </a:lnL>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99685382"/>
                  </a:ext>
                </a:extLst>
              </a:tr>
              <a:tr h="370840">
                <a:tc>
                  <a:txBody>
                    <a:bodyPr/>
                    <a:lstStyle/>
                    <a:p>
                      <a:endParaRPr lang="en-GB"/>
                    </a:p>
                  </a:txBody>
                  <a:tcP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accent1">
                          <a:lumMod val="60000"/>
                          <a:lumOff val="40000"/>
                        </a:schemeClr>
                      </a:solidFill>
                      <a:prstDash val="solid"/>
                      <a:round/>
                      <a:headEnd type="none" w="med" len="med"/>
                      <a:tailEnd type="none" w="med" len="med"/>
                    </a:lnL>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146527068"/>
                  </a:ext>
                </a:extLst>
              </a:tr>
              <a:tr h="370840">
                <a:tc>
                  <a:txBody>
                    <a:bodyPr/>
                    <a:lstStyle/>
                    <a:p>
                      <a:endParaRPr lang="en-GB"/>
                    </a:p>
                  </a:txBody>
                  <a:tcP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accent1">
                          <a:lumMod val="60000"/>
                          <a:lumOff val="40000"/>
                        </a:schemeClr>
                      </a:solidFill>
                      <a:prstDash val="solid"/>
                      <a:round/>
                      <a:headEnd type="none" w="med" len="med"/>
                      <a:tailEnd type="none" w="med" len="med"/>
                    </a:lnL>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235540608"/>
                  </a:ext>
                </a:extLst>
              </a:tr>
              <a:tr h="370840">
                <a:tc>
                  <a:txBody>
                    <a:bodyPr/>
                    <a:lstStyle/>
                    <a:p>
                      <a:endParaRPr lang="en-GB"/>
                    </a:p>
                  </a:txBody>
                  <a:tcP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accent1">
                          <a:lumMod val="60000"/>
                          <a:lumOff val="40000"/>
                        </a:schemeClr>
                      </a:solidFill>
                      <a:prstDash val="solid"/>
                      <a:round/>
                      <a:headEnd type="none" w="med" len="med"/>
                      <a:tailEnd type="none" w="med" len="med"/>
                    </a:lnL>
                    <a:lnT w="12700" cap="flat" cmpd="sng" algn="ctr">
                      <a:solidFill>
                        <a:schemeClr val="accent1">
                          <a:lumMod val="60000"/>
                          <a:lumOff val="40000"/>
                        </a:schemeClr>
                      </a:solidFill>
                      <a:prstDash val="solid"/>
                      <a:round/>
                      <a:headEnd type="none" w="med" len="med"/>
                      <a:tailEnd type="none" w="med" len="med"/>
                    </a:lnT>
                    <a:lnB w="12700" cap="flat" cmpd="sng" algn="ctr">
                      <a:solidFill>
                        <a:schemeClr val="accent1">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96077115"/>
                  </a:ext>
                </a:extLst>
              </a:tr>
              <a:tr h="370840">
                <a:tc>
                  <a:txBody>
                    <a:bodyPr/>
                    <a:lstStyle/>
                    <a:p>
                      <a:endParaRPr lang="en-GB"/>
                    </a:p>
                  </a:txBody>
                  <a:tcPr>
                    <a:lnR w="12700" cap="flat" cmpd="sng" algn="ctr">
                      <a:solidFill>
                        <a:schemeClr val="accent1">
                          <a:lumMod val="60000"/>
                          <a:lumOff val="40000"/>
                        </a:schemeClr>
                      </a:solidFill>
                      <a:prstDash val="solid"/>
                      <a:round/>
                      <a:headEnd type="none" w="med" len="med"/>
                      <a:tailEnd type="none" w="med" len="med"/>
                    </a:lnR>
                    <a:lnT w="12700" cap="flat" cmpd="sng" algn="ctr">
                      <a:solidFill>
                        <a:schemeClr val="accent1">
                          <a:lumMod val="60000"/>
                          <a:lumOff val="40000"/>
                        </a:schemeClr>
                      </a:solidFill>
                      <a:prstDash val="solid"/>
                      <a:round/>
                      <a:headEnd type="none" w="med" len="med"/>
                      <a:tailEnd type="none" w="med" len="med"/>
                    </a:lnT>
                    <a:solidFill>
                      <a:schemeClr val="bg1"/>
                    </a:solidFill>
                  </a:tcPr>
                </a:tc>
                <a:tc>
                  <a:txBody>
                    <a:bodyPr/>
                    <a:lstStyle/>
                    <a:p>
                      <a:endParaRPr lang="en-GB" dirty="0"/>
                    </a:p>
                  </a:txBody>
                  <a:tcPr>
                    <a:lnL w="12700" cap="flat" cmpd="sng" algn="ctr">
                      <a:solidFill>
                        <a:schemeClr val="accent1">
                          <a:lumMod val="60000"/>
                          <a:lumOff val="40000"/>
                        </a:schemeClr>
                      </a:solidFill>
                      <a:prstDash val="solid"/>
                      <a:round/>
                      <a:headEnd type="none" w="med" len="med"/>
                      <a:tailEnd type="none" w="med" len="med"/>
                    </a:lnL>
                    <a:lnT w="12700" cap="flat" cmpd="sng" algn="ctr">
                      <a:solidFill>
                        <a:schemeClr val="accent1">
                          <a:lumMod val="60000"/>
                          <a:lumOff val="40000"/>
                        </a:schemeClr>
                      </a:solidFill>
                      <a:prstDash val="solid"/>
                      <a:round/>
                      <a:headEnd type="none" w="med" len="med"/>
                      <a:tailEnd type="none" w="med" len="med"/>
                    </a:lnT>
                    <a:solidFill>
                      <a:schemeClr val="bg1"/>
                    </a:solidFill>
                  </a:tcPr>
                </a:tc>
                <a:extLst>
                  <a:ext uri="{0D108BD9-81ED-4DB2-BD59-A6C34878D82A}">
                    <a16:rowId xmlns:a16="http://schemas.microsoft.com/office/drawing/2014/main" val="2121160757"/>
                  </a:ext>
                </a:extLst>
              </a:tr>
            </a:tbl>
          </a:graphicData>
        </a:graphic>
      </p:graphicFrame>
      <p:sp>
        <p:nvSpPr>
          <p:cNvPr id="5" name="TextBox 4">
            <a:extLst>
              <a:ext uri="{FF2B5EF4-FFF2-40B4-BE49-F238E27FC236}">
                <a16:creationId xmlns:a16="http://schemas.microsoft.com/office/drawing/2014/main" id="{F1B3B379-08A7-468F-A49F-E05044C9EB39}"/>
              </a:ext>
            </a:extLst>
          </p:cNvPr>
          <p:cNvSpPr txBox="1"/>
          <p:nvPr userDrawn="1"/>
        </p:nvSpPr>
        <p:spPr>
          <a:xfrm>
            <a:off x="4436231" y="1758772"/>
            <a:ext cx="3771900" cy="461665"/>
          </a:xfrm>
          <a:prstGeom prst="rect">
            <a:avLst/>
          </a:prstGeom>
          <a:noFill/>
        </p:spPr>
        <p:txBody>
          <a:bodyPr wrap="square" rtlCol="0">
            <a:spAutoFit/>
          </a:bodyPr>
          <a:lstStyle/>
          <a:p>
            <a:pPr algn="r"/>
            <a:fld id="{3D2E8651-2B89-4A69-BD24-E497EEE07C9C}" type="datetime2">
              <a:rPr lang="en-GB" sz="2400" u="sng" smtClean="0"/>
              <a:pPr algn="r"/>
              <a:t>Monday, 12 January 2026</a:t>
            </a:fld>
            <a:endParaRPr lang="en-GB" u="sng" dirty="0"/>
          </a:p>
        </p:txBody>
      </p:sp>
      <p:sp>
        <p:nvSpPr>
          <p:cNvPr id="7" name="TextBox 6">
            <a:extLst>
              <a:ext uri="{FF2B5EF4-FFF2-40B4-BE49-F238E27FC236}">
                <a16:creationId xmlns:a16="http://schemas.microsoft.com/office/drawing/2014/main" id="{A94CBABC-6A93-4434-8FF1-FC8EE8B918A8}"/>
              </a:ext>
            </a:extLst>
          </p:cNvPr>
          <p:cNvSpPr txBox="1"/>
          <p:nvPr userDrawn="1"/>
        </p:nvSpPr>
        <p:spPr>
          <a:xfrm>
            <a:off x="1597781" y="2505191"/>
            <a:ext cx="3771900" cy="461665"/>
          </a:xfrm>
          <a:prstGeom prst="rect">
            <a:avLst/>
          </a:prstGeom>
          <a:noFill/>
        </p:spPr>
        <p:txBody>
          <a:bodyPr wrap="square" rtlCol="0">
            <a:spAutoFit/>
          </a:bodyPr>
          <a:lstStyle/>
          <a:p>
            <a:pPr algn="l"/>
            <a:r>
              <a:rPr lang="en-GB" sz="2400" u="sng" dirty="0"/>
              <a:t>Title:</a:t>
            </a:r>
            <a:endParaRPr lang="en-GB" u="sng" dirty="0"/>
          </a:p>
        </p:txBody>
      </p:sp>
      <p:sp>
        <p:nvSpPr>
          <p:cNvPr id="8" name="TextBox 7">
            <a:extLst>
              <a:ext uri="{FF2B5EF4-FFF2-40B4-BE49-F238E27FC236}">
                <a16:creationId xmlns:a16="http://schemas.microsoft.com/office/drawing/2014/main" id="{3C261D7D-89BC-42C7-AFB1-87F9F6C5ED24}"/>
              </a:ext>
            </a:extLst>
          </p:cNvPr>
          <p:cNvSpPr txBox="1"/>
          <p:nvPr userDrawn="1"/>
        </p:nvSpPr>
        <p:spPr>
          <a:xfrm>
            <a:off x="8509635" y="1580693"/>
            <a:ext cx="819150" cy="461665"/>
          </a:xfrm>
          <a:prstGeom prst="rect">
            <a:avLst/>
          </a:prstGeom>
          <a:noFill/>
        </p:spPr>
        <p:txBody>
          <a:bodyPr wrap="square" rtlCol="0">
            <a:spAutoFit/>
          </a:bodyPr>
          <a:lstStyle/>
          <a:p>
            <a:pPr algn="l"/>
            <a:r>
              <a:rPr lang="en-GB" sz="2400" u="none" dirty="0"/>
              <a:t>LOs:</a:t>
            </a:r>
            <a:endParaRPr lang="en-GB" u="none" dirty="0"/>
          </a:p>
        </p:txBody>
      </p:sp>
      <p:sp>
        <p:nvSpPr>
          <p:cNvPr id="9" name="Text Placeholder 8">
            <a:extLst>
              <a:ext uri="{FF2B5EF4-FFF2-40B4-BE49-F238E27FC236}">
                <a16:creationId xmlns:a16="http://schemas.microsoft.com/office/drawing/2014/main" id="{FC7DE43E-C396-42FE-9148-BF697465E0B7}"/>
              </a:ext>
            </a:extLst>
          </p:cNvPr>
          <p:cNvSpPr>
            <a:spLocks noGrp="1"/>
          </p:cNvSpPr>
          <p:nvPr>
            <p:ph type="body" sz="quarter" idx="10"/>
          </p:nvPr>
        </p:nvSpPr>
        <p:spPr>
          <a:xfrm>
            <a:off x="2430145" y="2540717"/>
            <a:ext cx="5229225" cy="369888"/>
          </a:xfrm>
        </p:spPr>
        <p:txBody>
          <a:bodyPr/>
          <a:lstStyle>
            <a:lvl1pPr algn="l">
              <a:buNone/>
              <a:defRPr sz="2400" u="sng"/>
            </a:lvl1pPr>
            <a:lvl2pPr>
              <a:defRPr sz="2400"/>
            </a:lvl2pPr>
            <a:lvl3pPr>
              <a:defRPr sz="2400"/>
            </a:lvl3pPr>
            <a:lvl4pPr>
              <a:defRPr sz="2400"/>
            </a:lvl4pPr>
            <a:lvl5pPr>
              <a:defRPr sz="2400"/>
            </a:lvl5pPr>
          </a:lstStyle>
          <a:p>
            <a:pPr lvl="0"/>
            <a:r>
              <a:rPr lang="en-US"/>
              <a:t>Click to edit Master text styles</a:t>
            </a:r>
          </a:p>
        </p:txBody>
      </p:sp>
      <p:sp>
        <p:nvSpPr>
          <p:cNvPr id="12" name="Text Placeholder 8">
            <a:extLst>
              <a:ext uri="{FF2B5EF4-FFF2-40B4-BE49-F238E27FC236}">
                <a16:creationId xmlns:a16="http://schemas.microsoft.com/office/drawing/2014/main" id="{0E76C1DD-28EC-4532-BAF1-714A8CBDB744}"/>
              </a:ext>
            </a:extLst>
          </p:cNvPr>
          <p:cNvSpPr>
            <a:spLocks noGrp="1"/>
          </p:cNvSpPr>
          <p:nvPr>
            <p:ph type="body" sz="quarter" idx="11"/>
          </p:nvPr>
        </p:nvSpPr>
        <p:spPr>
          <a:xfrm>
            <a:off x="8509636" y="2124272"/>
            <a:ext cx="3525520" cy="1736527"/>
          </a:xfrm>
        </p:spPr>
        <p:txBody>
          <a:bodyPr/>
          <a:lstStyle>
            <a:lvl1pPr algn="l">
              <a:buFont typeface="Arial" panose="020B0604020202020204" pitchFamily="34" charset="0"/>
              <a:buChar char="•"/>
              <a:defRPr sz="2400" u="none"/>
            </a:lvl1pPr>
            <a:lvl2pPr>
              <a:defRPr sz="2400"/>
            </a:lvl2pPr>
            <a:lvl3pPr>
              <a:defRPr sz="2400"/>
            </a:lvl3pPr>
            <a:lvl4pPr>
              <a:defRPr sz="2400"/>
            </a:lvl4pPr>
            <a:lvl5pPr>
              <a:defRPr sz="2400"/>
            </a:lvl5pPr>
          </a:lstStyle>
          <a:p>
            <a:pPr lvl="0"/>
            <a:r>
              <a:rPr lang="en-US"/>
              <a:t>Click to edit Master text styles</a:t>
            </a:r>
          </a:p>
        </p:txBody>
      </p:sp>
      <p:sp>
        <p:nvSpPr>
          <p:cNvPr id="13" name="TextBox 12">
            <a:extLst>
              <a:ext uri="{FF2B5EF4-FFF2-40B4-BE49-F238E27FC236}">
                <a16:creationId xmlns:a16="http://schemas.microsoft.com/office/drawing/2014/main" id="{6FF33B80-B18B-42B3-B06D-9BC9CBF7DDCF}"/>
              </a:ext>
            </a:extLst>
          </p:cNvPr>
          <p:cNvSpPr txBox="1"/>
          <p:nvPr userDrawn="1"/>
        </p:nvSpPr>
        <p:spPr>
          <a:xfrm>
            <a:off x="8509634" y="4131937"/>
            <a:ext cx="1325245" cy="461665"/>
          </a:xfrm>
          <a:prstGeom prst="rect">
            <a:avLst/>
          </a:prstGeom>
          <a:noFill/>
        </p:spPr>
        <p:txBody>
          <a:bodyPr wrap="square" rtlCol="0">
            <a:spAutoFit/>
          </a:bodyPr>
          <a:lstStyle/>
          <a:p>
            <a:pPr algn="l"/>
            <a:r>
              <a:rPr lang="en-GB" sz="2400" u="none" dirty="0"/>
              <a:t>We Will:</a:t>
            </a:r>
            <a:endParaRPr lang="en-GB" u="none" dirty="0"/>
          </a:p>
        </p:txBody>
      </p:sp>
      <p:sp>
        <p:nvSpPr>
          <p:cNvPr id="14" name="Text Placeholder 8">
            <a:extLst>
              <a:ext uri="{FF2B5EF4-FFF2-40B4-BE49-F238E27FC236}">
                <a16:creationId xmlns:a16="http://schemas.microsoft.com/office/drawing/2014/main" id="{84B45ACB-5913-46D4-80D2-4A95B42FB919}"/>
              </a:ext>
            </a:extLst>
          </p:cNvPr>
          <p:cNvSpPr>
            <a:spLocks noGrp="1"/>
          </p:cNvSpPr>
          <p:nvPr>
            <p:ph type="body" sz="quarter" idx="12"/>
          </p:nvPr>
        </p:nvSpPr>
        <p:spPr>
          <a:xfrm>
            <a:off x="8509636" y="4675516"/>
            <a:ext cx="3525520" cy="1736527"/>
          </a:xfrm>
        </p:spPr>
        <p:txBody>
          <a:bodyPr/>
          <a:lstStyle>
            <a:lvl1pPr algn="l">
              <a:buFont typeface="Arial" panose="020B0604020202020204" pitchFamily="34" charset="0"/>
              <a:buChar char="•"/>
              <a:defRPr sz="2400" u="none"/>
            </a:lvl1pPr>
            <a:lvl2pPr>
              <a:defRPr sz="2400"/>
            </a:lvl2pPr>
            <a:lvl3pPr>
              <a:defRPr sz="2400"/>
            </a:lvl3pPr>
            <a:lvl4pPr>
              <a:defRPr sz="2400"/>
            </a:lvl4pPr>
            <a:lvl5pPr>
              <a:defRPr sz="2400"/>
            </a:lvl5pPr>
          </a:lstStyle>
          <a:p>
            <a:pPr lvl="0"/>
            <a:r>
              <a:rPr lang="en-US"/>
              <a:t>Click to edit Master text styles</a:t>
            </a:r>
          </a:p>
        </p:txBody>
      </p:sp>
    </p:spTree>
    <p:extLst>
      <p:ext uri="{BB962C8B-B14F-4D97-AF65-F5344CB8AC3E}">
        <p14:creationId xmlns:p14="http://schemas.microsoft.com/office/powerpoint/2010/main" val="6664173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nect_LessonOutline">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graphicFrame>
        <p:nvGraphicFramePr>
          <p:cNvPr id="4" name="Table 4">
            <a:extLst>
              <a:ext uri="{FF2B5EF4-FFF2-40B4-BE49-F238E27FC236}">
                <a16:creationId xmlns:a16="http://schemas.microsoft.com/office/drawing/2014/main" id="{2B498B81-EEC0-40A8-9ADE-252598B3FA1F}"/>
              </a:ext>
            </a:extLst>
          </p:cNvPr>
          <p:cNvGraphicFramePr>
            <a:graphicFrameLocks noGrp="1"/>
          </p:cNvGraphicFramePr>
          <p:nvPr userDrawn="1">
            <p:extLst>
              <p:ext uri="{D42A27DB-BD31-4B8C-83A1-F6EECF244321}">
                <p14:modId xmlns:p14="http://schemas.microsoft.com/office/powerpoint/2010/main" val="1955725640"/>
              </p:ext>
            </p:extLst>
          </p:nvPr>
        </p:nvGraphicFramePr>
        <p:xfrm>
          <a:off x="367786" y="1454556"/>
          <a:ext cx="11456428" cy="5293161"/>
        </p:xfrm>
        <a:graphic>
          <a:graphicData uri="http://schemas.openxmlformats.org/drawingml/2006/table">
            <a:tbl>
              <a:tblPr firstRow="1" bandRow="1">
                <a:tableStyleId>{21E4AEA4-8DFA-4A89-87EB-49C32662AFE0}</a:tableStyleId>
              </a:tblPr>
              <a:tblGrid>
                <a:gridCol w="2263119">
                  <a:extLst>
                    <a:ext uri="{9D8B030D-6E8A-4147-A177-3AD203B41FA5}">
                      <a16:colId xmlns:a16="http://schemas.microsoft.com/office/drawing/2014/main" val="4066428023"/>
                    </a:ext>
                  </a:extLst>
                </a:gridCol>
                <a:gridCol w="9193309">
                  <a:extLst>
                    <a:ext uri="{9D8B030D-6E8A-4147-A177-3AD203B41FA5}">
                      <a16:colId xmlns:a16="http://schemas.microsoft.com/office/drawing/2014/main" val="3637592064"/>
                    </a:ext>
                  </a:extLst>
                </a:gridCol>
              </a:tblGrid>
              <a:tr h="577161">
                <a:tc>
                  <a:txBody>
                    <a:bodyPr/>
                    <a:lstStyle/>
                    <a:p>
                      <a:r>
                        <a:rPr lang="en-GB" sz="2800" dirty="0"/>
                        <a:t>Lesson Plan</a:t>
                      </a:r>
                    </a:p>
                  </a:txBody>
                  <a:tcPr/>
                </a:tc>
                <a:tc>
                  <a:txBody>
                    <a:bodyPr/>
                    <a:lstStyle/>
                    <a:p>
                      <a:r>
                        <a:rPr lang="en-GB" sz="2800" dirty="0"/>
                        <a:t>Activity</a:t>
                      </a:r>
                    </a:p>
                  </a:txBody>
                  <a:tcPr/>
                </a:tc>
                <a:extLst>
                  <a:ext uri="{0D108BD9-81ED-4DB2-BD59-A6C34878D82A}">
                    <a16:rowId xmlns:a16="http://schemas.microsoft.com/office/drawing/2014/main" val="2249842042"/>
                  </a:ext>
                </a:extLst>
              </a:tr>
              <a:tr h="1080000">
                <a:tc>
                  <a:txBody>
                    <a:bodyPr/>
                    <a:lstStyle/>
                    <a:p>
                      <a:r>
                        <a:rPr lang="en-GB" sz="2800" dirty="0"/>
                        <a:t>Starter</a:t>
                      </a:r>
                    </a:p>
                  </a:txBody>
                  <a:tcPr/>
                </a:tc>
                <a:tc>
                  <a:txBody>
                    <a:bodyPr/>
                    <a:lstStyle/>
                    <a:p>
                      <a:endParaRPr lang="en-GB" sz="2800"/>
                    </a:p>
                  </a:txBody>
                  <a:tcPr/>
                </a:tc>
                <a:extLst>
                  <a:ext uri="{0D108BD9-81ED-4DB2-BD59-A6C34878D82A}">
                    <a16:rowId xmlns:a16="http://schemas.microsoft.com/office/drawing/2014/main" val="864296844"/>
                  </a:ext>
                </a:extLst>
              </a:tr>
              <a:tr h="2556000">
                <a:tc>
                  <a:txBody>
                    <a:bodyPr/>
                    <a:lstStyle/>
                    <a:p>
                      <a:r>
                        <a:rPr lang="en-GB" sz="2800" dirty="0"/>
                        <a:t>Main</a:t>
                      </a:r>
                    </a:p>
                  </a:txBody>
                  <a:tcPr/>
                </a:tc>
                <a:tc>
                  <a:txBody>
                    <a:bodyPr/>
                    <a:lstStyle/>
                    <a:p>
                      <a:endParaRPr lang="en-GB" sz="2800"/>
                    </a:p>
                  </a:txBody>
                  <a:tcPr/>
                </a:tc>
                <a:extLst>
                  <a:ext uri="{0D108BD9-81ED-4DB2-BD59-A6C34878D82A}">
                    <a16:rowId xmlns:a16="http://schemas.microsoft.com/office/drawing/2014/main" val="3173613165"/>
                  </a:ext>
                </a:extLst>
              </a:tr>
              <a:tr h="1080000">
                <a:tc>
                  <a:txBody>
                    <a:bodyPr/>
                    <a:lstStyle/>
                    <a:p>
                      <a:r>
                        <a:rPr lang="en-GB" sz="2800" dirty="0"/>
                        <a:t>Plenary</a:t>
                      </a:r>
                    </a:p>
                  </a:txBody>
                  <a:tcPr/>
                </a:tc>
                <a:tc>
                  <a:txBody>
                    <a:bodyPr/>
                    <a:lstStyle/>
                    <a:p>
                      <a:endParaRPr lang="en-GB" sz="2800" dirty="0"/>
                    </a:p>
                  </a:txBody>
                  <a:tcPr/>
                </a:tc>
                <a:extLst>
                  <a:ext uri="{0D108BD9-81ED-4DB2-BD59-A6C34878D82A}">
                    <a16:rowId xmlns:a16="http://schemas.microsoft.com/office/drawing/2014/main" val="2468599411"/>
                  </a:ext>
                </a:extLst>
              </a:tr>
            </a:tbl>
          </a:graphicData>
        </a:graphic>
      </p:graphicFrame>
      <p:sp>
        <p:nvSpPr>
          <p:cNvPr id="6" name="Text Placeholder 5">
            <a:extLst>
              <a:ext uri="{FF2B5EF4-FFF2-40B4-BE49-F238E27FC236}">
                <a16:creationId xmlns:a16="http://schemas.microsoft.com/office/drawing/2014/main" id="{7F927C08-0E56-4CD2-BCF0-BFD5F4DD0033}"/>
              </a:ext>
            </a:extLst>
          </p:cNvPr>
          <p:cNvSpPr>
            <a:spLocks noGrp="1"/>
          </p:cNvSpPr>
          <p:nvPr>
            <p:ph type="body" sz="quarter" idx="10"/>
          </p:nvPr>
        </p:nvSpPr>
        <p:spPr>
          <a:xfrm>
            <a:off x="2662238" y="5694363"/>
            <a:ext cx="9158287" cy="9223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8" name="Text Placeholder 5">
            <a:extLst>
              <a:ext uri="{FF2B5EF4-FFF2-40B4-BE49-F238E27FC236}">
                <a16:creationId xmlns:a16="http://schemas.microsoft.com/office/drawing/2014/main" id="{E3422714-A2E8-4AEC-8F5F-CFEEE1A0043E}"/>
              </a:ext>
            </a:extLst>
          </p:cNvPr>
          <p:cNvSpPr>
            <a:spLocks noGrp="1"/>
          </p:cNvSpPr>
          <p:nvPr>
            <p:ph type="body" sz="quarter" idx="11"/>
          </p:nvPr>
        </p:nvSpPr>
        <p:spPr>
          <a:xfrm>
            <a:off x="2662238" y="3113291"/>
            <a:ext cx="9158287" cy="24360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Text Placeholder 5">
            <a:extLst>
              <a:ext uri="{FF2B5EF4-FFF2-40B4-BE49-F238E27FC236}">
                <a16:creationId xmlns:a16="http://schemas.microsoft.com/office/drawing/2014/main" id="{3F82A2F8-2982-41B8-A4C0-AB612112D993}"/>
              </a:ext>
            </a:extLst>
          </p:cNvPr>
          <p:cNvSpPr>
            <a:spLocks noGrp="1"/>
          </p:cNvSpPr>
          <p:nvPr>
            <p:ph type="body" sz="quarter" idx="12"/>
          </p:nvPr>
        </p:nvSpPr>
        <p:spPr>
          <a:xfrm>
            <a:off x="2662238" y="2099458"/>
            <a:ext cx="9158287" cy="9223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14275641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nect_InTheNews">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sp>
        <p:nvSpPr>
          <p:cNvPr id="13" name="TextBox 12">
            <a:extLst>
              <a:ext uri="{FF2B5EF4-FFF2-40B4-BE49-F238E27FC236}">
                <a16:creationId xmlns:a16="http://schemas.microsoft.com/office/drawing/2014/main" id="{75AC1175-5E98-4B2D-A854-D21A664AA284}"/>
              </a:ext>
            </a:extLst>
          </p:cNvPr>
          <p:cNvSpPr txBox="1"/>
          <p:nvPr userDrawn="1"/>
        </p:nvSpPr>
        <p:spPr>
          <a:xfrm>
            <a:off x="212271" y="1501554"/>
            <a:ext cx="9519558" cy="1785104"/>
          </a:xfrm>
          <a:prstGeom prst="rect">
            <a:avLst/>
          </a:prstGeom>
          <a:noFill/>
        </p:spPr>
        <p:txBody>
          <a:bodyPr wrap="square" rtlCol="0">
            <a:spAutoFit/>
          </a:bodyPr>
          <a:lstStyle/>
          <a:p>
            <a:r>
              <a:rPr lang="en-GB" sz="5400" dirty="0"/>
              <a:t>In the News</a:t>
            </a:r>
          </a:p>
          <a:p>
            <a:endParaRPr lang="en-GB" sz="2800" dirty="0"/>
          </a:p>
          <a:p>
            <a:r>
              <a:rPr lang="en-GB" sz="2800" dirty="0"/>
              <a:t>Why is this relevant to</a:t>
            </a:r>
          </a:p>
        </p:txBody>
      </p:sp>
      <p:pic>
        <p:nvPicPr>
          <p:cNvPr id="15" name="Picture 14" descr="Text&#10;&#10;Description automatically generated">
            <a:extLst>
              <a:ext uri="{FF2B5EF4-FFF2-40B4-BE49-F238E27FC236}">
                <a16:creationId xmlns:a16="http://schemas.microsoft.com/office/drawing/2014/main" id="{61466988-9AD7-49C5-A2D9-C620486F3B20}"/>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b="13888"/>
          <a:stretch/>
        </p:blipFill>
        <p:spPr>
          <a:xfrm>
            <a:off x="9096007" y="1803299"/>
            <a:ext cx="2910255" cy="2479143"/>
          </a:xfrm>
          <a:prstGeom prst="rect">
            <a:avLst/>
          </a:prstGeom>
        </p:spPr>
      </p:pic>
      <p:sp>
        <p:nvSpPr>
          <p:cNvPr id="18" name="Text Placeholder 17">
            <a:extLst>
              <a:ext uri="{FF2B5EF4-FFF2-40B4-BE49-F238E27FC236}">
                <a16:creationId xmlns:a16="http://schemas.microsoft.com/office/drawing/2014/main" id="{AFED47FF-3B88-4417-8D7E-F0A1F1A91B5A}"/>
              </a:ext>
            </a:extLst>
          </p:cNvPr>
          <p:cNvSpPr>
            <a:spLocks noGrp="1"/>
          </p:cNvSpPr>
          <p:nvPr>
            <p:ph type="body" sz="quarter" idx="10"/>
          </p:nvPr>
        </p:nvSpPr>
        <p:spPr>
          <a:xfrm>
            <a:off x="3524546" y="2790846"/>
            <a:ext cx="5213350" cy="465137"/>
          </a:xfrm>
        </p:spPr>
        <p:txBody>
          <a:bodyPr>
            <a:noAutofit/>
          </a:bodyPr>
          <a:lstStyle>
            <a:lvl1pPr>
              <a:buNone/>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6" name="Picture 15" descr="Logo, icon&#10;&#10;Description automatically generated">
            <a:extLst>
              <a:ext uri="{FF2B5EF4-FFF2-40B4-BE49-F238E27FC236}">
                <a16:creationId xmlns:a16="http://schemas.microsoft.com/office/drawing/2014/main" id="{CF900529-4323-4416-AD49-CB66436C71D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9578356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nect_Scrabble">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sp>
        <p:nvSpPr>
          <p:cNvPr id="12" name="TextBox 11">
            <a:extLst>
              <a:ext uri="{FF2B5EF4-FFF2-40B4-BE49-F238E27FC236}">
                <a16:creationId xmlns:a16="http://schemas.microsoft.com/office/drawing/2014/main" id="{6777B4C9-3A57-4DBB-A07A-AE5E16623E6C}"/>
              </a:ext>
            </a:extLst>
          </p:cNvPr>
          <p:cNvSpPr txBox="1"/>
          <p:nvPr userDrawn="1"/>
        </p:nvSpPr>
        <p:spPr>
          <a:xfrm>
            <a:off x="212271" y="1501554"/>
            <a:ext cx="9519558" cy="1354217"/>
          </a:xfrm>
          <a:prstGeom prst="rect">
            <a:avLst/>
          </a:prstGeom>
          <a:noFill/>
        </p:spPr>
        <p:txBody>
          <a:bodyPr wrap="square" rtlCol="0">
            <a:spAutoFit/>
          </a:bodyPr>
          <a:lstStyle/>
          <a:p>
            <a:r>
              <a:rPr lang="en-GB" sz="5400" dirty="0"/>
              <a:t>Scrabble</a:t>
            </a:r>
          </a:p>
          <a:p>
            <a:r>
              <a:rPr lang="en-GB" sz="2800" dirty="0"/>
              <a:t>Make as many keywords as you can. </a:t>
            </a:r>
          </a:p>
        </p:txBody>
      </p:sp>
      <p:sp>
        <p:nvSpPr>
          <p:cNvPr id="16" name="Text Placeholder 15">
            <a:extLst>
              <a:ext uri="{FF2B5EF4-FFF2-40B4-BE49-F238E27FC236}">
                <a16:creationId xmlns:a16="http://schemas.microsoft.com/office/drawing/2014/main" id="{E15A2674-37CB-4FE0-8A2C-4DD8FB0CC855}"/>
              </a:ext>
            </a:extLst>
          </p:cNvPr>
          <p:cNvSpPr>
            <a:spLocks noGrp="1"/>
          </p:cNvSpPr>
          <p:nvPr>
            <p:ph type="body" sz="quarter" idx="10"/>
          </p:nvPr>
        </p:nvSpPr>
        <p:spPr>
          <a:xfrm>
            <a:off x="2048159" y="5508254"/>
            <a:ext cx="1069975" cy="982663"/>
          </a:xfrm>
          <a:noFill/>
        </p:spPr>
        <p:style>
          <a:lnRef idx="2">
            <a:schemeClr val="dk1"/>
          </a:lnRef>
          <a:fillRef idx="1">
            <a:schemeClr val="lt1"/>
          </a:fillRef>
          <a:effectRef idx="0">
            <a:schemeClr val="dk1"/>
          </a:effectRef>
          <a:fontRef idx="minor">
            <a:schemeClr val="dk1"/>
          </a:fontRef>
        </p:style>
        <p:txBody>
          <a:bodyPr>
            <a:noAutofit/>
          </a:bodyPr>
          <a:lstStyle>
            <a:lvl1pPr>
              <a:defRPr sz="4000"/>
            </a:lvl1pPr>
            <a:lvl2pPr>
              <a:defRPr sz="3600"/>
            </a:lvl2pPr>
            <a:lvl3pPr>
              <a:defRPr sz="3200"/>
            </a:lvl3pPr>
            <a:lvl4pPr>
              <a:defRPr sz="2800"/>
            </a:lvl4pPr>
            <a:lvl5pPr>
              <a:defRPr sz="2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7" name="Text Placeholder 15">
            <a:extLst>
              <a:ext uri="{FF2B5EF4-FFF2-40B4-BE49-F238E27FC236}">
                <a16:creationId xmlns:a16="http://schemas.microsoft.com/office/drawing/2014/main" id="{1A14E411-3274-48E4-B198-6B5D62CC1438}"/>
              </a:ext>
            </a:extLst>
          </p:cNvPr>
          <p:cNvSpPr>
            <a:spLocks noGrp="1"/>
          </p:cNvSpPr>
          <p:nvPr>
            <p:ph type="body" sz="quarter" idx="11"/>
          </p:nvPr>
        </p:nvSpPr>
        <p:spPr>
          <a:xfrm>
            <a:off x="3818008" y="5508254"/>
            <a:ext cx="1069975" cy="982663"/>
          </a:xfrm>
          <a:noFill/>
        </p:spPr>
        <p:style>
          <a:lnRef idx="2">
            <a:schemeClr val="dk1"/>
          </a:lnRef>
          <a:fillRef idx="1">
            <a:schemeClr val="lt1"/>
          </a:fillRef>
          <a:effectRef idx="0">
            <a:schemeClr val="dk1"/>
          </a:effectRef>
          <a:fontRef idx="minor">
            <a:schemeClr val="dk1"/>
          </a:fontRef>
        </p:style>
        <p:txBody>
          <a:bodyPr>
            <a:noAutofit/>
          </a:bodyPr>
          <a:lstStyle>
            <a:lvl1pPr>
              <a:defRPr sz="4000"/>
            </a:lvl1pPr>
            <a:lvl2pPr>
              <a:defRPr sz="3600"/>
            </a:lvl2pPr>
            <a:lvl3pPr>
              <a:defRPr sz="3200"/>
            </a:lvl3pPr>
            <a:lvl4pPr>
              <a:defRPr sz="2800"/>
            </a:lvl4pPr>
            <a:lvl5pPr>
              <a:defRPr sz="2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8" name="Text Placeholder 15">
            <a:extLst>
              <a:ext uri="{FF2B5EF4-FFF2-40B4-BE49-F238E27FC236}">
                <a16:creationId xmlns:a16="http://schemas.microsoft.com/office/drawing/2014/main" id="{7FC1603B-3E75-4D59-9EA6-88919FCD21A4}"/>
              </a:ext>
            </a:extLst>
          </p:cNvPr>
          <p:cNvSpPr>
            <a:spLocks noGrp="1"/>
          </p:cNvSpPr>
          <p:nvPr>
            <p:ph type="body" sz="quarter" idx="12"/>
          </p:nvPr>
        </p:nvSpPr>
        <p:spPr>
          <a:xfrm>
            <a:off x="5587857" y="5508254"/>
            <a:ext cx="1069975" cy="982663"/>
          </a:xfrm>
          <a:noFill/>
        </p:spPr>
        <p:style>
          <a:lnRef idx="2">
            <a:schemeClr val="dk1"/>
          </a:lnRef>
          <a:fillRef idx="1">
            <a:schemeClr val="lt1"/>
          </a:fillRef>
          <a:effectRef idx="0">
            <a:schemeClr val="dk1"/>
          </a:effectRef>
          <a:fontRef idx="minor">
            <a:schemeClr val="dk1"/>
          </a:fontRef>
        </p:style>
        <p:txBody>
          <a:bodyPr>
            <a:noAutofit/>
          </a:bodyPr>
          <a:lstStyle>
            <a:lvl1pPr>
              <a:defRPr sz="4000"/>
            </a:lvl1pPr>
            <a:lvl2pPr>
              <a:defRPr sz="3600"/>
            </a:lvl2pPr>
            <a:lvl3pPr>
              <a:defRPr sz="3200"/>
            </a:lvl3pPr>
            <a:lvl4pPr>
              <a:defRPr sz="2800"/>
            </a:lvl4pPr>
            <a:lvl5pPr>
              <a:defRPr sz="2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9" name="Text Placeholder 15">
            <a:extLst>
              <a:ext uri="{FF2B5EF4-FFF2-40B4-BE49-F238E27FC236}">
                <a16:creationId xmlns:a16="http://schemas.microsoft.com/office/drawing/2014/main" id="{75C2BB96-B209-47D8-AAEF-E20AC2FE91DF}"/>
              </a:ext>
            </a:extLst>
          </p:cNvPr>
          <p:cNvSpPr>
            <a:spLocks noGrp="1"/>
          </p:cNvSpPr>
          <p:nvPr>
            <p:ph type="body" sz="quarter" idx="13"/>
          </p:nvPr>
        </p:nvSpPr>
        <p:spPr>
          <a:xfrm>
            <a:off x="7357706" y="5508494"/>
            <a:ext cx="1069975" cy="982663"/>
          </a:xfrm>
          <a:noFill/>
        </p:spPr>
        <p:style>
          <a:lnRef idx="2">
            <a:schemeClr val="dk1"/>
          </a:lnRef>
          <a:fillRef idx="1">
            <a:schemeClr val="lt1"/>
          </a:fillRef>
          <a:effectRef idx="0">
            <a:schemeClr val="dk1"/>
          </a:effectRef>
          <a:fontRef idx="minor">
            <a:schemeClr val="dk1"/>
          </a:fontRef>
        </p:style>
        <p:txBody>
          <a:bodyPr>
            <a:noAutofit/>
          </a:bodyPr>
          <a:lstStyle>
            <a:lvl1pPr>
              <a:defRPr sz="4000"/>
            </a:lvl1pPr>
            <a:lvl2pPr>
              <a:defRPr sz="3600"/>
            </a:lvl2pPr>
            <a:lvl3pPr>
              <a:defRPr sz="3200"/>
            </a:lvl3pPr>
            <a:lvl4pPr>
              <a:defRPr sz="2800"/>
            </a:lvl4pPr>
            <a:lvl5pPr>
              <a:defRPr sz="2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0" name="Text Placeholder 15">
            <a:extLst>
              <a:ext uri="{FF2B5EF4-FFF2-40B4-BE49-F238E27FC236}">
                <a16:creationId xmlns:a16="http://schemas.microsoft.com/office/drawing/2014/main" id="{67AF85DD-6C42-4FEF-AEDD-14D7D9A9528B}"/>
              </a:ext>
            </a:extLst>
          </p:cNvPr>
          <p:cNvSpPr>
            <a:spLocks noGrp="1"/>
          </p:cNvSpPr>
          <p:nvPr>
            <p:ph type="body" sz="quarter" idx="14"/>
          </p:nvPr>
        </p:nvSpPr>
        <p:spPr>
          <a:xfrm>
            <a:off x="9127555" y="5508253"/>
            <a:ext cx="1069975" cy="982663"/>
          </a:xfrm>
          <a:noFill/>
        </p:spPr>
        <p:style>
          <a:lnRef idx="2">
            <a:schemeClr val="dk1"/>
          </a:lnRef>
          <a:fillRef idx="1">
            <a:schemeClr val="lt1"/>
          </a:fillRef>
          <a:effectRef idx="0">
            <a:schemeClr val="dk1"/>
          </a:effectRef>
          <a:fontRef idx="minor">
            <a:schemeClr val="dk1"/>
          </a:fontRef>
        </p:style>
        <p:txBody>
          <a:bodyPr>
            <a:noAutofit/>
          </a:bodyPr>
          <a:lstStyle>
            <a:lvl1pPr>
              <a:defRPr sz="4000"/>
            </a:lvl1pPr>
            <a:lvl2pPr>
              <a:defRPr sz="3600"/>
            </a:lvl2pPr>
            <a:lvl3pPr>
              <a:defRPr sz="3200"/>
            </a:lvl3pPr>
            <a:lvl4pPr>
              <a:defRPr sz="2800"/>
            </a:lvl4pPr>
            <a:lvl5pPr>
              <a:defRPr sz="2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1" name="Text Placeholder 15">
            <a:extLst>
              <a:ext uri="{FF2B5EF4-FFF2-40B4-BE49-F238E27FC236}">
                <a16:creationId xmlns:a16="http://schemas.microsoft.com/office/drawing/2014/main" id="{351BCB95-E6F2-40BD-AB24-541EBE93C2C1}"/>
              </a:ext>
            </a:extLst>
          </p:cNvPr>
          <p:cNvSpPr>
            <a:spLocks noGrp="1"/>
          </p:cNvSpPr>
          <p:nvPr>
            <p:ph type="body" sz="quarter" idx="15"/>
          </p:nvPr>
        </p:nvSpPr>
        <p:spPr>
          <a:xfrm>
            <a:off x="2048159" y="4236989"/>
            <a:ext cx="1069975" cy="982663"/>
          </a:xfrm>
          <a:noFill/>
        </p:spPr>
        <p:style>
          <a:lnRef idx="2">
            <a:schemeClr val="dk1"/>
          </a:lnRef>
          <a:fillRef idx="1">
            <a:schemeClr val="lt1"/>
          </a:fillRef>
          <a:effectRef idx="0">
            <a:schemeClr val="dk1"/>
          </a:effectRef>
          <a:fontRef idx="minor">
            <a:schemeClr val="dk1"/>
          </a:fontRef>
        </p:style>
        <p:txBody>
          <a:bodyPr>
            <a:noAutofit/>
          </a:bodyPr>
          <a:lstStyle>
            <a:lvl1pPr>
              <a:defRPr sz="4000"/>
            </a:lvl1pPr>
            <a:lvl2pPr>
              <a:defRPr sz="3600"/>
            </a:lvl2pPr>
            <a:lvl3pPr>
              <a:defRPr sz="3200"/>
            </a:lvl3pPr>
            <a:lvl4pPr>
              <a:defRPr sz="2800"/>
            </a:lvl4pPr>
            <a:lvl5pPr>
              <a:defRPr sz="2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2" name="Text Placeholder 15">
            <a:extLst>
              <a:ext uri="{FF2B5EF4-FFF2-40B4-BE49-F238E27FC236}">
                <a16:creationId xmlns:a16="http://schemas.microsoft.com/office/drawing/2014/main" id="{3FCFA3BF-C861-424A-9C3C-BC8FB70D0D0E}"/>
              </a:ext>
            </a:extLst>
          </p:cNvPr>
          <p:cNvSpPr>
            <a:spLocks noGrp="1"/>
          </p:cNvSpPr>
          <p:nvPr>
            <p:ph type="body" sz="quarter" idx="16"/>
          </p:nvPr>
        </p:nvSpPr>
        <p:spPr>
          <a:xfrm>
            <a:off x="3818008" y="4236989"/>
            <a:ext cx="1069975" cy="982663"/>
          </a:xfrm>
          <a:noFill/>
        </p:spPr>
        <p:style>
          <a:lnRef idx="2">
            <a:schemeClr val="dk1"/>
          </a:lnRef>
          <a:fillRef idx="1">
            <a:schemeClr val="lt1"/>
          </a:fillRef>
          <a:effectRef idx="0">
            <a:schemeClr val="dk1"/>
          </a:effectRef>
          <a:fontRef idx="minor">
            <a:schemeClr val="dk1"/>
          </a:fontRef>
        </p:style>
        <p:txBody>
          <a:bodyPr>
            <a:noAutofit/>
          </a:bodyPr>
          <a:lstStyle>
            <a:lvl1pPr>
              <a:defRPr sz="4000"/>
            </a:lvl1pPr>
            <a:lvl2pPr>
              <a:defRPr sz="3600"/>
            </a:lvl2pPr>
            <a:lvl3pPr>
              <a:defRPr sz="3200"/>
            </a:lvl3pPr>
            <a:lvl4pPr>
              <a:defRPr sz="2800"/>
            </a:lvl4pPr>
            <a:lvl5pPr>
              <a:defRPr sz="2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3" name="Text Placeholder 15">
            <a:extLst>
              <a:ext uri="{FF2B5EF4-FFF2-40B4-BE49-F238E27FC236}">
                <a16:creationId xmlns:a16="http://schemas.microsoft.com/office/drawing/2014/main" id="{1A774F1C-3D44-4F39-AEE2-45F6110E8FDE}"/>
              </a:ext>
            </a:extLst>
          </p:cNvPr>
          <p:cNvSpPr>
            <a:spLocks noGrp="1"/>
          </p:cNvSpPr>
          <p:nvPr>
            <p:ph type="body" sz="quarter" idx="17"/>
          </p:nvPr>
        </p:nvSpPr>
        <p:spPr>
          <a:xfrm>
            <a:off x="5587857" y="4236989"/>
            <a:ext cx="1069975" cy="982663"/>
          </a:xfrm>
          <a:noFill/>
        </p:spPr>
        <p:style>
          <a:lnRef idx="2">
            <a:schemeClr val="dk1"/>
          </a:lnRef>
          <a:fillRef idx="1">
            <a:schemeClr val="lt1"/>
          </a:fillRef>
          <a:effectRef idx="0">
            <a:schemeClr val="dk1"/>
          </a:effectRef>
          <a:fontRef idx="minor">
            <a:schemeClr val="dk1"/>
          </a:fontRef>
        </p:style>
        <p:txBody>
          <a:bodyPr>
            <a:noAutofit/>
          </a:bodyPr>
          <a:lstStyle>
            <a:lvl1pPr>
              <a:defRPr sz="4000"/>
            </a:lvl1pPr>
            <a:lvl2pPr>
              <a:defRPr sz="3600"/>
            </a:lvl2pPr>
            <a:lvl3pPr>
              <a:defRPr sz="3200"/>
            </a:lvl3pPr>
            <a:lvl4pPr>
              <a:defRPr sz="2800"/>
            </a:lvl4pPr>
            <a:lvl5pPr>
              <a:defRPr sz="2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4" name="Text Placeholder 15">
            <a:extLst>
              <a:ext uri="{FF2B5EF4-FFF2-40B4-BE49-F238E27FC236}">
                <a16:creationId xmlns:a16="http://schemas.microsoft.com/office/drawing/2014/main" id="{890B730E-DCA5-4D51-8DFF-F5F5319E492D}"/>
              </a:ext>
            </a:extLst>
          </p:cNvPr>
          <p:cNvSpPr>
            <a:spLocks noGrp="1"/>
          </p:cNvSpPr>
          <p:nvPr>
            <p:ph type="body" sz="quarter" idx="18"/>
          </p:nvPr>
        </p:nvSpPr>
        <p:spPr>
          <a:xfrm>
            <a:off x="7357706" y="4237229"/>
            <a:ext cx="1069975" cy="982663"/>
          </a:xfrm>
          <a:noFill/>
        </p:spPr>
        <p:style>
          <a:lnRef idx="2">
            <a:schemeClr val="dk1"/>
          </a:lnRef>
          <a:fillRef idx="1">
            <a:schemeClr val="lt1"/>
          </a:fillRef>
          <a:effectRef idx="0">
            <a:schemeClr val="dk1"/>
          </a:effectRef>
          <a:fontRef idx="minor">
            <a:schemeClr val="dk1"/>
          </a:fontRef>
        </p:style>
        <p:txBody>
          <a:bodyPr>
            <a:noAutofit/>
          </a:bodyPr>
          <a:lstStyle>
            <a:lvl1pPr>
              <a:defRPr sz="4000"/>
            </a:lvl1pPr>
            <a:lvl2pPr>
              <a:defRPr sz="3600"/>
            </a:lvl2pPr>
            <a:lvl3pPr>
              <a:defRPr sz="3200"/>
            </a:lvl3pPr>
            <a:lvl4pPr>
              <a:defRPr sz="2800"/>
            </a:lvl4pPr>
            <a:lvl5pPr>
              <a:defRPr sz="2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5" name="Text Placeholder 15">
            <a:extLst>
              <a:ext uri="{FF2B5EF4-FFF2-40B4-BE49-F238E27FC236}">
                <a16:creationId xmlns:a16="http://schemas.microsoft.com/office/drawing/2014/main" id="{1DDC8E25-F0E9-4DF2-A805-F6B396C4F19E}"/>
              </a:ext>
            </a:extLst>
          </p:cNvPr>
          <p:cNvSpPr>
            <a:spLocks noGrp="1"/>
          </p:cNvSpPr>
          <p:nvPr>
            <p:ph type="body" sz="quarter" idx="19"/>
          </p:nvPr>
        </p:nvSpPr>
        <p:spPr>
          <a:xfrm>
            <a:off x="9127555" y="4236988"/>
            <a:ext cx="1069975" cy="982663"/>
          </a:xfrm>
          <a:noFill/>
        </p:spPr>
        <p:style>
          <a:lnRef idx="2">
            <a:schemeClr val="dk1"/>
          </a:lnRef>
          <a:fillRef idx="1">
            <a:schemeClr val="lt1"/>
          </a:fillRef>
          <a:effectRef idx="0">
            <a:schemeClr val="dk1"/>
          </a:effectRef>
          <a:fontRef idx="minor">
            <a:schemeClr val="dk1"/>
          </a:fontRef>
        </p:style>
        <p:txBody>
          <a:bodyPr>
            <a:noAutofit/>
          </a:bodyPr>
          <a:lstStyle>
            <a:lvl1pPr>
              <a:defRPr sz="4000"/>
            </a:lvl1pPr>
            <a:lvl2pPr>
              <a:defRPr sz="3600"/>
            </a:lvl2pPr>
            <a:lvl3pPr>
              <a:defRPr sz="3200"/>
            </a:lvl3pPr>
            <a:lvl4pPr>
              <a:defRPr sz="2800"/>
            </a:lvl4pPr>
            <a:lvl5pPr>
              <a:defRPr sz="2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6" name="Text Placeholder 15">
            <a:extLst>
              <a:ext uri="{FF2B5EF4-FFF2-40B4-BE49-F238E27FC236}">
                <a16:creationId xmlns:a16="http://schemas.microsoft.com/office/drawing/2014/main" id="{5AD65DE9-95DD-43FD-A292-27604AB29116}"/>
              </a:ext>
            </a:extLst>
          </p:cNvPr>
          <p:cNvSpPr>
            <a:spLocks noGrp="1"/>
          </p:cNvSpPr>
          <p:nvPr>
            <p:ph type="body" sz="quarter" idx="20"/>
          </p:nvPr>
        </p:nvSpPr>
        <p:spPr>
          <a:xfrm>
            <a:off x="2048159" y="2965483"/>
            <a:ext cx="1069975" cy="982663"/>
          </a:xfrm>
          <a:noFill/>
        </p:spPr>
        <p:style>
          <a:lnRef idx="2">
            <a:schemeClr val="dk1"/>
          </a:lnRef>
          <a:fillRef idx="1">
            <a:schemeClr val="lt1"/>
          </a:fillRef>
          <a:effectRef idx="0">
            <a:schemeClr val="dk1"/>
          </a:effectRef>
          <a:fontRef idx="minor">
            <a:schemeClr val="dk1"/>
          </a:fontRef>
        </p:style>
        <p:txBody>
          <a:bodyPr>
            <a:noAutofit/>
          </a:bodyPr>
          <a:lstStyle>
            <a:lvl1pPr>
              <a:defRPr sz="4000"/>
            </a:lvl1pPr>
            <a:lvl2pPr>
              <a:defRPr sz="3600"/>
            </a:lvl2pPr>
            <a:lvl3pPr>
              <a:defRPr sz="3200"/>
            </a:lvl3pPr>
            <a:lvl4pPr>
              <a:defRPr sz="2800"/>
            </a:lvl4pPr>
            <a:lvl5pPr>
              <a:defRPr sz="2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7" name="Text Placeholder 15">
            <a:extLst>
              <a:ext uri="{FF2B5EF4-FFF2-40B4-BE49-F238E27FC236}">
                <a16:creationId xmlns:a16="http://schemas.microsoft.com/office/drawing/2014/main" id="{EFD9170F-D32F-4885-8AB4-98442A7CE1FB}"/>
              </a:ext>
            </a:extLst>
          </p:cNvPr>
          <p:cNvSpPr>
            <a:spLocks noGrp="1"/>
          </p:cNvSpPr>
          <p:nvPr>
            <p:ph type="body" sz="quarter" idx="21"/>
          </p:nvPr>
        </p:nvSpPr>
        <p:spPr>
          <a:xfrm>
            <a:off x="3818008" y="2965483"/>
            <a:ext cx="1069975" cy="982663"/>
          </a:xfrm>
          <a:noFill/>
        </p:spPr>
        <p:style>
          <a:lnRef idx="2">
            <a:schemeClr val="dk1"/>
          </a:lnRef>
          <a:fillRef idx="1">
            <a:schemeClr val="lt1"/>
          </a:fillRef>
          <a:effectRef idx="0">
            <a:schemeClr val="dk1"/>
          </a:effectRef>
          <a:fontRef idx="minor">
            <a:schemeClr val="dk1"/>
          </a:fontRef>
        </p:style>
        <p:txBody>
          <a:bodyPr>
            <a:noAutofit/>
          </a:bodyPr>
          <a:lstStyle>
            <a:lvl1pPr>
              <a:defRPr sz="4000"/>
            </a:lvl1pPr>
            <a:lvl2pPr>
              <a:defRPr sz="3600"/>
            </a:lvl2pPr>
            <a:lvl3pPr>
              <a:defRPr sz="3200"/>
            </a:lvl3pPr>
            <a:lvl4pPr>
              <a:defRPr sz="2800"/>
            </a:lvl4pPr>
            <a:lvl5pPr>
              <a:defRPr sz="2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8" name="Text Placeholder 15">
            <a:extLst>
              <a:ext uri="{FF2B5EF4-FFF2-40B4-BE49-F238E27FC236}">
                <a16:creationId xmlns:a16="http://schemas.microsoft.com/office/drawing/2014/main" id="{3FF00AD0-597B-4FD6-9A5E-8300FF0C43B4}"/>
              </a:ext>
            </a:extLst>
          </p:cNvPr>
          <p:cNvSpPr>
            <a:spLocks noGrp="1"/>
          </p:cNvSpPr>
          <p:nvPr>
            <p:ph type="body" sz="quarter" idx="22"/>
          </p:nvPr>
        </p:nvSpPr>
        <p:spPr>
          <a:xfrm>
            <a:off x="5587857" y="2965483"/>
            <a:ext cx="1069975" cy="982663"/>
          </a:xfrm>
          <a:noFill/>
        </p:spPr>
        <p:style>
          <a:lnRef idx="2">
            <a:schemeClr val="dk1"/>
          </a:lnRef>
          <a:fillRef idx="1">
            <a:schemeClr val="lt1"/>
          </a:fillRef>
          <a:effectRef idx="0">
            <a:schemeClr val="dk1"/>
          </a:effectRef>
          <a:fontRef idx="minor">
            <a:schemeClr val="dk1"/>
          </a:fontRef>
        </p:style>
        <p:txBody>
          <a:bodyPr>
            <a:noAutofit/>
          </a:bodyPr>
          <a:lstStyle>
            <a:lvl1pPr>
              <a:defRPr sz="4000"/>
            </a:lvl1pPr>
            <a:lvl2pPr>
              <a:defRPr sz="3600"/>
            </a:lvl2pPr>
            <a:lvl3pPr>
              <a:defRPr sz="3200"/>
            </a:lvl3pPr>
            <a:lvl4pPr>
              <a:defRPr sz="2800"/>
            </a:lvl4pPr>
            <a:lvl5pPr>
              <a:defRPr sz="2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9" name="Text Placeholder 15">
            <a:extLst>
              <a:ext uri="{FF2B5EF4-FFF2-40B4-BE49-F238E27FC236}">
                <a16:creationId xmlns:a16="http://schemas.microsoft.com/office/drawing/2014/main" id="{D56B9CCF-ABA0-4F57-AA80-A1225A06F997}"/>
              </a:ext>
            </a:extLst>
          </p:cNvPr>
          <p:cNvSpPr>
            <a:spLocks noGrp="1"/>
          </p:cNvSpPr>
          <p:nvPr>
            <p:ph type="body" sz="quarter" idx="23"/>
          </p:nvPr>
        </p:nvSpPr>
        <p:spPr>
          <a:xfrm>
            <a:off x="7357706" y="2965723"/>
            <a:ext cx="1069975" cy="982663"/>
          </a:xfrm>
          <a:noFill/>
        </p:spPr>
        <p:style>
          <a:lnRef idx="2">
            <a:schemeClr val="dk1"/>
          </a:lnRef>
          <a:fillRef idx="1">
            <a:schemeClr val="lt1"/>
          </a:fillRef>
          <a:effectRef idx="0">
            <a:schemeClr val="dk1"/>
          </a:effectRef>
          <a:fontRef idx="minor">
            <a:schemeClr val="dk1"/>
          </a:fontRef>
        </p:style>
        <p:txBody>
          <a:bodyPr>
            <a:noAutofit/>
          </a:bodyPr>
          <a:lstStyle>
            <a:lvl1pPr>
              <a:defRPr sz="4000"/>
            </a:lvl1pPr>
            <a:lvl2pPr>
              <a:defRPr sz="3600"/>
            </a:lvl2pPr>
            <a:lvl3pPr>
              <a:defRPr sz="3200"/>
            </a:lvl3pPr>
            <a:lvl4pPr>
              <a:defRPr sz="2800"/>
            </a:lvl4pPr>
            <a:lvl5pPr>
              <a:defRPr sz="2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30" name="Text Placeholder 15">
            <a:extLst>
              <a:ext uri="{FF2B5EF4-FFF2-40B4-BE49-F238E27FC236}">
                <a16:creationId xmlns:a16="http://schemas.microsoft.com/office/drawing/2014/main" id="{D6196E9B-32AA-449A-849E-E0E0F172A309}"/>
              </a:ext>
            </a:extLst>
          </p:cNvPr>
          <p:cNvSpPr>
            <a:spLocks noGrp="1"/>
          </p:cNvSpPr>
          <p:nvPr>
            <p:ph type="body" sz="quarter" idx="24"/>
          </p:nvPr>
        </p:nvSpPr>
        <p:spPr>
          <a:xfrm>
            <a:off x="9127555" y="2965482"/>
            <a:ext cx="1069975" cy="982663"/>
          </a:xfrm>
          <a:noFill/>
        </p:spPr>
        <p:style>
          <a:lnRef idx="2">
            <a:schemeClr val="dk1"/>
          </a:lnRef>
          <a:fillRef idx="1">
            <a:schemeClr val="lt1"/>
          </a:fillRef>
          <a:effectRef idx="0">
            <a:schemeClr val="dk1"/>
          </a:effectRef>
          <a:fontRef idx="minor">
            <a:schemeClr val="dk1"/>
          </a:fontRef>
        </p:style>
        <p:txBody>
          <a:bodyPr>
            <a:noAutofit/>
          </a:bodyPr>
          <a:lstStyle>
            <a:lvl1pPr>
              <a:defRPr sz="4000"/>
            </a:lvl1pPr>
            <a:lvl2pPr>
              <a:defRPr sz="3600"/>
            </a:lvl2pPr>
            <a:lvl3pPr>
              <a:defRPr sz="3200"/>
            </a:lvl3pPr>
            <a:lvl4pPr>
              <a:defRPr sz="2800"/>
            </a:lvl4pPr>
            <a:lvl5pPr>
              <a:defRPr sz="2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32" name="Picture 31" descr="Logo, icon&#10;&#10;Description automatically generated">
            <a:extLst>
              <a:ext uri="{FF2B5EF4-FFF2-40B4-BE49-F238E27FC236}">
                <a16:creationId xmlns:a16="http://schemas.microsoft.com/office/drawing/2014/main" id="{982B4633-2889-4B11-949F-DCA6571D4AE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471142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Connect_SecretStudent">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sp>
        <p:nvSpPr>
          <p:cNvPr id="12" name="TextBox 11">
            <a:extLst>
              <a:ext uri="{FF2B5EF4-FFF2-40B4-BE49-F238E27FC236}">
                <a16:creationId xmlns:a16="http://schemas.microsoft.com/office/drawing/2014/main" id="{19CE461B-AEAC-4870-93B6-93E341F89E5C}"/>
              </a:ext>
            </a:extLst>
          </p:cNvPr>
          <p:cNvSpPr txBox="1"/>
          <p:nvPr userDrawn="1"/>
        </p:nvSpPr>
        <p:spPr>
          <a:xfrm>
            <a:off x="212271" y="1501554"/>
            <a:ext cx="9519558" cy="2215991"/>
          </a:xfrm>
          <a:prstGeom prst="rect">
            <a:avLst/>
          </a:prstGeom>
          <a:noFill/>
        </p:spPr>
        <p:txBody>
          <a:bodyPr wrap="square" rtlCol="0">
            <a:spAutoFit/>
          </a:bodyPr>
          <a:lstStyle/>
          <a:p>
            <a:r>
              <a:rPr lang="en-GB" sz="5400" dirty="0"/>
              <a:t>Secret Student</a:t>
            </a:r>
          </a:p>
          <a:p>
            <a:r>
              <a:rPr lang="en-GB" sz="2800" dirty="0">
                <a:latin typeface="+mn-lt"/>
              </a:rPr>
              <a:t>One of you has been chosen at random.</a:t>
            </a:r>
          </a:p>
          <a:p>
            <a:endParaRPr lang="en-GB" sz="2800" dirty="0">
              <a:latin typeface="+mn-lt"/>
            </a:endParaRPr>
          </a:p>
          <a:p>
            <a:r>
              <a:rPr lang="en-GB" sz="2800" dirty="0">
                <a:latin typeface="+mn-lt"/>
              </a:rPr>
              <a:t>Should that person have a good lesson you all get a reward.</a:t>
            </a:r>
          </a:p>
        </p:txBody>
      </p:sp>
      <p:pic>
        <p:nvPicPr>
          <p:cNvPr id="14" name="Picture 13" descr="Top Secrets Learned about Rachel. | Grasping for Objectivity">
            <a:extLst>
              <a:ext uri="{FF2B5EF4-FFF2-40B4-BE49-F238E27FC236}">
                <a16:creationId xmlns:a16="http://schemas.microsoft.com/office/drawing/2014/main" id="{39F6CC38-2997-477E-A891-5CA02FC4184A}"/>
              </a:ext>
            </a:extLst>
          </p:cNvPr>
          <p:cNvPicPr>
            <a:picLocks noChangeAspect="1"/>
          </p:cNvPicPr>
          <p:nvPr userDrawn="1"/>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25536" y="4497348"/>
            <a:ext cx="2669852" cy="1718196"/>
          </a:xfrm>
          <a:prstGeom prst="rect">
            <a:avLst/>
          </a:prstGeom>
        </p:spPr>
      </p:pic>
      <p:pic>
        <p:nvPicPr>
          <p:cNvPr id="16" name="Picture 15" descr="TREASURE BOX will be done on Friday's as a &lt;strong&gt;reward&lt;/strong&gt; for good behavior ...">
            <a:extLst>
              <a:ext uri="{FF2B5EF4-FFF2-40B4-BE49-F238E27FC236}">
                <a16:creationId xmlns:a16="http://schemas.microsoft.com/office/drawing/2014/main" id="{6D2CBF2C-DECE-4A5C-B2FA-5239E6D35F91}"/>
              </a:ext>
            </a:extLst>
          </p:cNvPr>
          <p:cNvPicPr>
            <a:picLocks noChangeAspect="1"/>
          </p:cNvPicPr>
          <p:nvPr userDrawn="1"/>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669431" y="1978691"/>
            <a:ext cx="2390775" cy="1647825"/>
          </a:xfrm>
          <a:prstGeom prst="rect">
            <a:avLst/>
          </a:prstGeom>
        </p:spPr>
      </p:pic>
      <p:pic>
        <p:nvPicPr>
          <p:cNvPr id="18" name="Picture 17" descr="... suggestion is make it taller, other than that, you get a &lt;strong&gt;gold star&lt;/strong&gt; :3">
            <a:extLst>
              <a:ext uri="{FF2B5EF4-FFF2-40B4-BE49-F238E27FC236}">
                <a16:creationId xmlns:a16="http://schemas.microsoft.com/office/drawing/2014/main" id="{6B3945C2-26C9-41BD-8091-7E341ED1DA96}"/>
              </a:ext>
            </a:extLst>
          </p:cNvPr>
          <p:cNvPicPr>
            <a:picLocks noChangeAspect="1"/>
          </p:cNvPicPr>
          <p:nvPr userDrawn="1"/>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385937" y="4497348"/>
            <a:ext cx="2507770" cy="1880827"/>
          </a:xfrm>
          <a:prstGeom prst="rect">
            <a:avLst/>
          </a:prstGeom>
        </p:spPr>
      </p:pic>
      <p:pic>
        <p:nvPicPr>
          <p:cNvPr id="17" name="Picture 16" descr="Logo, icon&#10;&#10;Description automatically generated">
            <a:extLst>
              <a:ext uri="{FF2B5EF4-FFF2-40B4-BE49-F238E27FC236}">
                <a16:creationId xmlns:a16="http://schemas.microsoft.com/office/drawing/2014/main" id="{E7173705-D8A8-4C76-9442-98CEE7EA2EE1}"/>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1936939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Connect_MinuteTaker">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sp>
        <p:nvSpPr>
          <p:cNvPr id="12" name="TextBox 11">
            <a:extLst>
              <a:ext uri="{FF2B5EF4-FFF2-40B4-BE49-F238E27FC236}">
                <a16:creationId xmlns:a16="http://schemas.microsoft.com/office/drawing/2014/main" id="{1E3DE75B-D871-4694-858C-46CACBD0D131}"/>
              </a:ext>
            </a:extLst>
          </p:cNvPr>
          <p:cNvSpPr txBox="1"/>
          <p:nvPr userDrawn="1"/>
        </p:nvSpPr>
        <p:spPr>
          <a:xfrm>
            <a:off x="212271" y="1501554"/>
            <a:ext cx="9519558" cy="3508653"/>
          </a:xfrm>
          <a:prstGeom prst="rect">
            <a:avLst/>
          </a:prstGeom>
          <a:noFill/>
        </p:spPr>
        <p:txBody>
          <a:bodyPr wrap="square" rtlCol="0">
            <a:spAutoFit/>
          </a:bodyPr>
          <a:lstStyle/>
          <a:p>
            <a:r>
              <a:rPr lang="en-GB" sz="5400" dirty="0"/>
              <a:t>Minute Taker</a:t>
            </a:r>
          </a:p>
          <a:p>
            <a:r>
              <a:rPr lang="en-GB" sz="2800" dirty="0">
                <a:latin typeface="+mn-lt"/>
              </a:rPr>
              <a:t>This lesson is super important.</a:t>
            </a:r>
          </a:p>
          <a:p>
            <a:endParaRPr lang="en-GB" sz="2800" dirty="0">
              <a:latin typeface="+mn-lt"/>
            </a:endParaRPr>
          </a:p>
          <a:p>
            <a:r>
              <a:rPr lang="en-GB" sz="2800" dirty="0">
                <a:latin typeface="+mn-lt"/>
              </a:rPr>
              <a:t>Unfortunately some of our class are away.</a:t>
            </a:r>
          </a:p>
          <a:p>
            <a:endParaRPr lang="en-GB" sz="2800" dirty="0">
              <a:latin typeface="+mn-lt"/>
            </a:endParaRPr>
          </a:p>
          <a:p>
            <a:r>
              <a:rPr lang="en-GB" sz="2800" dirty="0">
                <a:latin typeface="+mn-lt"/>
              </a:rPr>
              <a:t>I will pick someone at random – your notes must be good enough for me to copy for them.</a:t>
            </a:r>
          </a:p>
        </p:txBody>
      </p:sp>
      <p:pic>
        <p:nvPicPr>
          <p:cNvPr id="14" name="Picture 13" descr="&lt;strong&gt;Note Taker&lt;/strong&gt; HD">
            <a:extLst>
              <a:ext uri="{FF2B5EF4-FFF2-40B4-BE49-F238E27FC236}">
                <a16:creationId xmlns:a16="http://schemas.microsoft.com/office/drawing/2014/main" id="{6B6B3AD3-F994-43B0-801B-66C9D5FC357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31509" y="4464427"/>
            <a:ext cx="1884790" cy="1884790"/>
          </a:xfrm>
          <a:prstGeom prst="rect">
            <a:avLst/>
          </a:prstGeom>
        </p:spPr>
      </p:pic>
      <p:pic>
        <p:nvPicPr>
          <p:cNvPr id="16" name="Picture 15" descr="&lt;strong&gt;taking&lt;/strong&gt; &lt;strong&gt;notes&lt;/strong&gt; review the article on &lt;strong&gt;note&lt;/strong&gt; &lt;strong&gt;taking&lt;/strong&gt; from the">
            <a:extLst>
              <a:ext uri="{FF2B5EF4-FFF2-40B4-BE49-F238E27FC236}">
                <a16:creationId xmlns:a16="http://schemas.microsoft.com/office/drawing/2014/main" id="{499BDCAC-A826-49E6-A343-B1DD2324635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692230" y="2047290"/>
            <a:ext cx="1923748" cy="1871401"/>
          </a:xfrm>
          <a:prstGeom prst="rect">
            <a:avLst/>
          </a:prstGeom>
        </p:spPr>
      </p:pic>
      <p:pic>
        <p:nvPicPr>
          <p:cNvPr id="17" name="Picture 16" descr="Logo, icon&#10;&#10;Description automatically generated">
            <a:extLst>
              <a:ext uri="{FF2B5EF4-FFF2-40B4-BE49-F238E27FC236}">
                <a16:creationId xmlns:a16="http://schemas.microsoft.com/office/drawing/2014/main" id="{B392C0F0-F5E1-4B24-84B1-F7C54D39BEE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4352666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nect_WordWheel">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sp>
        <p:nvSpPr>
          <p:cNvPr id="12" name="TextBox 11">
            <a:extLst>
              <a:ext uri="{FF2B5EF4-FFF2-40B4-BE49-F238E27FC236}">
                <a16:creationId xmlns:a16="http://schemas.microsoft.com/office/drawing/2014/main" id="{8B514B2B-F043-466B-8B43-6E50A7C6CA3C}"/>
              </a:ext>
            </a:extLst>
          </p:cNvPr>
          <p:cNvSpPr txBox="1"/>
          <p:nvPr userDrawn="1"/>
        </p:nvSpPr>
        <p:spPr>
          <a:xfrm>
            <a:off x="212270" y="1501554"/>
            <a:ext cx="11793991" cy="1785104"/>
          </a:xfrm>
          <a:prstGeom prst="rect">
            <a:avLst/>
          </a:prstGeom>
          <a:noFill/>
        </p:spPr>
        <p:txBody>
          <a:bodyPr wrap="square" rtlCol="0">
            <a:spAutoFit/>
          </a:bodyPr>
          <a:lstStyle/>
          <a:p>
            <a:r>
              <a:rPr lang="en-GB" sz="5400" dirty="0"/>
              <a:t>Word Wheel</a:t>
            </a:r>
          </a:p>
          <a:p>
            <a:r>
              <a:rPr lang="en-GB" sz="2800" dirty="0">
                <a:latin typeface="+mn-lt"/>
              </a:rPr>
              <a:t>Make as many words as you can. You must include the middle letter somewhere in each word. You can only use each letter once per word.</a:t>
            </a:r>
          </a:p>
        </p:txBody>
      </p:sp>
      <p:sp>
        <p:nvSpPr>
          <p:cNvPr id="14" name="SmartArt Placeholder 13">
            <a:extLst>
              <a:ext uri="{FF2B5EF4-FFF2-40B4-BE49-F238E27FC236}">
                <a16:creationId xmlns:a16="http://schemas.microsoft.com/office/drawing/2014/main" id="{6D324AE0-16C1-4A88-85B2-EB5192761828}"/>
              </a:ext>
            </a:extLst>
          </p:cNvPr>
          <p:cNvSpPr>
            <a:spLocks noGrp="1"/>
          </p:cNvSpPr>
          <p:nvPr>
            <p:ph type="dgm" sz="quarter" idx="10"/>
          </p:nvPr>
        </p:nvSpPr>
        <p:spPr>
          <a:xfrm>
            <a:off x="4138863" y="3286658"/>
            <a:ext cx="3914274" cy="3334203"/>
          </a:xfrm>
        </p:spPr>
        <p:txBody>
          <a:bodyPr/>
          <a:lstStyle/>
          <a:p>
            <a:r>
              <a:rPr lang="en-US"/>
              <a:t>Click icon to add SmartArt graphic</a:t>
            </a:r>
            <a:endParaRPr lang="en-GB"/>
          </a:p>
        </p:txBody>
      </p:sp>
      <p:pic>
        <p:nvPicPr>
          <p:cNvPr id="15" name="Picture 14" descr="Logo, icon&#10;&#10;Description automatically generated">
            <a:extLst>
              <a:ext uri="{FF2B5EF4-FFF2-40B4-BE49-F238E27FC236}">
                <a16:creationId xmlns:a16="http://schemas.microsoft.com/office/drawing/2014/main" id="{B9D6F4D2-88AE-46C8-B28F-50DF43B15FA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7998019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nect_ReviseExamPrepare">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sp>
        <p:nvSpPr>
          <p:cNvPr id="12" name="TextBox 11">
            <a:extLst>
              <a:ext uri="{FF2B5EF4-FFF2-40B4-BE49-F238E27FC236}">
                <a16:creationId xmlns:a16="http://schemas.microsoft.com/office/drawing/2014/main" id="{65BED53E-D1EE-4B10-AC00-304024EF8D66}"/>
              </a:ext>
            </a:extLst>
          </p:cNvPr>
          <p:cNvSpPr txBox="1"/>
          <p:nvPr userDrawn="1"/>
        </p:nvSpPr>
        <p:spPr>
          <a:xfrm>
            <a:off x="212725" y="1501554"/>
            <a:ext cx="11766550" cy="923330"/>
          </a:xfrm>
          <a:prstGeom prst="rect">
            <a:avLst/>
          </a:prstGeom>
          <a:noFill/>
        </p:spPr>
        <p:txBody>
          <a:bodyPr wrap="square" rtlCol="0">
            <a:spAutoFit/>
          </a:bodyPr>
          <a:lstStyle/>
          <a:p>
            <a:pPr algn="ctr"/>
            <a:r>
              <a:rPr lang="en-GB" sz="5400" dirty="0"/>
              <a:t>Revise            Exam           Prepare</a:t>
            </a:r>
          </a:p>
        </p:txBody>
      </p:sp>
      <p:sp>
        <p:nvSpPr>
          <p:cNvPr id="14" name="Text Placeholder 13">
            <a:extLst>
              <a:ext uri="{FF2B5EF4-FFF2-40B4-BE49-F238E27FC236}">
                <a16:creationId xmlns:a16="http://schemas.microsoft.com/office/drawing/2014/main" id="{8D53AA0F-320A-47EF-8169-7944BBBA2620}"/>
              </a:ext>
            </a:extLst>
          </p:cNvPr>
          <p:cNvSpPr>
            <a:spLocks noGrp="1"/>
          </p:cNvSpPr>
          <p:nvPr>
            <p:ph type="body" sz="quarter" idx="10"/>
          </p:nvPr>
        </p:nvSpPr>
        <p:spPr>
          <a:xfrm>
            <a:off x="771526" y="2423885"/>
            <a:ext cx="3412691" cy="41925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5" name="Text Placeholder 13">
            <a:extLst>
              <a:ext uri="{FF2B5EF4-FFF2-40B4-BE49-F238E27FC236}">
                <a16:creationId xmlns:a16="http://schemas.microsoft.com/office/drawing/2014/main" id="{69892440-2F8A-4227-B6B5-83DE700BD9CE}"/>
              </a:ext>
            </a:extLst>
          </p:cNvPr>
          <p:cNvSpPr>
            <a:spLocks noGrp="1"/>
          </p:cNvSpPr>
          <p:nvPr>
            <p:ph type="body" sz="quarter" idx="11"/>
          </p:nvPr>
        </p:nvSpPr>
        <p:spPr>
          <a:xfrm>
            <a:off x="4385965" y="2423885"/>
            <a:ext cx="3412691" cy="41925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6" name="Text Placeholder 13">
            <a:extLst>
              <a:ext uri="{FF2B5EF4-FFF2-40B4-BE49-F238E27FC236}">
                <a16:creationId xmlns:a16="http://schemas.microsoft.com/office/drawing/2014/main" id="{63C0FBCB-91B2-49D1-9CE4-00DAB6CE92F6}"/>
              </a:ext>
            </a:extLst>
          </p:cNvPr>
          <p:cNvSpPr>
            <a:spLocks noGrp="1"/>
          </p:cNvSpPr>
          <p:nvPr>
            <p:ph type="body" sz="quarter" idx="12"/>
          </p:nvPr>
        </p:nvSpPr>
        <p:spPr>
          <a:xfrm>
            <a:off x="8007784" y="2423885"/>
            <a:ext cx="3412691" cy="41925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8" name="Picture 17" descr="Logo, icon&#10;&#10;Description automatically generated">
            <a:extLst>
              <a:ext uri="{FF2B5EF4-FFF2-40B4-BE49-F238E27FC236}">
                <a16:creationId xmlns:a16="http://schemas.microsoft.com/office/drawing/2014/main" id="{66D27E35-3284-4302-9F76-C450CA89339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9612337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nect_KWLStart">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graphicFrame>
        <p:nvGraphicFramePr>
          <p:cNvPr id="12" name="Group 21">
            <a:extLst>
              <a:ext uri="{FF2B5EF4-FFF2-40B4-BE49-F238E27FC236}">
                <a16:creationId xmlns:a16="http://schemas.microsoft.com/office/drawing/2014/main" id="{6B7B388F-6589-49D5-886A-A0868BD69357}"/>
              </a:ext>
            </a:extLst>
          </p:cNvPr>
          <p:cNvGraphicFramePr>
            <a:graphicFrameLocks/>
          </p:cNvGraphicFramePr>
          <p:nvPr userDrawn="1">
            <p:extLst>
              <p:ext uri="{D42A27DB-BD31-4B8C-83A1-F6EECF244321}">
                <p14:modId xmlns:p14="http://schemas.microsoft.com/office/powerpoint/2010/main" val="778167683"/>
              </p:ext>
            </p:extLst>
          </p:nvPr>
        </p:nvGraphicFramePr>
        <p:xfrm>
          <a:off x="139589" y="2927024"/>
          <a:ext cx="11866671" cy="3684215"/>
        </p:xfrm>
        <a:graphic>
          <a:graphicData uri="http://schemas.openxmlformats.org/drawingml/2006/table">
            <a:tbl>
              <a:tblPr>
                <a:tableStyleId>{5940675A-B579-460E-94D1-54222C63F5DA}</a:tableStyleId>
              </a:tblPr>
              <a:tblGrid>
                <a:gridCol w="3955557">
                  <a:extLst>
                    <a:ext uri="{9D8B030D-6E8A-4147-A177-3AD203B41FA5}">
                      <a16:colId xmlns:a16="http://schemas.microsoft.com/office/drawing/2014/main" val="20000"/>
                    </a:ext>
                  </a:extLst>
                </a:gridCol>
                <a:gridCol w="3955557">
                  <a:extLst>
                    <a:ext uri="{9D8B030D-6E8A-4147-A177-3AD203B41FA5}">
                      <a16:colId xmlns:a16="http://schemas.microsoft.com/office/drawing/2014/main" val="20001"/>
                    </a:ext>
                  </a:extLst>
                </a:gridCol>
                <a:gridCol w="3955557">
                  <a:extLst>
                    <a:ext uri="{9D8B030D-6E8A-4147-A177-3AD203B41FA5}">
                      <a16:colId xmlns:a16="http://schemas.microsoft.com/office/drawing/2014/main" val="20002"/>
                    </a:ext>
                  </a:extLst>
                </a:gridCol>
              </a:tblGrid>
              <a:tr h="7208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400" b="1" u="none" strike="noStrike" cap="none" normalizeH="0" baseline="0" dirty="0">
                          <a:ln>
                            <a:noFill/>
                          </a:ln>
                          <a:effectLst/>
                        </a:rPr>
                        <a:t>What we know now</a:t>
                      </a:r>
                      <a:endParaRPr kumimoji="0" lang="en-GB" sz="2400" b="1" i="0" u="none" strike="noStrike" cap="none" normalizeH="0" baseline="0" dirty="0">
                        <a:ln>
                          <a:noFill/>
                        </a:ln>
                        <a:solidFill>
                          <a:srgbClr val="FFFFFF"/>
                        </a:solidFill>
                        <a:effectLst/>
                        <a:latin typeface="Calibri" pitchFamily="34" charset="0"/>
                      </a:endParaRPr>
                    </a:p>
                  </a:txBody>
                  <a:tcP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400" b="1" u="none" strike="noStrike" cap="none" normalizeH="0" baseline="0" dirty="0">
                          <a:ln>
                            <a:noFill/>
                          </a:ln>
                          <a:effectLst/>
                        </a:rPr>
                        <a:t>What we want to find out</a:t>
                      </a:r>
                      <a:endParaRPr kumimoji="0" lang="en-GB" sz="2400" b="1" i="0" u="none" strike="noStrike" cap="none" normalizeH="0" baseline="0" dirty="0">
                        <a:ln>
                          <a:noFill/>
                        </a:ln>
                        <a:solidFill>
                          <a:srgbClr val="FFFFFF"/>
                        </a:solidFill>
                        <a:effectLst/>
                        <a:latin typeface="Calibri" pitchFamily="34" charset="0"/>
                      </a:endParaRPr>
                    </a:p>
                  </a:txBody>
                  <a:tcP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400" b="1" u="none" strike="noStrike" cap="none" normalizeH="0" baseline="0" dirty="0">
                          <a:ln>
                            <a:noFill/>
                          </a:ln>
                          <a:effectLst/>
                        </a:rPr>
                        <a:t>What we learned</a:t>
                      </a:r>
                      <a:endParaRPr kumimoji="0" lang="en-GB" sz="2400" b="1" i="0" u="none" strike="noStrike" cap="none" normalizeH="0" baseline="0" dirty="0">
                        <a:ln>
                          <a:noFill/>
                        </a:ln>
                        <a:solidFill>
                          <a:srgbClr val="FFFFFF"/>
                        </a:solidFill>
                        <a:effectLst/>
                        <a:latin typeface="Calibri" pitchFamily="34" charset="0"/>
                      </a:endParaRPr>
                    </a:p>
                  </a:txBody>
                  <a:tcPr horzOverflow="overflow"/>
                </a:tc>
                <a:extLst>
                  <a:ext uri="{0D108BD9-81ED-4DB2-BD59-A6C34878D82A}">
                    <a16:rowId xmlns:a16="http://schemas.microsoft.com/office/drawing/2014/main" val="10000"/>
                  </a:ext>
                </a:extLst>
              </a:tr>
              <a:tr h="296339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dirty="0">
                        <a:ln>
                          <a:noFill/>
                        </a:ln>
                        <a:solidFill>
                          <a:srgbClr val="000000"/>
                        </a:solidFill>
                        <a:effectLst/>
                        <a:latin typeface="Calibri" pitchFamily="34" charset="0"/>
                      </a:endParaRPr>
                    </a:p>
                  </a:txBody>
                  <a:tcP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u="none" strike="noStrike" cap="none" normalizeH="0" baseline="0" dirty="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u="none" strike="noStrike" cap="none" normalizeH="0" baseline="0" dirty="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u="none" strike="noStrike" cap="none" normalizeH="0" baseline="0" dirty="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u="none" strike="noStrike" cap="none" normalizeH="0" baseline="0" dirty="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u="none" strike="noStrike" cap="none" normalizeH="0" baseline="0" dirty="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u="none" strike="noStrike" cap="none" normalizeH="0" baseline="0" dirty="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u="none" strike="noStrike" cap="none" normalizeH="0" baseline="0" dirty="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dirty="0">
                        <a:ln>
                          <a:noFill/>
                        </a:ln>
                        <a:solidFill>
                          <a:srgbClr val="000000"/>
                        </a:solidFill>
                        <a:effectLst/>
                        <a:latin typeface="Calibri" pitchFamily="34" charset="0"/>
                      </a:endParaRPr>
                    </a:p>
                  </a:txBody>
                  <a:tcP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dirty="0">
                        <a:ln>
                          <a:noFill/>
                        </a:ln>
                        <a:solidFill>
                          <a:srgbClr val="000000"/>
                        </a:solidFill>
                        <a:effectLst/>
                        <a:latin typeface="Calibri" pitchFamily="34" charset="0"/>
                      </a:endParaRPr>
                    </a:p>
                  </a:txBody>
                  <a:tcPr horzOverflow="overflow"/>
                </a:tc>
                <a:extLst>
                  <a:ext uri="{0D108BD9-81ED-4DB2-BD59-A6C34878D82A}">
                    <a16:rowId xmlns:a16="http://schemas.microsoft.com/office/drawing/2014/main" val="10001"/>
                  </a:ext>
                </a:extLst>
              </a:tr>
            </a:tbl>
          </a:graphicData>
        </a:graphic>
      </p:graphicFrame>
      <p:sp>
        <p:nvSpPr>
          <p:cNvPr id="14" name="TextBox 13">
            <a:extLst>
              <a:ext uri="{FF2B5EF4-FFF2-40B4-BE49-F238E27FC236}">
                <a16:creationId xmlns:a16="http://schemas.microsoft.com/office/drawing/2014/main" id="{F39B7DA4-E3AF-46EE-B471-E43662C4DFCD}"/>
              </a:ext>
            </a:extLst>
          </p:cNvPr>
          <p:cNvSpPr txBox="1"/>
          <p:nvPr userDrawn="1"/>
        </p:nvSpPr>
        <p:spPr>
          <a:xfrm>
            <a:off x="212270" y="1501554"/>
            <a:ext cx="11793991" cy="1569660"/>
          </a:xfrm>
          <a:prstGeom prst="rect">
            <a:avLst/>
          </a:prstGeom>
          <a:noFill/>
        </p:spPr>
        <p:txBody>
          <a:bodyPr wrap="square" rtlCol="0">
            <a:spAutoFit/>
          </a:bodyPr>
          <a:lstStyle/>
          <a:p>
            <a:r>
              <a:rPr lang="en-GB" sz="4800" dirty="0"/>
              <a:t>Complete the first two columns with a focus on</a:t>
            </a:r>
            <a:endParaRPr lang="en-GB" sz="2400" dirty="0">
              <a:latin typeface="+mn-lt"/>
            </a:endParaRPr>
          </a:p>
        </p:txBody>
      </p:sp>
      <p:sp>
        <p:nvSpPr>
          <p:cNvPr id="16" name="Text Placeholder 15">
            <a:extLst>
              <a:ext uri="{FF2B5EF4-FFF2-40B4-BE49-F238E27FC236}">
                <a16:creationId xmlns:a16="http://schemas.microsoft.com/office/drawing/2014/main" id="{7107D46A-0361-496D-95B0-52742B07B2D6}"/>
              </a:ext>
            </a:extLst>
          </p:cNvPr>
          <p:cNvSpPr>
            <a:spLocks noGrp="1"/>
          </p:cNvSpPr>
          <p:nvPr>
            <p:ph type="body" sz="quarter" idx="10"/>
          </p:nvPr>
        </p:nvSpPr>
        <p:spPr>
          <a:xfrm>
            <a:off x="1014246" y="2309646"/>
            <a:ext cx="10790237" cy="671512"/>
          </a:xfrm>
        </p:spPr>
        <p:txBody>
          <a:bodyPr/>
          <a:lstStyle>
            <a:lvl1pPr>
              <a:buNone/>
              <a:defRPr sz="48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7" name="Picture 16" descr="Logo, icon&#10;&#10;Description automatically generated">
            <a:extLst>
              <a:ext uri="{FF2B5EF4-FFF2-40B4-BE49-F238E27FC236}">
                <a16:creationId xmlns:a16="http://schemas.microsoft.com/office/drawing/2014/main" id="{57EE4D66-35DB-4D4E-B779-0AC3DD4A2E3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9955961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nect_KWLEnd">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graphicFrame>
        <p:nvGraphicFramePr>
          <p:cNvPr id="12" name="Group 21">
            <a:extLst>
              <a:ext uri="{FF2B5EF4-FFF2-40B4-BE49-F238E27FC236}">
                <a16:creationId xmlns:a16="http://schemas.microsoft.com/office/drawing/2014/main" id="{6B7B388F-6589-49D5-886A-A0868BD69357}"/>
              </a:ext>
            </a:extLst>
          </p:cNvPr>
          <p:cNvGraphicFramePr>
            <a:graphicFrameLocks/>
          </p:cNvGraphicFramePr>
          <p:nvPr userDrawn="1">
            <p:extLst>
              <p:ext uri="{D42A27DB-BD31-4B8C-83A1-F6EECF244321}">
                <p14:modId xmlns:p14="http://schemas.microsoft.com/office/powerpoint/2010/main" val="542613302"/>
              </p:ext>
            </p:extLst>
          </p:nvPr>
        </p:nvGraphicFramePr>
        <p:xfrm>
          <a:off x="139589" y="2927024"/>
          <a:ext cx="11866671" cy="3684215"/>
        </p:xfrm>
        <a:graphic>
          <a:graphicData uri="http://schemas.openxmlformats.org/drawingml/2006/table">
            <a:tbl>
              <a:tblPr>
                <a:tableStyleId>{5940675A-B579-460E-94D1-54222C63F5DA}</a:tableStyleId>
              </a:tblPr>
              <a:tblGrid>
                <a:gridCol w="3955557">
                  <a:extLst>
                    <a:ext uri="{9D8B030D-6E8A-4147-A177-3AD203B41FA5}">
                      <a16:colId xmlns:a16="http://schemas.microsoft.com/office/drawing/2014/main" val="20000"/>
                    </a:ext>
                  </a:extLst>
                </a:gridCol>
                <a:gridCol w="3955557">
                  <a:extLst>
                    <a:ext uri="{9D8B030D-6E8A-4147-A177-3AD203B41FA5}">
                      <a16:colId xmlns:a16="http://schemas.microsoft.com/office/drawing/2014/main" val="20001"/>
                    </a:ext>
                  </a:extLst>
                </a:gridCol>
                <a:gridCol w="3955557">
                  <a:extLst>
                    <a:ext uri="{9D8B030D-6E8A-4147-A177-3AD203B41FA5}">
                      <a16:colId xmlns:a16="http://schemas.microsoft.com/office/drawing/2014/main" val="20002"/>
                    </a:ext>
                  </a:extLst>
                </a:gridCol>
              </a:tblGrid>
              <a:tr h="7208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400" b="1" u="none" strike="noStrike" cap="none" normalizeH="0" baseline="0" dirty="0">
                          <a:ln>
                            <a:noFill/>
                          </a:ln>
                          <a:effectLst/>
                        </a:rPr>
                        <a:t>What we know now</a:t>
                      </a:r>
                      <a:endParaRPr kumimoji="0" lang="en-GB" sz="2400" b="1" i="0" u="none" strike="noStrike" cap="none" normalizeH="0" baseline="0" dirty="0">
                        <a:ln>
                          <a:noFill/>
                        </a:ln>
                        <a:solidFill>
                          <a:srgbClr val="FFFFFF"/>
                        </a:solidFill>
                        <a:effectLst/>
                        <a:latin typeface="Calibri" pitchFamily="34" charset="0"/>
                      </a:endParaRPr>
                    </a:p>
                  </a:txBody>
                  <a:tcP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400" b="1" u="none" strike="noStrike" cap="none" normalizeH="0" baseline="0" dirty="0">
                          <a:ln>
                            <a:noFill/>
                          </a:ln>
                          <a:effectLst/>
                        </a:rPr>
                        <a:t>What we want to find out</a:t>
                      </a:r>
                      <a:endParaRPr kumimoji="0" lang="en-GB" sz="2400" b="1" i="0" u="none" strike="noStrike" cap="none" normalizeH="0" baseline="0" dirty="0">
                        <a:ln>
                          <a:noFill/>
                        </a:ln>
                        <a:solidFill>
                          <a:srgbClr val="FFFFFF"/>
                        </a:solidFill>
                        <a:effectLst/>
                        <a:latin typeface="Calibri" pitchFamily="34" charset="0"/>
                      </a:endParaRPr>
                    </a:p>
                  </a:txBody>
                  <a:tcP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400" b="1" u="none" strike="noStrike" cap="none" normalizeH="0" baseline="0" dirty="0">
                          <a:ln>
                            <a:noFill/>
                          </a:ln>
                          <a:effectLst/>
                        </a:rPr>
                        <a:t>What we learned</a:t>
                      </a:r>
                      <a:endParaRPr kumimoji="0" lang="en-GB" sz="2400" b="1" i="0" u="none" strike="noStrike" cap="none" normalizeH="0" baseline="0" dirty="0">
                        <a:ln>
                          <a:noFill/>
                        </a:ln>
                        <a:solidFill>
                          <a:srgbClr val="FFFFFF"/>
                        </a:solidFill>
                        <a:effectLst/>
                        <a:latin typeface="Calibri" pitchFamily="34" charset="0"/>
                      </a:endParaRPr>
                    </a:p>
                  </a:txBody>
                  <a:tcPr horzOverflow="overflow"/>
                </a:tc>
                <a:extLst>
                  <a:ext uri="{0D108BD9-81ED-4DB2-BD59-A6C34878D82A}">
                    <a16:rowId xmlns:a16="http://schemas.microsoft.com/office/drawing/2014/main" val="10000"/>
                  </a:ext>
                </a:extLst>
              </a:tr>
              <a:tr h="296339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dirty="0">
                        <a:ln>
                          <a:noFill/>
                        </a:ln>
                        <a:solidFill>
                          <a:srgbClr val="000000"/>
                        </a:solidFill>
                        <a:effectLst/>
                        <a:latin typeface="Calibri" pitchFamily="34" charset="0"/>
                      </a:endParaRPr>
                    </a:p>
                  </a:txBody>
                  <a:tcP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u="none" strike="noStrike" cap="none" normalizeH="0" baseline="0" dirty="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u="none" strike="noStrike" cap="none" normalizeH="0" baseline="0" dirty="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u="none" strike="noStrike" cap="none" normalizeH="0" baseline="0" dirty="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u="none" strike="noStrike" cap="none" normalizeH="0" baseline="0" dirty="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u="none" strike="noStrike" cap="none" normalizeH="0" baseline="0" dirty="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u="none" strike="noStrike" cap="none" normalizeH="0" baseline="0" dirty="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u="none" strike="noStrike" cap="none" normalizeH="0" baseline="0" dirty="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dirty="0">
                        <a:ln>
                          <a:noFill/>
                        </a:ln>
                        <a:solidFill>
                          <a:srgbClr val="000000"/>
                        </a:solidFill>
                        <a:effectLst/>
                        <a:latin typeface="Calibri" pitchFamily="34" charset="0"/>
                      </a:endParaRPr>
                    </a:p>
                  </a:txBody>
                  <a:tcP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dirty="0">
                        <a:ln>
                          <a:noFill/>
                        </a:ln>
                        <a:solidFill>
                          <a:srgbClr val="000000"/>
                        </a:solidFill>
                        <a:effectLst/>
                        <a:latin typeface="Calibri" pitchFamily="34" charset="0"/>
                      </a:endParaRPr>
                    </a:p>
                  </a:txBody>
                  <a:tcPr horzOverflow="overflow"/>
                </a:tc>
                <a:extLst>
                  <a:ext uri="{0D108BD9-81ED-4DB2-BD59-A6C34878D82A}">
                    <a16:rowId xmlns:a16="http://schemas.microsoft.com/office/drawing/2014/main" val="10001"/>
                  </a:ext>
                </a:extLst>
              </a:tr>
            </a:tbl>
          </a:graphicData>
        </a:graphic>
      </p:graphicFrame>
      <p:sp>
        <p:nvSpPr>
          <p:cNvPr id="14" name="TextBox 13">
            <a:extLst>
              <a:ext uri="{FF2B5EF4-FFF2-40B4-BE49-F238E27FC236}">
                <a16:creationId xmlns:a16="http://schemas.microsoft.com/office/drawing/2014/main" id="{F39B7DA4-E3AF-46EE-B471-E43662C4DFCD}"/>
              </a:ext>
            </a:extLst>
          </p:cNvPr>
          <p:cNvSpPr txBox="1"/>
          <p:nvPr userDrawn="1"/>
        </p:nvSpPr>
        <p:spPr>
          <a:xfrm>
            <a:off x="212270" y="1501554"/>
            <a:ext cx="11793991" cy="830997"/>
          </a:xfrm>
          <a:prstGeom prst="rect">
            <a:avLst/>
          </a:prstGeom>
          <a:noFill/>
        </p:spPr>
        <p:txBody>
          <a:bodyPr wrap="square" rtlCol="0">
            <a:spAutoFit/>
          </a:bodyPr>
          <a:lstStyle/>
          <a:p>
            <a:r>
              <a:rPr lang="en-GB" sz="4800" dirty="0"/>
              <a:t>Complete the final column with a focus on</a:t>
            </a:r>
            <a:endParaRPr lang="en-GB" sz="2400" dirty="0">
              <a:latin typeface="+mn-lt"/>
            </a:endParaRPr>
          </a:p>
        </p:txBody>
      </p:sp>
      <p:sp>
        <p:nvSpPr>
          <p:cNvPr id="16" name="Text Placeholder 15">
            <a:extLst>
              <a:ext uri="{FF2B5EF4-FFF2-40B4-BE49-F238E27FC236}">
                <a16:creationId xmlns:a16="http://schemas.microsoft.com/office/drawing/2014/main" id="{7107D46A-0361-496D-95B0-52742B07B2D6}"/>
              </a:ext>
            </a:extLst>
          </p:cNvPr>
          <p:cNvSpPr>
            <a:spLocks noGrp="1"/>
          </p:cNvSpPr>
          <p:nvPr>
            <p:ph type="body" sz="quarter" idx="10"/>
          </p:nvPr>
        </p:nvSpPr>
        <p:spPr>
          <a:xfrm>
            <a:off x="1014246" y="2309646"/>
            <a:ext cx="10790237" cy="671512"/>
          </a:xfrm>
        </p:spPr>
        <p:txBody>
          <a:bodyPr/>
          <a:lstStyle>
            <a:lvl1pPr>
              <a:buNone/>
              <a:defRPr sz="48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7" name="Picture 16" descr="Logo, icon&#10;&#10;Description automatically generated">
            <a:extLst>
              <a:ext uri="{FF2B5EF4-FFF2-40B4-BE49-F238E27FC236}">
                <a16:creationId xmlns:a16="http://schemas.microsoft.com/office/drawing/2014/main" id="{57EE4D66-35DB-4D4E-B779-0AC3DD4A2E3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7924669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nect_LinkingChartStart">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sp>
        <p:nvSpPr>
          <p:cNvPr id="11" name="Oval 10">
            <a:extLst>
              <a:ext uri="{FF2B5EF4-FFF2-40B4-BE49-F238E27FC236}">
                <a16:creationId xmlns:a16="http://schemas.microsoft.com/office/drawing/2014/main" id="{6CED5891-7BA1-4E8F-83CE-620F8F139A2A}"/>
              </a:ext>
            </a:extLst>
          </p:cNvPr>
          <p:cNvSpPr/>
          <p:nvPr userDrawn="1"/>
        </p:nvSpPr>
        <p:spPr>
          <a:xfrm>
            <a:off x="430637" y="1773510"/>
            <a:ext cx="3384550" cy="4895850"/>
          </a:xfrm>
          <a:prstGeom prst="ellipse">
            <a:avLst/>
          </a:prstGeom>
          <a:noFill/>
          <a:ln>
            <a:solidFill>
              <a:schemeClr val="tx1"/>
            </a:solidFill>
          </a:ln>
        </p:spPr>
        <p:style>
          <a:lnRef idx="2">
            <a:schemeClr val="accent5"/>
          </a:lnRef>
          <a:fillRef idx="1">
            <a:schemeClr val="lt1"/>
          </a:fillRef>
          <a:effectRef idx="0">
            <a:schemeClr val="accent5"/>
          </a:effectRef>
          <a:fontRef idx="minor">
            <a:schemeClr val="dk1"/>
          </a:fontRef>
        </p:style>
        <p:txBody>
          <a:bodyPr anchor="ctr"/>
          <a:lstStyle/>
          <a:p>
            <a:pPr algn="ctr" fontAlgn="auto">
              <a:spcBef>
                <a:spcPts val="0"/>
              </a:spcBef>
              <a:spcAft>
                <a:spcPts val="0"/>
              </a:spcAft>
              <a:defRPr/>
            </a:pPr>
            <a:endParaRPr lang="en-GB"/>
          </a:p>
        </p:txBody>
      </p:sp>
      <p:sp>
        <p:nvSpPr>
          <p:cNvPr id="12" name="Oval 11">
            <a:extLst>
              <a:ext uri="{FF2B5EF4-FFF2-40B4-BE49-F238E27FC236}">
                <a16:creationId xmlns:a16="http://schemas.microsoft.com/office/drawing/2014/main" id="{EE552CD3-BC59-4840-8591-5AA633078BAB}"/>
              </a:ext>
            </a:extLst>
          </p:cNvPr>
          <p:cNvSpPr/>
          <p:nvPr userDrawn="1"/>
        </p:nvSpPr>
        <p:spPr>
          <a:xfrm>
            <a:off x="5326487" y="1771923"/>
            <a:ext cx="3384550" cy="4895850"/>
          </a:xfrm>
          <a:prstGeom prst="ellipse">
            <a:avLst/>
          </a:prstGeom>
          <a:noFill/>
          <a:ln>
            <a:solidFill>
              <a:schemeClr val="tx1"/>
            </a:solidFill>
          </a:ln>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endParaRPr lang="en-GB"/>
          </a:p>
        </p:txBody>
      </p:sp>
      <p:cxnSp>
        <p:nvCxnSpPr>
          <p:cNvPr id="13" name="Straight Arrow Connector 12">
            <a:extLst>
              <a:ext uri="{FF2B5EF4-FFF2-40B4-BE49-F238E27FC236}">
                <a16:creationId xmlns:a16="http://schemas.microsoft.com/office/drawing/2014/main" id="{009F60E5-5013-425C-85CC-E55D7004D43D}"/>
              </a:ext>
            </a:extLst>
          </p:cNvPr>
          <p:cNvCxnSpPr/>
          <p:nvPr userDrawn="1"/>
        </p:nvCxnSpPr>
        <p:spPr>
          <a:xfrm>
            <a:off x="3526262" y="2637110"/>
            <a:ext cx="18176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C5E4BF2D-4556-4AA8-B24E-CA64D24F87B9}"/>
              </a:ext>
            </a:extLst>
          </p:cNvPr>
          <p:cNvCxnSpPr/>
          <p:nvPr userDrawn="1"/>
        </p:nvCxnSpPr>
        <p:spPr>
          <a:xfrm>
            <a:off x="3815187" y="3284810"/>
            <a:ext cx="15113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7164BCC5-C028-46E9-9119-ADF005452B91}"/>
              </a:ext>
            </a:extLst>
          </p:cNvPr>
          <p:cNvCxnSpPr/>
          <p:nvPr userDrawn="1"/>
        </p:nvCxnSpPr>
        <p:spPr>
          <a:xfrm>
            <a:off x="3789787" y="2997473"/>
            <a:ext cx="15509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16C7539C-F8D6-4D3D-AA58-46EEC542C67B}"/>
              </a:ext>
            </a:extLst>
          </p:cNvPr>
          <p:cNvCxnSpPr/>
          <p:nvPr userDrawn="1"/>
        </p:nvCxnSpPr>
        <p:spPr>
          <a:xfrm>
            <a:off x="3827887" y="3645173"/>
            <a:ext cx="15128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374D3AE3-62F8-40CF-B64A-BC28852DE8AE}"/>
              </a:ext>
            </a:extLst>
          </p:cNvPr>
          <p:cNvCxnSpPr/>
          <p:nvPr userDrawn="1"/>
        </p:nvCxnSpPr>
        <p:spPr>
          <a:xfrm>
            <a:off x="3789787" y="4005535"/>
            <a:ext cx="15128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60E5FEF0-A908-49A0-9934-109B9AD5F386}"/>
              </a:ext>
            </a:extLst>
          </p:cNvPr>
          <p:cNvCxnSpPr/>
          <p:nvPr userDrawn="1"/>
        </p:nvCxnSpPr>
        <p:spPr>
          <a:xfrm>
            <a:off x="3831062" y="4365898"/>
            <a:ext cx="15128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149FA33F-80BF-4FE6-B859-E890C56BAD8D}"/>
              </a:ext>
            </a:extLst>
          </p:cNvPr>
          <p:cNvCxnSpPr/>
          <p:nvPr userDrawn="1"/>
        </p:nvCxnSpPr>
        <p:spPr>
          <a:xfrm>
            <a:off x="3789787" y="4653235"/>
            <a:ext cx="15128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E8DF69D5-8C9E-4D35-AB19-92555CE6CCD5}"/>
              </a:ext>
            </a:extLst>
          </p:cNvPr>
          <p:cNvCxnSpPr/>
          <p:nvPr userDrawn="1"/>
        </p:nvCxnSpPr>
        <p:spPr>
          <a:xfrm>
            <a:off x="3815187" y="5013598"/>
            <a:ext cx="15113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12F764E6-310C-4416-BFAF-0E131D27FE0C}"/>
              </a:ext>
            </a:extLst>
          </p:cNvPr>
          <p:cNvCxnSpPr/>
          <p:nvPr userDrawn="1"/>
        </p:nvCxnSpPr>
        <p:spPr>
          <a:xfrm>
            <a:off x="3789787" y="5373960"/>
            <a:ext cx="15367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ADFD152B-91CD-4C5F-8EFE-3FFEA40FEE86}"/>
              </a:ext>
            </a:extLst>
          </p:cNvPr>
          <p:cNvCxnSpPr/>
          <p:nvPr userDrawn="1"/>
        </p:nvCxnSpPr>
        <p:spPr>
          <a:xfrm>
            <a:off x="3526262" y="5734323"/>
            <a:ext cx="180022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3" name="Rectangle 22">
            <a:extLst>
              <a:ext uri="{FF2B5EF4-FFF2-40B4-BE49-F238E27FC236}">
                <a16:creationId xmlns:a16="http://schemas.microsoft.com/office/drawing/2014/main" id="{50ABD3FD-02ED-4B57-AA6E-CCCE4C52B8E9}"/>
              </a:ext>
            </a:extLst>
          </p:cNvPr>
          <p:cNvSpPr/>
          <p:nvPr userDrawn="1"/>
        </p:nvSpPr>
        <p:spPr>
          <a:xfrm>
            <a:off x="16282" y="1257532"/>
            <a:ext cx="3980065" cy="523220"/>
          </a:xfrm>
          <a:prstGeom prst="rect">
            <a:avLst/>
          </a:prstGeom>
          <a:noFill/>
        </p:spPr>
        <p:txBody>
          <a:bodyPr wrap="none">
            <a:spAutoFit/>
          </a:bodyPr>
          <a:lstStyle/>
          <a:p>
            <a:pPr algn="ctr" fontAlgn="auto">
              <a:spcBef>
                <a:spcPts val="0"/>
              </a:spcBef>
              <a:spcAft>
                <a:spcPts val="0"/>
              </a:spcAft>
              <a:defRPr/>
            </a:pPr>
            <a:r>
              <a:rPr lang="en-US" sz="2800" b="0" cap="none" spc="0" dirty="0">
                <a:ln w="0"/>
                <a:solidFill>
                  <a:schemeClr val="tx1"/>
                </a:solidFill>
                <a:effectLst>
                  <a:outerShdw blurRad="38100" dist="19050" dir="2700000" algn="tl" rotWithShape="0">
                    <a:schemeClr val="dk1">
                      <a:alpha val="40000"/>
                    </a:schemeClr>
                  </a:outerShdw>
                </a:effectLst>
                <a:latin typeface="+mn-lt"/>
              </a:rPr>
              <a:t>Start:</a:t>
            </a:r>
            <a:r>
              <a:rPr lang="en-US" sz="2800" b="0" cap="none" spc="0" baseline="0" dirty="0">
                <a:ln w="0"/>
                <a:solidFill>
                  <a:schemeClr val="tx1"/>
                </a:solidFill>
                <a:effectLst>
                  <a:outerShdw blurRad="38100" dist="19050" dir="2700000" algn="tl" rotWithShape="0">
                    <a:schemeClr val="dk1">
                      <a:alpha val="40000"/>
                    </a:schemeClr>
                  </a:outerShdw>
                </a:effectLst>
                <a:latin typeface="+mn-lt"/>
              </a:rPr>
              <a:t> </a:t>
            </a:r>
            <a:r>
              <a:rPr lang="en-US" sz="2800" b="0" cap="none" spc="0" dirty="0">
                <a:ln w="0"/>
                <a:solidFill>
                  <a:schemeClr val="tx1"/>
                </a:solidFill>
                <a:effectLst>
                  <a:outerShdw blurRad="38100" dist="19050" dir="2700000" algn="tl" rotWithShape="0">
                    <a:schemeClr val="dk1">
                      <a:alpha val="40000"/>
                    </a:schemeClr>
                  </a:outerShdw>
                </a:effectLst>
                <a:latin typeface="+mn-lt"/>
              </a:rPr>
              <a:t>What do you know?</a:t>
            </a:r>
          </a:p>
        </p:txBody>
      </p:sp>
      <p:sp>
        <p:nvSpPr>
          <p:cNvPr id="24" name="Rectangle 23">
            <a:extLst>
              <a:ext uri="{FF2B5EF4-FFF2-40B4-BE49-F238E27FC236}">
                <a16:creationId xmlns:a16="http://schemas.microsoft.com/office/drawing/2014/main" id="{27BC7A88-54BA-41FD-BA23-F8D999E86FCC}"/>
              </a:ext>
            </a:extLst>
          </p:cNvPr>
          <p:cNvSpPr/>
          <p:nvPr userDrawn="1"/>
        </p:nvSpPr>
        <p:spPr>
          <a:xfrm>
            <a:off x="4551737" y="1257532"/>
            <a:ext cx="4702249" cy="523220"/>
          </a:xfrm>
          <a:prstGeom prst="rect">
            <a:avLst/>
          </a:prstGeom>
          <a:noFill/>
        </p:spPr>
        <p:txBody>
          <a:bodyPr wrap="none">
            <a:spAutoFit/>
          </a:bodyPr>
          <a:lstStyle/>
          <a:p>
            <a:pPr algn="ctr" fontAlgn="auto">
              <a:spcBef>
                <a:spcPts val="0"/>
              </a:spcBef>
              <a:spcAft>
                <a:spcPts val="0"/>
              </a:spcAft>
              <a:defRPr/>
            </a:pPr>
            <a:r>
              <a:rPr lang="en-US" sz="2800" b="0" cap="none" spc="0" dirty="0">
                <a:ln w="0"/>
                <a:solidFill>
                  <a:schemeClr val="tx1"/>
                </a:solidFill>
                <a:effectLst>
                  <a:outerShdw blurRad="38100" dist="19050" dir="2700000" algn="tl" rotWithShape="0">
                    <a:schemeClr val="dk1">
                      <a:alpha val="40000"/>
                    </a:schemeClr>
                  </a:outerShdw>
                </a:effectLst>
                <a:latin typeface="+mn-lt"/>
              </a:rPr>
              <a:t>Review: What have you learnt?</a:t>
            </a:r>
          </a:p>
        </p:txBody>
      </p:sp>
      <p:sp>
        <p:nvSpPr>
          <p:cNvPr id="26" name="TextBox 25">
            <a:extLst>
              <a:ext uri="{FF2B5EF4-FFF2-40B4-BE49-F238E27FC236}">
                <a16:creationId xmlns:a16="http://schemas.microsoft.com/office/drawing/2014/main" id="{803F870C-E315-4F0F-AC58-11CDC63F89E0}"/>
              </a:ext>
            </a:extLst>
          </p:cNvPr>
          <p:cNvSpPr txBox="1"/>
          <p:nvPr userDrawn="1"/>
        </p:nvSpPr>
        <p:spPr>
          <a:xfrm>
            <a:off x="8962106" y="1851616"/>
            <a:ext cx="3044688" cy="1754326"/>
          </a:xfrm>
          <a:prstGeom prst="rect">
            <a:avLst/>
          </a:prstGeom>
          <a:noFill/>
        </p:spPr>
        <p:txBody>
          <a:bodyPr wrap="square" rtlCol="0">
            <a:spAutoFit/>
          </a:bodyPr>
          <a:lstStyle/>
          <a:p>
            <a:r>
              <a:rPr lang="en-GB" sz="3600" dirty="0"/>
              <a:t>Complete the first bubble with a focus on</a:t>
            </a:r>
            <a:endParaRPr lang="en-GB" sz="1600" dirty="0">
              <a:latin typeface="+mn-lt"/>
            </a:endParaRPr>
          </a:p>
        </p:txBody>
      </p:sp>
      <p:sp>
        <p:nvSpPr>
          <p:cNvPr id="28" name="Text Placeholder 27">
            <a:extLst>
              <a:ext uri="{FF2B5EF4-FFF2-40B4-BE49-F238E27FC236}">
                <a16:creationId xmlns:a16="http://schemas.microsoft.com/office/drawing/2014/main" id="{B2011806-CBDA-4828-894E-9A422E7729A2}"/>
              </a:ext>
            </a:extLst>
          </p:cNvPr>
          <p:cNvSpPr>
            <a:spLocks noGrp="1"/>
          </p:cNvSpPr>
          <p:nvPr>
            <p:ph type="body" sz="quarter" idx="10"/>
          </p:nvPr>
        </p:nvSpPr>
        <p:spPr>
          <a:xfrm>
            <a:off x="8961576" y="3605213"/>
            <a:ext cx="3044688" cy="685800"/>
          </a:xfrm>
        </p:spPr>
        <p:txBody>
          <a:bodyPr/>
          <a:lstStyle>
            <a:lvl1pPr>
              <a:buNone/>
              <a:defRPr sz="36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29" name="Picture 28" descr="Logo, icon&#10;&#10;Description automatically generated">
            <a:extLst>
              <a:ext uri="{FF2B5EF4-FFF2-40B4-BE49-F238E27FC236}">
                <a16:creationId xmlns:a16="http://schemas.microsoft.com/office/drawing/2014/main" id="{21F669AD-8298-4373-A568-0673814D0AA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0949937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nect_LinkingChartEnd">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sp>
        <p:nvSpPr>
          <p:cNvPr id="11" name="Oval 10">
            <a:extLst>
              <a:ext uri="{FF2B5EF4-FFF2-40B4-BE49-F238E27FC236}">
                <a16:creationId xmlns:a16="http://schemas.microsoft.com/office/drawing/2014/main" id="{6CED5891-7BA1-4E8F-83CE-620F8F139A2A}"/>
              </a:ext>
            </a:extLst>
          </p:cNvPr>
          <p:cNvSpPr/>
          <p:nvPr userDrawn="1"/>
        </p:nvSpPr>
        <p:spPr>
          <a:xfrm>
            <a:off x="430637" y="1773510"/>
            <a:ext cx="3384550" cy="4895850"/>
          </a:xfrm>
          <a:prstGeom prst="ellipse">
            <a:avLst/>
          </a:prstGeom>
          <a:noFill/>
          <a:ln>
            <a:solidFill>
              <a:schemeClr val="tx1"/>
            </a:solidFill>
          </a:ln>
        </p:spPr>
        <p:style>
          <a:lnRef idx="2">
            <a:schemeClr val="accent5"/>
          </a:lnRef>
          <a:fillRef idx="1">
            <a:schemeClr val="lt1"/>
          </a:fillRef>
          <a:effectRef idx="0">
            <a:schemeClr val="accent5"/>
          </a:effectRef>
          <a:fontRef idx="minor">
            <a:schemeClr val="dk1"/>
          </a:fontRef>
        </p:style>
        <p:txBody>
          <a:bodyPr anchor="ctr"/>
          <a:lstStyle/>
          <a:p>
            <a:pPr algn="ctr" fontAlgn="auto">
              <a:spcBef>
                <a:spcPts val="0"/>
              </a:spcBef>
              <a:spcAft>
                <a:spcPts val="0"/>
              </a:spcAft>
              <a:defRPr/>
            </a:pPr>
            <a:endParaRPr lang="en-GB"/>
          </a:p>
        </p:txBody>
      </p:sp>
      <p:sp>
        <p:nvSpPr>
          <p:cNvPr id="12" name="Oval 11">
            <a:extLst>
              <a:ext uri="{FF2B5EF4-FFF2-40B4-BE49-F238E27FC236}">
                <a16:creationId xmlns:a16="http://schemas.microsoft.com/office/drawing/2014/main" id="{EE552CD3-BC59-4840-8591-5AA633078BAB}"/>
              </a:ext>
            </a:extLst>
          </p:cNvPr>
          <p:cNvSpPr/>
          <p:nvPr userDrawn="1"/>
        </p:nvSpPr>
        <p:spPr>
          <a:xfrm>
            <a:off x="5326487" y="1771923"/>
            <a:ext cx="3384550" cy="4895850"/>
          </a:xfrm>
          <a:prstGeom prst="ellipse">
            <a:avLst/>
          </a:prstGeom>
          <a:noFill/>
          <a:ln>
            <a:solidFill>
              <a:schemeClr val="tx1"/>
            </a:solidFill>
          </a:ln>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endParaRPr lang="en-GB"/>
          </a:p>
        </p:txBody>
      </p:sp>
      <p:cxnSp>
        <p:nvCxnSpPr>
          <p:cNvPr id="13" name="Straight Arrow Connector 12">
            <a:extLst>
              <a:ext uri="{FF2B5EF4-FFF2-40B4-BE49-F238E27FC236}">
                <a16:creationId xmlns:a16="http://schemas.microsoft.com/office/drawing/2014/main" id="{009F60E5-5013-425C-85CC-E55D7004D43D}"/>
              </a:ext>
            </a:extLst>
          </p:cNvPr>
          <p:cNvCxnSpPr/>
          <p:nvPr userDrawn="1"/>
        </p:nvCxnSpPr>
        <p:spPr>
          <a:xfrm>
            <a:off x="3526262" y="2637110"/>
            <a:ext cx="18176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C5E4BF2D-4556-4AA8-B24E-CA64D24F87B9}"/>
              </a:ext>
            </a:extLst>
          </p:cNvPr>
          <p:cNvCxnSpPr/>
          <p:nvPr userDrawn="1"/>
        </p:nvCxnSpPr>
        <p:spPr>
          <a:xfrm>
            <a:off x="3815187" y="3284810"/>
            <a:ext cx="15113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7164BCC5-C028-46E9-9119-ADF005452B91}"/>
              </a:ext>
            </a:extLst>
          </p:cNvPr>
          <p:cNvCxnSpPr/>
          <p:nvPr userDrawn="1"/>
        </p:nvCxnSpPr>
        <p:spPr>
          <a:xfrm>
            <a:off x="3789787" y="2997473"/>
            <a:ext cx="15509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16C7539C-F8D6-4D3D-AA58-46EEC542C67B}"/>
              </a:ext>
            </a:extLst>
          </p:cNvPr>
          <p:cNvCxnSpPr/>
          <p:nvPr userDrawn="1"/>
        </p:nvCxnSpPr>
        <p:spPr>
          <a:xfrm>
            <a:off x="3827887" y="3645173"/>
            <a:ext cx="15128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374D3AE3-62F8-40CF-B64A-BC28852DE8AE}"/>
              </a:ext>
            </a:extLst>
          </p:cNvPr>
          <p:cNvCxnSpPr/>
          <p:nvPr userDrawn="1"/>
        </p:nvCxnSpPr>
        <p:spPr>
          <a:xfrm>
            <a:off x="3789787" y="4005535"/>
            <a:ext cx="15128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60E5FEF0-A908-49A0-9934-109B9AD5F386}"/>
              </a:ext>
            </a:extLst>
          </p:cNvPr>
          <p:cNvCxnSpPr/>
          <p:nvPr userDrawn="1"/>
        </p:nvCxnSpPr>
        <p:spPr>
          <a:xfrm>
            <a:off x="3831062" y="4365898"/>
            <a:ext cx="15128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149FA33F-80BF-4FE6-B859-E890C56BAD8D}"/>
              </a:ext>
            </a:extLst>
          </p:cNvPr>
          <p:cNvCxnSpPr/>
          <p:nvPr userDrawn="1"/>
        </p:nvCxnSpPr>
        <p:spPr>
          <a:xfrm>
            <a:off x="3789787" y="4653235"/>
            <a:ext cx="15128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E8DF69D5-8C9E-4D35-AB19-92555CE6CCD5}"/>
              </a:ext>
            </a:extLst>
          </p:cNvPr>
          <p:cNvCxnSpPr/>
          <p:nvPr userDrawn="1"/>
        </p:nvCxnSpPr>
        <p:spPr>
          <a:xfrm>
            <a:off x="3815187" y="5013598"/>
            <a:ext cx="15113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12F764E6-310C-4416-BFAF-0E131D27FE0C}"/>
              </a:ext>
            </a:extLst>
          </p:cNvPr>
          <p:cNvCxnSpPr/>
          <p:nvPr userDrawn="1"/>
        </p:nvCxnSpPr>
        <p:spPr>
          <a:xfrm>
            <a:off x="3789787" y="5373960"/>
            <a:ext cx="15367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ADFD152B-91CD-4C5F-8EFE-3FFEA40FEE86}"/>
              </a:ext>
            </a:extLst>
          </p:cNvPr>
          <p:cNvCxnSpPr/>
          <p:nvPr userDrawn="1"/>
        </p:nvCxnSpPr>
        <p:spPr>
          <a:xfrm>
            <a:off x="3526262" y="5734323"/>
            <a:ext cx="180022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3" name="Rectangle 22">
            <a:extLst>
              <a:ext uri="{FF2B5EF4-FFF2-40B4-BE49-F238E27FC236}">
                <a16:creationId xmlns:a16="http://schemas.microsoft.com/office/drawing/2014/main" id="{50ABD3FD-02ED-4B57-AA6E-CCCE4C52B8E9}"/>
              </a:ext>
            </a:extLst>
          </p:cNvPr>
          <p:cNvSpPr/>
          <p:nvPr userDrawn="1"/>
        </p:nvSpPr>
        <p:spPr>
          <a:xfrm>
            <a:off x="16282" y="1257532"/>
            <a:ext cx="3980065" cy="523220"/>
          </a:xfrm>
          <a:prstGeom prst="rect">
            <a:avLst/>
          </a:prstGeom>
          <a:noFill/>
        </p:spPr>
        <p:txBody>
          <a:bodyPr wrap="none">
            <a:spAutoFit/>
          </a:bodyPr>
          <a:lstStyle/>
          <a:p>
            <a:pPr algn="ctr" fontAlgn="auto">
              <a:spcBef>
                <a:spcPts val="0"/>
              </a:spcBef>
              <a:spcAft>
                <a:spcPts val="0"/>
              </a:spcAft>
              <a:defRPr/>
            </a:pPr>
            <a:r>
              <a:rPr lang="en-US" sz="2800" b="0" cap="none" spc="0" dirty="0">
                <a:ln w="0"/>
                <a:solidFill>
                  <a:schemeClr val="tx1"/>
                </a:solidFill>
                <a:effectLst>
                  <a:outerShdw blurRad="38100" dist="19050" dir="2700000" algn="tl" rotWithShape="0">
                    <a:schemeClr val="dk1">
                      <a:alpha val="40000"/>
                    </a:schemeClr>
                  </a:outerShdw>
                </a:effectLst>
                <a:latin typeface="+mn-lt"/>
              </a:rPr>
              <a:t>Start:</a:t>
            </a:r>
            <a:r>
              <a:rPr lang="en-US" sz="2800" b="0" cap="none" spc="0" baseline="0" dirty="0">
                <a:ln w="0"/>
                <a:solidFill>
                  <a:schemeClr val="tx1"/>
                </a:solidFill>
                <a:effectLst>
                  <a:outerShdw blurRad="38100" dist="19050" dir="2700000" algn="tl" rotWithShape="0">
                    <a:schemeClr val="dk1">
                      <a:alpha val="40000"/>
                    </a:schemeClr>
                  </a:outerShdw>
                </a:effectLst>
                <a:latin typeface="+mn-lt"/>
              </a:rPr>
              <a:t> </a:t>
            </a:r>
            <a:r>
              <a:rPr lang="en-US" sz="2800" b="0" cap="none" spc="0" dirty="0">
                <a:ln w="0"/>
                <a:solidFill>
                  <a:schemeClr val="tx1"/>
                </a:solidFill>
                <a:effectLst>
                  <a:outerShdw blurRad="38100" dist="19050" dir="2700000" algn="tl" rotWithShape="0">
                    <a:schemeClr val="dk1">
                      <a:alpha val="40000"/>
                    </a:schemeClr>
                  </a:outerShdw>
                </a:effectLst>
                <a:latin typeface="+mn-lt"/>
              </a:rPr>
              <a:t>What do you know?</a:t>
            </a:r>
          </a:p>
        </p:txBody>
      </p:sp>
      <p:sp>
        <p:nvSpPr>
          <p:cNvPr id="24" name="Rectangle 23">
            <a:extLst>
              <a:ext uri="{FF2B5EF4-FFF2-40B4-BE49-F238E27FC236}">
                <a16:creationId xmlns:a16="http://schemas.microsoft.com/office/drawing/2014/main" id="{27BC7A88-54BA-41FD-BA23-F8D999E86FCC}"/>
              </a:ext>
            </a:extLst>
          </p:cNvPr>
          <p:cNvSpPr/>
          <p:nvPr userDrawn="1"/>
        </p:nvSpPr>
        <p:spPr>
          <a:xfrm>
            <a:off x="4551737" y="1257532"/>
            <a:ext cx="4702249" cy="523220"/>
          </a:xfrm>
          <a:prstGeom prst="rect">
            <a:avLst/>
          </a:prstGeom>
          <a:noFill/>
        </p:spPr>
        <p:txBody>
          <a:bodyPr wrap="none">
            <a:spAutoFit/>
          </a:bodyPr>
          <a:lstStyle/>
          <a:p>
            <a:pPr algn="ctr" fontAlgn="auto">
              <a:spcBef>
                <a:spcPts val="0"/>
              </a:spcBef>
              <a:spcAft>
                <a:spcPts val="0"/>
              </a:spcAft>
              <a:defRPr/>
            </a:pPr>
            <a:r>
              <a:rPr lang="en-US" sz="2800" b="0" cap="none" spc="0" dirty="0">
                <a:ln w="0"/>
                <a:solidFill>
                  <a:schemeClr val="tx1"/>
                </a:solidFill>
                <a:effectLst>
                  <a:outerShdw blurRad="38100" dist="19050" dir="2700000" algn="tl" rotWithShape="0">
                    <a:schemeClr val="dk1">
                      <a:alpha val="40000"/>
                    </a:schemeClr>
                  </a:outerShdw>
                </a:effectLst>
                <a:latin typeface="+mn-lt"/>
              </a:rPr>
              <a:t>Review: What have you learnt?</a:t>
            </a:r>
          </a:p>
        </p:txBody>
      </p:sp>
      <p:sp>
        <p:nvSpPr>
          <p:cNvPr id="26" name="TextBox 25">
            <a:extLst>
              <a:ext uri="{FF2B5EF4-FFF2-40B4-BE49-F238E27FC236}">
                <a16:creationId xmlns:a16="http://schemas.microsoft.com/office/drawing/2014/main" id="{803F870C-E315-4F0F-AC58-11CDC63F89E0}"/>
              </a:ext>
            </a:extLst>
          </p:cNvPr>
          <p:cNvSpPr txBox="1"/>
          <p:nvPr userDrawn="1"/>
        </p:nvSpPr>
        <p:spPr>
          <a:xfrm>
            <a:off x="8962106" y="1851616"/>
            <a:ext cx="3044688" cy="1754326"/>
          </a:xfrm>
          <a:prstGeom prst="rect">
            <a:avLst/>
          </a:prstGeom>
          <a:noFill/>
        </p:spPr>
        <p:txBody>
          <a:bodyPr wrap="square" rtlCol="0">
            <a:spAutoFit/>
          </a:bodyPr>
          <a:lstStyle/>
          <a:p>
            <a:r>
              <a:rPr lang="en-GB" sz="3600" dirty="0"/>
              <a:t>Complete the second bubble with a focus on</a:t>
            </a:r>
            <a:endParaRPr lang="en-GB" sz="1600" dirty="0">
              <a:latin typeface="+mn-lt"/>
            </a:endParaRPr>
          </a:p>
        </p:txBody>
      </p:sp>
      <p:sp>
        <p:nvSpPr>
          <p:cNvPr id="28" name="Text Placeholder 27">
            <a:extLst>
              <a:ext uri="{FF2B5EF4-FFF2-40B4-BE49-F238E27FC236}">
                <a16:creationId xmlns:a16="http://schemas.microsoft.com/office/drawing/2014/main" id="{B2011806-CBDA-4828-894E-9A422E7729A2}"/>
              </a:ext>
            </a:extLst>
          </p:cNvPr>
          <p:cNvSpPr>
            <a:spLocks noGrp="1"/>
          </p:cNvSpPr>
          <p:nvPr>
            <p:ph type="body" sz="quarter" idx="10"/>
          </p:nvPr>
        </p:nvSpPr>
        <p:spPr>
          <a:xfrm>
            <a:off x="8961576" y="3605213"/>
            <a:ext cx="3044688" cy="685800"/>
          </a:xfrm>
        </p:spPr>
        <p:txBody>
          <a:bodyPr/>
          <a:lstStyle>
            <a:lvl1pPr>
              <a:buNone/>
              <a:defRPr sz="36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29" name="Picture 28" descr="Logo, icon&#10;&#10;Description automatically generated">
            <a:extLst>
              <a:ext uri="{FF2B5EF4-FFF2-40B4-BE49-F238E27FC236}">
                <a16:creationId xmlns:a16="http://schemas.microsoft.com/office/drawing/2014/main" id="{245A49FC-5A24-4CF0-8F03-57129FA8D20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5177108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Connect_Reading">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2" name="Picture 2" descr="Image result for reading time">
            <a:extLst>
              <a:ext uri="{FF2B5EF4-FFF2-40B4-BE49-F238E27FC236}">
                <a16:creationId xmlns:a16="http://schemas.microsoft.com/office/drawing/2014/main" id="{E864BF96-24AF-4A7B-804B-AA208B2C494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258300" y="1376600"/>
            <a:ext cx="2838772" cy="3311901"/>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04FEC546-FEED-446A-B8ED-E9EA362637B5}"/>
              </a:ext>
            </a:extLst>
          </p:cNvPr>
          <p:cNvSpPr txBox="1"/>
          <p:nvPr userDrawn="1"/>
        </p:nvSpPr>
        <p:spPr>
          <a:xfrm>
            <a:off x="212271" y="1501554"/>
            <a:ext cx="8874580" cy="5201424"/>
          </a:xfrm>
          <a:prstGeom prst="rect">
            <a:avLst/>
          </a:prstGeom>
          <a:noFill/>
        </p:spPr>
        <p:txBody>
          <a:bodyPr wrap="square" rtlCol="0">
            <a:spAutoFit/>
          </a:bodyPr>
          <a:lstStyle/>
          <a:p>
            <a:r>
              <a:rPr lang="en-GB" sz="5400" dirty="0"/>
              <a:t>Silent Reading</a:t>
            </a:r>
          </a:p>
          <a:p>
            <a:endParaRPr lang="en-GB" sz="5400" dirty="0">
              <a:latin typeface="+mn-lt"/>
            </a:endParaRPr>
          </a:p>
          <a:p>
            <a:pPr marL="514350" indent="-514350">
              <a:buFont typeface="+mj-lt"/>
              <a:buAutoNum type="arabicPeriod"/>
            </a:pPr>
            <a:r>
              <a:rPr lang="en-GB" sz="2800" dirty="0">
                <a:latin typeface="+mn-lt"/>
              </a:rPr>
              <a:t>Record the pages you’ve read.</a:t>
            </a:r>
          </a:p>
          <a:p>
            <a:pPr marL="514350" indent="-514350">
              <a:buFont typeface="+mj-lt"/>
              <a:buAutoNum type="arabicPeriod"/>
            </a:pPr>
            <a:endParaRPr lang="en-GB" sz="2800" dirty="0">
              <a:latin typeface="+mn-lt"/>
            </a:endParaRPr>
          </a:p>
          <a:p>
            <a:pPr marL="514350" indent="-514350">
              <a:buFont typeface="+mj-lt"/>
              <a:buAutoNum type="arabicPeriod"/>
            </a:pPr>
            <a:r>
              <a:rPr lang="en-GB" sz="2800" dirty="0">
                <a:latin typeface="+mn-lt"/>
              </a:rPr>
              <a:t>Use a dictionary to look up any new words you are unsure of.</a:t>
            </a:r>
          </a:p>
          <a:p>
            <a:pPr marL="514350" indent="-514350">
              <a:buFont typeface="+mj-lt"/>
              <a:buAutoNum type="arabicPeriod"/>
            </a:pPr>
            <a:endParaRPr lang="en-GB" sz="2800" dirty="0">
              <a:latin typeface="+mn-lt"/>
            </a:endParaRPr>
          </a:p>
          <a:p>
            <a:pPr marL="514350" indent="-514350">
              <a:buFont typeface="+mj-lt"/>
              <a:buAutoNum type="arabicPeriod"/>
            </a:pPr>
            <a:r>
              <a:rPr lang="en-GB" sz="2800" dirty="0">
                <a:latin typeface="+mn-lt"/>
              </a:rPr>
              <a:t>Be prepared to summarise what you’ve read to the class.</a:t>
            </a:r>
          </a:p>
          <a:p>
            <a:endParaRPr lang="en-GB" sz="2800" dirty="0">
              <a:latin typeface="+mn-lt"/>
            </a:endParaRPr>
          </a:p>
        </p:txBody>
      </p:sp>
      <p:pic>
        <p:nvPicPr>
          <p:cNvPr id="15" name="Picture 14" descr="Logo, icon&#10;&#10;Description automatically generated">
            <a:extLst>
              <a:ext uri="{FF2B5EF4-FFF2-40B4-BE49-F238E27FC236}">
                <a16:creationId xmlns:a16="http://schemas.microsoft.com/office/drawing/2014/main" id="{FE0C8DD2-1704-45B4-8BB6-9F7AAB2B923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8724582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nect_LessonLinks">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sp>
        <p:nvSpPr>
          <p:cNvPr id="14" name="TextBox 13">
            <a:extLst>
              <a:ext uri="{FF2B5EF4-FFF2-40B4-BE49-F238E27FC236}">
                <a16:creationId xmlns:a16="http://schemas.microsoft.com/office/drawing/2014/main" id="{04FEC546-FEED-446A-B8ED-E9EA362637B5}"/>
              </a:ext>
            </a:extLst>
          </p:cNvPr>
          <p:cNvSpPr txBox="1"/>
          <p:nvPr userDrawn="1"/>
        </p:nvSpPr>
        <p:spPr>
          <a:xfrm>
            <a:off x="212271" y="1501554"/>
            <a:ext cx="8874580" cy="1354217"/>
          </a:xfrm>
          <a:prstGeom prst="rect">
            <a:avLst/>
          </a:prstGeom>
          <a:noFill/>
        </p:spPr>
        <p:txBody>
          <a:bodyPr wrap="square" rtlCol="0">
            <a:spAutoFit/>
          </a:bodyPr>
          <a:lstStyle/>
          <a:p>
            <a:r>
              <a:rPr lang="en-GB" sz="5400" dirty="0"/>
              <a:t>Lesson Links</a:t>
            </a:r>
          </a:p>
          <a:p>
            <a:pPr marL="0" indent="0">
              <a:buFont typeface="+mj-lt"/>
              <a:buNone/>
            </a:pPr>
            <a:r>
              <a:rPr lang="en-GB" sz="2800" dirty="0">
                <a:latin typeface="+mn-lt"/>
              </a:rPr>
              <a:t>What is the lesson about? What might the objective be?</a:t>
            </a:r>
            <a:endParaRPr lang="en-GB" sz="1200" dirty="0">
              <a:latin typeface="+mn-lt"/>
            </a:endParaRPr>
          </a:p>
        </p:txBody>
      </p:sp>
      <p:pic>
        <p:nvPicPr>
          <p:cNvPr id="15" name="Picture 14" descr="Logo, icon&#10;&#10;Description automatically generated">
            <a:extLst>
              <a:ext uri="{FF2B5EF4-FFF2-40B4-BE49-F238E27FC236}">
                <a16:creationId xmlns:a16="http://schemas.microsoft.com/office/drawing/2014/main" id="{FE0C8DD2-1704-45B4-8BB6-9F7AAB2B923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Content Placeholder 4">
            <a:extLst>
              <a:ext uri="{FF2B5EF4-FFF2-40B4-BE49-F238E27FC236}">
                <a16:creationId xmlns:a16="http://schemas.microsoft.com/office/drawing/2014/main" id="{64546131-FE96-4616-8831-B46DDFE0ADFF}"/>
              </a:ext>
            </a:extLst>
          </p:cNvPr>
          <p:cNvSpPr>
            <a:spLocks noGrp="1"/>
          </p:cNvSpPr>
          <p:nvPr>
            <p:ph sz="quarter" idx="10"/>
          </p:nvPr>
        </p:nvSpPr>
        <p:spPr>
          <a:xfrm>
            <a:off x="363538" y="2855913"/>
            <a:ext cx="7978775" cy="37607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Content Placeholder 4">
            <a:extLst>
              <a:ext uri="{FF2B5EF4-FFF2-40B4-BE49-F238E27FC236}">
                <a16:creationId xmlns:a16="http://schemas.microsoft.com/office/drawing/2014/main" id="{26EE4F81-954C-460E-9381-4DBF26D8CCDC}"/>
              </a:ext>
            </a:extLst>
          </p:cNvPr>
          <p:cNvSpPr>
            <a:spLocks noGrp="1"/>
          </p:cNvSpPr>
          <p:nvPr>
            <p:ph sz="quarter" idx="11"/>
          </p:nvPr>
        </p:nvSpPr>
        <p:spPr>
          <a:xfrm>
            <a:off x="8493580" y="1454557"/>
            <a:ext cx="3326945" cy="247761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Content Placeholder 4">
            <a:extLst>
              <a:ext uri="{FF2B5EF4-FFF2-40B4-BE49-F238E27FC236}">
                <a16:creationId xmlns:a16="http://schemas.microsoft.com/office/drawing/2014/main" id="{1DD086CC-2DA0-4F1D-AB3F-68E42B57B165}"/>
              </a:ext>
            </a:extLst>
          </p:cNvPr>
          <p:cNvSpPr>
            <a:spLocks noGrp="1"/>
          </p:cNvSpPr>
          <p:nvPr>
            <p:ph sz="quarter" idx="12"/>
          </p:nvPr>
        </p:nvSpPr>
        <p:spPr>
          <a:xfrm>
            <a:off x="8493579" y="4138863"/>
            <a:ext cx="3326945" cy="24776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8261703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nect_LessonLinks2">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sp>
        <p:nvSpPr>
          <p:cNvPr id="14" name="TextBox 13">
            <a:extLst>
              <a:ext uri="{FF2B5EF4-FFF2-40B4-BE49-F238E27FC236}">
                <a16:creationId xmlns:a16="http://schemas.microsoft.com/office/drawing/2014/main" id="{04FEC546-FEED-446A-B8ED-E9EA362637B5}"/>
              </a:ext>
            </a:extLst>
          </p:cNvPr>
          <p:cNvSpPr txBox="1"/>
          <p:nvPr userDrawn="1"/>
        </p:nvSpPr>
        <p:spPr>
          <a:xfrm>
            <a:off x="212271" y="1501554"/>
            <a:ext cx="8874580" cy="1354217"/>
          </a:xfrm>
          <a:prstGeom prst="rect">
            <a:avLst/>
          </a:prstGeom>
          <a:noFill/>
        </p:spPr>
        <p:txBody>
          <a:bodyPr wrap="square" rtlCol="0">
            <a:spAutoFit/>
          </a:bodyPr>
          <a:lstStyle/>
          <a:p>
            <a:r>
              <a:rPr lang="en-GB" sz="5400" dirty="0"/>
              <a:t>Lesson Links</a:t>
            </a:r>
          </a:p>
          <a:p>
            <a:pPr marL="0" indent="0">
              <a:buFont typeface="+mj-lt"/>
              <a:buNone/>
            </a:pPr>
            <a:r>
              <a:rPr lang="en-GB" sz="2800" dirty="0">
                <a:latin typeface="+mn-lt"/>
              </a:rPr>
              <a:t>What is the lesson about? What might the objective be?</a:t>
            </a:r>
            <a:endParaRPr lang="en-GB" sz="1200" dirty="0">
              <a:latin typeface="+mn-lt"/>
            </a:endParaRPr>
          </a:p>
        </p:txBody>
      </p:sp>
      <p:pic>
        <p:nvPicPr>
          <p:cNvPr id="15" name="Picture 14" descr="Logo, icon&#10;&#10;Description automatically generated">
            <a:extLst>
              <a:ext uri="{FF2B5EF4-FFF2-40B4-BE49-F238E27FC236}">
                <a16:creationId xmlns:a16="http://schemas.microsoft.com/office/drawing/2014/main" id="{FE0C8DD2-1704-45B4-8BB6-9F7AAB2B923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Content Placeholder 4">
            <a:extLst>
              <a:ext uri="{FF2B5EF4-FFF2-40B4-BE49-F238E27FC236}">
                <a16:creationId xmlns:a16="http://schemas.microsoft.com/office/drawing/2014/main" id="{64546131-FE96-4616-8831-B46DDFE0ADFF}"/>
              </a:ext>
            </a:extLst>
          </p:cNvPr>
          <p:cNvSpPr>
            <a:spLocks noGrp="1"/>
          </p:cNvSpPr>
          <p:nvPr>
            <p:ph sz="quarter" idx="10"/>
          </p:nvPr>
        </p:nvSpPr>
        <p:spPr>
          <a:xfrm>
            <a:off x="3850105" y="2855913"/>
            <a:ext cx="4492208" cy="37607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Content Placeholder 4">
            <a:extLst>
              <a:ext uri="{FF2B5EF4-FFF2-40B4-BE49-F238E27FC236}">
                <a16:creationId xmlns:a16="http://schemas.microsoft.com/office/drawing/2014/main" id="{26EE4F81-954C-460E-9381-4DBF26D8CCDC}"/>
              </a:ext>
            </a:extLst>
          </p:cNvPr>
          <p:cNvSpPr>
            <a:spLocks noGrp="1"/>
          </p:cNvSpPr>
          <p:nvPr>
            <p:ph sz="quarter" idx="11"/>
          </p:nvPr>
        </p:nvSpPr>
        <p:spPr>
          <a:xfrm>
            <a:off x="8493580" y="1454557"/>
            <a:ext cx="3326945" cy="247761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Content Placeholder 4">
            <a:extLst>
              <a:ext uri="{FF2B5EF4-FFF2-40B4-BE49-F238E27FC236}">
                <a16:creationId xmlns:a16="http://schemas.microsoft.com/office/drawing/2014/main" id="{1DD086CC-2DA0-4F1D-AB3F-68E42B57B165}"/>
              </a:ext>
            </a:extLst>
          </p:cNvPr>
          <p:cNvSpPr>
            <a:spLocks noGrp="1"/>
          </p:cNvSpPr>
          <p:nvPr>
            <p:ph sz="quarter" idx="12"/>
          </p:nvPr>
        </p:nvSpPr>
        <p:spPr>
          <a:xfrm>
            <a:off x="8493579" y="4138863"/>
            <a:ext cx="3326945" cy="24776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1" name="Content Placeholder 4">
            <a:extLst>
              <a:ext uri="{FF2B5EF4-FFF2-40B4-BE49-F238E27FC236}">
                <a16:creationId xmlns:a16="http://schemas.microsoft.com/office/drawing/2014/main" id="{98E9336E-230A-43F2-80B3-B826551455AB}"/>
              </a:ext>
            </a:extLst>
          </p:cNvPr>
          <p:cNvSpPr>
            <a:spLocks noGrp="1"/>
          </p:cNvSpPr>
          <p:nvPr>
            <p:ph sz="quarter" idx="13"/>
          </p:nvPr>
        </p:nvSpPr>
        <p:spPr>
          <a:xfrm>
            <a:off x="375855" y="4844716"/>
            <a:ext cx="3326945" cy="17717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2" name="Content Placeholder 4">
            <a:extLst>
              <a:ext uri="{FF2B5EF4-FFF2-40B4-BE49-F238E27FC236}">
                <a16:creationId xmlns:a16="http://schemas.microsoft.com/office/drawing/2014/main" id="{3C24157B-924B-46D6-A725-7653B1B33DB8}"/>
              </a:ext>
            </a:extLst>
          </p:cNvPr>
          <p:cNvSpPr>
            <a:spLocks noGrp="1"/>
          </p:cNvSpPr>
          <p:nvPr>
            <p:ph sz="quarter" idx="14"/>
          </p:nvPr>
        </p:nvSpPr>
        <p:spPr>
          <a:xfrm>
            <a:off x="364097" y="2855771"/>
            <a:ext cx="3326945" cy="17717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4556332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nect_HandsandHearts">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sp>
        <p:nvSpPr>
          <p:cNvPr id="14" name="TextBox 13">
            <a:extLst>
              <a:ext uri="{FF2B5EF4-FFF2-40B4-BE49-F238E27FC236}">
                <a16:creationId xmlns:a16="http://schemas.microsoft.com/office/drawing/2014/main" id="{04FEC546-FEED-446A-B8ED-E9EA362637B5}"/>
              </a:ext>
            </a:extLst>
          </p:cNvPr>
          <p:cNvSpPr txBox="1"/>
          <p:nvPr userDrawn="1"/>
        </p:nvSpPr>
        <p:spPr>
          <a:xfrm>
            <a:off x="212271" y="1501554"/>
            <a:ext cx="8874580" cy="923330"/>
          </a:xfrm>
          <a:prstGeom prst="rect">
            <a:avLst/>
          </a:prstGeom>
          <a:noFill/>
        </p:spPr>
        <p:txBody>
          <a:bodyPr wrap="square" rtlCol="0">
            <a:spAutoFit/>
          </a:bodyPr>
          <a:lstStyle/>
          <a:p>
            <a:r>
              <a:rPr lang="en-GB" sz="5400" dirty="0"/>
              <a:t>Hands and Hearts</a:t>
            </a:r>
          </a:p>
        </p:txBody>
      </p:sp>
      <p:pic>
        <p:nvPicPr>
          <p:cNvPr id="15" name="Picture 14" descr="Logo, icon&#10;&#10;Description automatically generated">
            <a:extLst>
              <a:ext uri="{FF2B5EF4-FFF2-40B4-BE49-F238E27FC236}">
                <a16:creationId xmlns:a16="http://schemas.microsoft.com/office/drawing/2014/main" id="{FE0C8DD2-1704-45B4-8BB6-9F7AAB2B923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pic>
        <p:nvPicPr>
          <p:cNvPr id="6" name="Graphic 5" descr="Hand outline">
            <a:extLst>
              <a:ext uri="{FF2B5EF4-FFF2-40B4-BE49-F238E27FC236}">
                <a16:creationId xmlns:a16="http://schemas.microsoft.com/office/drawing/2014/main" id="{B888954A-79AC-4BDC-A5D7-EF5ED65661D4}"/>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27804" y="2093493"/>
            <a:ext cx="4764507" cy="4764507"/>
          </a:xfrm>
          <a:prstGeom prst="rect">
            <a:avLst/>
          </a:prstGeom>
        </p:spPr>
      </p:pic>
      <p:pic>
        <p:nvPicPr>
          <p:cNvPr id="8" name="Graphic 7" descr="Heart outline">
            <a:extLst>
              <a:ext uri="{FF2B5EF4-FFF2-40B4-BE49-F238E27FC236}">
                <a16:creationId xmlns:a16="http://schemas.microsoft.com/office/drawing/2014/main" id="{B61D5A26-66F4-464A-BB2A-A2A3AFD44971}"/>
              </a:ext>
            </a:extLst>
          </p:cNvPr>
          <p:cNvPicPr>
            <a:picLocks noChangeAspect="1"/>
          </p:cNvPicPr>
          <p:nvPr userDrawn="1"/>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120190" y="2093494"/>
            <a:ext cx="4764506" cy="4764506"/>
          </a:xfrm>
          <a:prstGeom prst="rect">
            <a:avLst/>
          </a:prstGeom>
        </p:spPr>
      </p:pic>
      <p:sp>
        <p:nvSpPr>
          <p:cNvPr id="16" name="Content Placeholder 15">
            <a:extLst>
              <a:ext uri="{FF2B5EF4-FFF2-40B4-BE49-F238E27FC236}">
                <a16:creationId xmlns:a16="http://schemas.microsoft.com/office/drawing/2014/main" id="{E6945893-7E44-4B8A-8752-3F55D5835A53}"/>
              </a:ext>
            </a:extLst>
          </p:cNvPr>
          <p:cNvSpPr>
            <a:spLocks noGrp="1"/>
          </p:cNvSpPr>
          <p:nvPr>
            <p:ph sz="quarter" idx="10"/>
          </p:nvPr>
        </p:nvSpPr>
        <p:spPr>
          <a:xfrm>
            <a:off x="212271" y="2336823"/>
            <a:ext cx="1968500" cy="41925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7" name="Content Placeholder 15">
            <a:extLst>
              <a:ext uri="{FF2B5EF4-FFF2-40B4-BE49-F238E27FC236}">
                <a16:creationId xmlns:a16="http://schemas.microsoft.com/office/drawing/2014/main" id="{D7FFEDD2-24E5-4C58-B286-50AD011F7957}"/>
              </a:ext>
            </a:extLst>
          </p:cNvPr>
          <p:cNvSpPr>
            <a:spLocks noGrp="1"/>
          </p:cNvSpPr>
          <p:nvPr>
            <p:ph sz="quarter" idx="11"/>
          </p:nvPr>
        </p:nvSpPr>
        <p:spPr>
          <a:xfrm>
            <a:off x="5763363" y="2336823"/>
            <a:ext cx="1968500" cy="41925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661452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nnect_TrueorFalse">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sp>
        <p:nvSpPr>
          <p:cNvPr id="14" name="TextBox 13">
            <a:extLst>
              <a:ext uri="{FF2B5EF4-FFF2-40B4-BE49-F238E27FC236}">
                <a16:creationId xmlns:a16="http://schemas.microsoft.com/office/drawing/2014/main" id="{04FEC546-FEED-446A-B8ED-E9EA362637B5}"/>
              </a:ext>
            </a:extLst>
          </p:cNvPr>
          <p:cNvSpPr txBox="1"/>
          <p:nvPr userDrawn="1"/>
        </p:nvSpPr>
        <p:spPr>
          <a:xfrm>
            <a:off x="212271" y="1501554"/>
            <a:ext cx="11767458" cy="1354217"/>
          </a:xfrm>
          <a:prstGeom prst="rect">
            <a:avLst/>
          </a:prstGeom>
          <a:noFill/>
        </p:spPr>
        <p:txBody>
          <a:bodyPr wrap="square" rtlCol="0">
            <a:spAutoFit/>
          </a:bodyPr>
          <a:lstStyle/>
          <a:p>
            <a:r>
              <a:rPr lang="en-GB" sz="5400" dirty="0"/>
              <a:t>True or False</a:t>
            </a:r>
          </a:p>
          <a:p>
            <a:r>
              <a:rPr lang="en-GB" sz="2800" dirty="0"/>
              <a:t>Move the information to the correct area on the board.</a:t>
            </a:r>
          </a:p>
        </p:txBody>
      </p:sp>
      <p:pic>
        <p:nvPicPr>
          <p:cNvPr id="15" name="Picture 14" descr="Logo, icon&#10;&#10;Description automatically generated">
            <a:extLst>
              <a:ext uri="{FF2B5EF4-FFF2-40B4-BE49-F238E27FC236}">
                <a16:creationId xmlns:a16="http://schemas.microsoft.com/office/drawing/2014/main" id="{FE0C8DD2-1704-45B4-8BB6-9F7AAB2B923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graphicFrame>
        <p:nvGraphicFramePr>
          <p:cNvPr id="4" name="Table 4">
            <a:extLst>
              <a:ext uri="{FF2B5EF4-FFF2-40B4-BE49-F238E27FC236}">
                <a16:creationId xmlns:a16="http://schemas.microsoft.com/office/drawing/2014/main" id="{8D292992-9795-4C7C-A1EE-3F20E03B416C}"/>
              </a:ext>
            </a:extLst>
          </p:cNvPr>
          <p:cNvGraphicFramePr>
            <a:graphicFrameLocks noGrp="1"/>
          </p:cNvGraphicFramePr>
          <p:nvPr userDrawn="1">
            <p:extLst>
              <p:ext uri="{D42A27DB-BD31-4B8C-83A1-F6EECF244321}">
                <p14:modId xmlns:p14="http://schemas.microsoft.com/office/powerpoint/2010/main" val="3316033285"/>
              </p:ext>
            </p:extLst>
          </p:nvPr>
        </p:nvGraphicFramePr>
        <p:xfrm>
          <a:off x="212271" y="3058160"/>
          <a:ext cx="11767458" cy="3558312"/>
        </p:xfrm>
        <a:graphic>
          <a:graphicData uri="http://schemas.openxmlformats.org/drawingml/2006/table">
            <a:tbl>
              <a:tblPr firstRow="1" bandRow="1">
                <a:tableStyleId>{21E4AEA4-8DFA-4A89-87EB-49C32662AFE0}</a:tableStyleId>
              </a:tblPr>
              <a:tblGrid>
                <a:gridCol w="5883729">
                  <a:extLst>
                    <a:ext uri="{9D8B030D-6E8A-4147-A177-3AD203B41FA5}">
                      <a16:colId xmlns:a16="http://schemas.microsoft.com/office/drawing/2014/main" val="1333589135"/>
                    </a:ext>
                  </a:extLst>
                </a:gridCol>
                <a:gridCol w="5883729">
                  <a:extLst>
                    <a:ext uri="{9D8B030D-6E8A-4147-A177-3AD203B41FA5}">
                      <a16:colId xmlns:a16="http://schemas.microsoft.com/office/drawing/2014/main" val="272107899"/>
                    </a:ext>
                  </a:extLst>
                </a:gridCol>
              </a:tblGrid>
              <a:tr h="3558312">
                <a:tc>
                  <a:txBody>
                    <a:bodyPr/>
                    <a:lstStyle/>
                    <a:p>
                      <a:pPr algn="ctr"/>
                      <a:r>
                        <a:rPr lang="en-GB" sz="4400" dirty="0"/>
                        <a:t>True</a:t>
                      </a:r>
                    </a:p>
                  </a:txBody>
                  <a:tcPr/>
                </a:tc>
                <a:tc>
                  <a:txBody>
                    <a:bodyPr/>
                    <a:lstStyle/>
                    <a:p>
                      <a:pPr algn="ctr"/>
                      <a:r>
                        <a:rPr lang="en-GB" sz="4400" dirty="0"/>
                        <a:t>False</a:t>
                      </a:r>
                    </a:p>
                  </a:txBody>
                  <a:tcPr/>
                </a:tc>
                <a:extLst>
                  <a:ext uri="{0D108BD9-81ED-4DB2-BD59-A6C34878D82A}">
                    <a16:rowId xmlns:a16="http://schemas.microsoft.com/office/drawing/2014/main" val="2744651441"/>
                  </a:ext>
                </a:extLst>
              </a:tr>
            </a:tbl>
          </a:graphicData>
        </a:graphic>
      </p:graphicFrame>
      <p:sp>
        <p:nvSpPr>
          <p:cNvPr id="7" name="Content Placeholder 6">
            <a:extLst>
              <a:ext uri="{FF2B5EF4-FFF2-40B4-BE49-F238E27FC236}">
                <a16:creationId xmlns:a16="http://schemas.microsoft.com/office/drawing/2014/main" id="{26B86ACB-0717-4175-B614-9BD2F89010AF}"/>
              </a:ext>
            </a:extLst>
          </p:cNvPr>
          <p:cNvSpPr>
            <a:spLocks noGrp="1"/>
          </p:cNvSpPr>
          <p:nvPr>
            <p:ph sz="quarter" idx="10"/>
          </p:nvPr>
        </p:nvSpPr>
        <p:spPr>
          <a:xfrm>
            <a:off x="512763" y="3898900"/>
            <a:ext cx="5294312" cy="25177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3" name="Content Placeholder 6">
            <a:extLst>
              <a:ext uri="{FF2B5EF4-FFF2-40B4-BE49-F238E27FC236}">
                <a16:creationId xmlns:a16="http://schemas.microsoft.com/office/drawing/2014/main" id="{C08DE816-5721-452A-B5A9-8C0D0EEDB811}"/>
              </a:ext>
            </a:extLst>
          </p:cNvPr>
          <p:cNvSpPr>
            <a:spLocks noGrp="1"/>
          </p:cNvSpPr>
          <p:nvPr>
            <p:ph sz="quarter" idx="11"/>
          </p:nvPr>
        </p:nvSpPr>
        <p:spPr>
          <a:xfrm>
            <a:off x="6384925" y="3898899"/>
            <a:ext cx="5294312" cy="25177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6492174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nnect_GivemeFive">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sp>
        <p:nvSpPr>
          <p:cNvPr id="14" name="TextBox 13">
            <a:extLst>
              <a:ext uri="{FF2B5EF4-FFF2-40B4-BE49-F238E27FC236}">
                <a16:creationId xmlns:a16="http://schemas.microsoft.com/office/drawing/2014/main" id="{04FEC546-FEED-446A-B8ED-E9EA362637B5}"/>
              </a:ext>
            </a:extLst>
          </p:cNvPr>
          <p:cNvSpPr txBox="1"/>
          <p:nvPr userDrawn="1"/>
        </p:nvSpPr>
        <p:spPr>
          <a:xfrm>
            <a:off x="212271" y="1501554"/>
            <a:ext cx="11767458" cy="1354217"/>
          </a:xfrm>
          <a:prstGeom prst="rect">
            <a:avLst/>
          </a:prstGeom>
          <a:noFill/>
        </p:spPr>
        <p:txBody>
          <a:bodyPr wrap="square" rtlCol="0">
            <a:spAutoFit/>
          </a:bodyPr>
          <a:lstStyle/>
          <a:p>
            <a:r>
              <a:rPr lang="en-GB" sz="5400" dirty="0"/>
              <a:t>Give me Five</a:t>
            </a:r>
          </a:p>
          <a:p>
            <a:r>
              <a:rPr lang="en-GB" sz="2800" dirty="0"/>
              <a:t>Write 5 questions where the answer is…</a:t>
            </a:r>
            <a:endParaRPr lang="en-GB" sz="1200" dirty="0"/>
          </a:p>
        </p:txBody>
      </p:sp>
      <p:pic>
        <p:nvPicPr>
          <p:cNvPr id="15" name="Picture 14" descr="Logo, icon&#10;&#10;Description automatically generated">
            <a:extLst>
              <a:ext uri="{FF2B5EF4-FFF2-40B4-BE49-F238E27FC236}">
                <a16:creationId xmlns:a16="http://schemas.microsoft.com/office/drawing/2014/main" id="{FE0C8DD2-1704-45B4-8BB6-9F7AAB2B923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6" name="Content Placeholder 5">
            <a:extLst>
              <a:ext uri="{FF2B5EF4-FFF2-40B4-BE49-F238E27FC236}">
                <a16:creationId xmlns:a16="http://schemas.microsoft.com/office/drawing/2014/main" id="{8D952CCE-71B5-4E8D-8666-4FFEB29FCC46}"/>
              </a:ext>
            </a:extLst>
          </p:cNvPr>
          <p:cNvSpPr>
            <a:spLocks noGrp="1"/>
          </p:cNvSpPr>
          <p:nvPr>
            <p:ph sz="quarter" idx="10"/>
          </p:nvPr>
        </p:nvSpPr>
        <p:spPr>
          <a:xfrm>
            <a:off x="1559998" y="3016022"/>
            <a:ext cx="9064625" cy="36004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3928916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nect_AtoZ">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sp>
        <p:nvSpPr>
          <p:cNvPr id="14" name="TextBox 13">
            <a:extLst>
              <a:ext uri="{FF2B5EF4-FFF2-40B4-BE49-F238E27FC236}">
                <a16:creationId xmlns:a16="http://schemas.microsoft.com/office/drawing/2014/main" id="{04FEC546-FEED-446A-B8ED-E9EA362637B5}"/>
              </a:ext>
            </a:extLst>
          </p:cNvPr>
          <p:cNvSpPr txBox="1"/>
          <p:nvPr userDrawn="1"/>
        </p:nvSpPr>
        <p:spPr>
          <a:xfrm>
            <a:off x="212271" y="1501554"/>
            <a:ext cx="11767458" cy="1354217"/>
          </a:xfrm>
          <a:prstGeom prst="rect">
            <a:avLst/>
          </a:prstGeom>
          <a:noFill/>
        </p:spPr>
        <p:txBody>
          <a:bodyPr wrap="square" rtlCol="0">
            <a:spAutoFit/>
          </a:bodyPr>
          <a:lstStyle/>
          <a:p>
            <a:r>
              <a:rPr lang="en-GB" sz="5400" dirty="0"/>
              <a:t>A to Z</a:t>
            </a:r>
          </a:p>
          <a:p>
            <a:r>
              <a:rPr lang="en-GB" sz="2800" dirty="0"/>
              <a:t>Find one word for each letter of the alphabet associated with…</a:t>
            </a:r>
            <a:endParaRPr lang="en-GB" sz="1200" dirty="0"/>
          </a:p>
        </p:txBody>
      </p:sp>
      <p:pic>
        <p:nvPicPr>
          <p:cNvPr id="15" name="Picture 14" descr="Logo, icon&#10;&#10;Description automatically generated">
            <a:extLst>
              <a:ext uri="{FF2B5EF4-FFF2-40B4-BE49-F238E27FC236}">
                <a16:creationId xmlns:a16="http://schemas.microsoft.com/office/drawing/2014/main" id="{FE0C8DD2-1704-45B4-8BB6-9F7AAB2B923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6" name="Content Placeholder 5">
            <a:extLst>
              <a:ext uri="{FF2B5EF4-FFF2-40B4-BE49-F238E27FC236}">
                <a16:creationId xmlns:a16="http://schemas.microsoft.com/office/drawing/2014/main" id="{8D952CCE-71B5-4E8D-8666-4FFEB29FCC46}"/>
              </a:ext>
            </a:extLst>
          </p:cNvPr>
          <p:cNvSpPr>
            <a:spLocks noGrp="1"/>
          </p:cNvSpPr>
          <p:nvPr>
            <p:ph sz="quarter" idx="10"/>
          </p:nvPr>
        </p:nvSpPr>
        <p:spPr>
          <a:xfrm>
            <a:off x="1559998" y="3016022"/>
            <a:ext cx="9064625" cy="36004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8196572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nnect_WordLadder">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sp>
        <p:nvSpPr>
          <p:cNvPr id="14" name="TextBox 13">
            <a:extLst>
              <a:ext uri="{FF2B5EF4-FFF2-40B4-BE49-F238E27FC236}">
                <a16:creationId xmlns:a16="http://schemas.microsoft.com/office/drawing/2014/main" id="{04FEC546-FEED-446A-B8ED-E9EA362637B5}"/>
              </a:ext>
            </a:extLst>
          </p:cNvPr>
          <p:cNvSpPr txBox="1"/>
          <p:nvPr userDrawn="1"/>
        </p:nvSpPr>
        <p:spPr>
          <a:xfrm>
            <a:off x="212271" y="1501554"/>
            <a:ext cx="11767458" cy="5232202"/>
          </a:xfrm>
          <a:prstGeom prst="rect">
            <a:avLst/>
          </a:prstGeom>
          <a:noFill/>
        </p:spPr>
        <p:txBody>
          <a:bodyPr wrap="square" rtlCol="0">
            <a:spAutoFit/>
          </a:bodyPr>
          <a:lstStyle/>
          <a:p>
            <a:r>
              <a:rPr lang="en-GB" sz="5400" dirty="0"/>
              <a:t>Word Ladder</a:t>
            </a:r>
          </a:p>
          <a:p>
            <a:r>
              <a:rPr lang="en-GB" sz="2800" dirty="0"/>
              <a:t>Produce a list of words associated with…</a:t>
            </a:r>
          </a:p>
          <a:p>
            <a:endParaRPr lang="en-GB" sz="2800" dirty="0"/>
          </a:p>
          <a:p>
            <a:endParaRPr lang="en-GB" sz="2800" dirty="0"/>
          </a:p>
          <a:p>
            <a:endParaRPr lang="en-GB" sz="2800" dirty="0"/>
          </a:p>
          <a:p>
            <a:endParaRPr lang="en-GB" sz="2800" dirty="0"/>
          </a:p>
          <a:p>
            <a:endParaRPr lang="en-GB" sz="2800" dirty="0"/>
          </a:p>
          <a:p>
            <a:endParaRPr lang="en-GB" sz="2800" dirty="0"/>
          </a:p>
          <a:p>
            <a:endParaRPr lang="en-GB" sz="2800" dirty="0"/>
          </a:p>
          <a:p>
            <a:r>
              <a:rPr lang="en-GB" sz="2800" dirty="0"/>
              <a:t>Each word must start with the last letter of the previous word.</a:t>
            </a:r>
          </a:p>
          <a:p>
            <a:r>
              <a:rPr lang="en-GB" sz="2800" dirty="0"/>
              <a:t>e.g. school </a:t>
            </a:r>
            <a:r>
              <a:rPr lang="en-GB" sz="2800" dirty="0">
                <a:sym typeface="Wingdings" panose="05000000000000000000" pitchFamily="2" charset="2"/>
              </a:rPr>
              <a:t> learning  goals</a:t>
            </a:r>
            <a:endParaRPr lang="en-GB" sz="1200" dirty="0"/>
          </a:p>
        </p:txBody>
      </p:sp>
      <p:pic>
        <p:nvPicPr>
          <p:cNvPr id="15" name="Picture 14" descr="Logo, icon&#10;&#10;Description automatically generated">
            <a:extLst>
              <a:ext uri="{FF2B5EF4-FFF2-40B4-BE49-F238E27FC236}">
                <a16:creationId xmlns:a16="http://schemas.microsoft.com/office/drawing/2014/main" id="{FE0C8DD2-1704-45B4-8BB6-9F7AAB2B923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6" name="Content Placeholder 5">
            <a:extLst>
              <a:ext uri="{FF2B5EF4-FFF2-40B4-BE49-F238E27FC236}">
                <a16:creationId xmlns:a16="http://schemas.microsoft.com/office/drawing/2014/main" id="{8D952CCE-71B5-4E8D-8666-4FFEB29FCC46}"/>
              </a:ext>
            </a:extLst>
          </p:cNvPr>
          <p:cNvSpPr>
            <a:spLocks noGrp="1"/>
          </p:cNvSpPr>
          <p:nvPr>
            <p:ph sz="quarter" idx="10"/>
          </p:nvPr>
        </p:nvSpPr>
        <p:spPr>
          <a:xfrm>
            <a:off x="1559998" y="3016022"/>
            <a:ext cx="9064625" cy="253454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7501842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nect_SameButDifferent">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sp>
        <p:nvSpPr>
          <p:cNvPr id="14" name="TextBox 13">
            <a:extLst>
              <a:ext uri="{FF2B5EF4-FFF2-40B4-BE49-F238E27FC236}">
                <a16:creationId xmlns:a16="http://schemas.microsoft.com/office/drawing/2014/main" id="{04FEC546-FEED-446A-B8ED-E9EA362637B5}"/>
              </a:ext>
            </a:extLst>
          </p:cNvPr>
          <p:cNvSpPr txBox="1"/>
          <p:nvPr userDrawn="1"/>
        </p:nvSpPr>
        <p:spPr>
          <a:xfrm>
            <a:off x="212271" y="1501554"/>
            <a:ext cx="11767458" cy="1354217"/>
          </a:xfrm>
          <a:prstGeom prst="rect">
            <a:avLst/>
          </a:prstGeom>
          <a:noFill/>
        </p:spPr>
        <p:txBody>
          <a:bodyPr wrap="square" rtlCol="0">
            <a:spAutoFit/>
          </a:bodyPr>
          <a:lstStyle/>
          <a:p>
            <a:r>
              <a:rPr lang="en-GB" sz="5400" dirty="0"/>
              <a:t>The Same but Different </a:t>
            </a:r>
          </a:p>
          <a:p>
            <a:r>
              <a:rPr lang="en-GB" sz="2800" dirty="0"/>
              <a:t>List similarities and differences between these…</a:t>
            </a:r>
            <a:endParaRPr lang="en-GB" sz="1200" dirty="0"/>
          </a:p>
        </p:txBody>
      </p:sp>
      <p:pic>
        <p:nvPicPr>
          <p:cNvPr id="15" name="Picture 14" descr="Logo, icon&#10;&#10;Description automatically generated">
            <a:extLst>
              <a:ext uri="{FF2B5EF4-FFF2-40B4-BE49-F238E27FC236}">
                <a16:creationId xmlns:a16="http://schemas.microsoft.com/office/drawing/2014/main" id="{FE0C8DD2-1704-45B4-8BB6-9F7AAB2B923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6" name="Content Placeholder 5">
            <a:extLst>
              <a:ext uri="{FF2B5EF4-FFF2-40B4-BE49-F238E27FC236}">
                <a16:creationId xmlns:a16="http://schemas.microsoft.com/office/drawing/2014/main" id="{8D952CCE-71B5-4E8D-8666-4FFEB29FCC46}"/>
              </a:ext>
            </a:extLst>
          </p:cNvPr>
          <p:cNvSpPr>
            <a:spLocks noGrp="1"/>
          </p:cNvSpPr>
          <p:nvPr>
            <p:ph sz="quarter" idx="10"/>
          </p:nvPr>
        </p:nvSpPr>
        <p:spPr>
          <a:xfrm>
            <a:off x="1335410" y="3047770"/>
            <a:ext cx="4279328" cy="36004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Content Placeholder 5">
            <a:extLst>
              <a:ext uri="{FF2B5EF4-FFF2-40B4-BE49-F238E27FC236}">
                <a16:creationId xmlns:a16="http://schemas.microsoft.com/office/drawing/2014/main" id="{C5F48030-A409-4666-B86B-6121D483E086}"/>
              </a:ext>
            </a:extLst>
          </p:cNvPr>
          <p:cNvSpPr>
            <a:spLocks noGrp="1"/>
          </p:cNvSpPr>
          <p:nvPr>
            <p:ph sz="quarter" idx="11"/>
          </p:nvPr>
        </p:nvSpPr>
        <p:spPr>
          <a:xfrm>
            <a:off x="6577262" y="3047770"/>
            <a:ext cx="4279328" cy="36004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4479886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nect_Link">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sp>
        <p:nvSpPr>
          <p:cNvPr id="14" name="TextBox 13">
            <a:extLst>
              <a:ext uri="{FF2B5EF4-FFF2-40B4-BE49-F238E27FC236}">
                <a16:creationId xmlns:a16="http://schemas.microsoft.com/office/drawing/2014/main" id="{04FEC546-FEED-446A-B8ED-E9EA362637B5}"/>
              </a:ext>
            </a:extLst>
          </p:cNvPr>
          <p:cNvSpPr txBox="1"/>
          <p:nvPr userDrawn="1"/>
        </p:nvSpPr>
        <p:spPr>
          <a:xfrm>
            <a:off x="212271" y="1501554"/>
            <a:ext cx="11767458" cy="1354217"/>
          </a:xfrm>
          <a:prstGeom prst="rect">
            <a:avLst/>
          </a:prstGeom>
          <a:noFill/>
        </p:spPr>
        <p:txBody>
          <a:bodyPr wrap="square" rtlCol="0">
            <a:spAutoFit/>
          </a:bodyPr>
          <a:lstStyle/>
          <a:p>
            <a:r>
              <a:rPr lang="en-GB" sz="5400" dirty="0"/>
              <a:t>What is the link?</a:t>
            </a:r>
          </a:p>
          <a:p>
            <a:r>
              <a:rPr lang="en-GB" sz="2800" dirty="0"/>
              <a:t>List possible links between these…</a:t>
            </a:r>
            <a:endParaRPr lang="en-GB" sz="1200" dirty="0"/>
          </a:p>
        </p:txBody>
      </p:sp>
      <p:pic>
        <p:nvPicPr>
          <p:cNvPr id="15" name="Picture 14" descr="Logo, icon&#10;&#10;Description automatically generated">
            <a:extLst>
              <a:ext uri="{FF2B5EF4-FFF2-40B4-BE49-F238E27FC236}">
                <a16:creationId xmlns:a16="http://schemas.microsoft.com/office/drawing/2014/main" id="{FE0C8DD2-1704-45B4-8BB6-9F7AAB2B923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6" name="Content Placeholder 5">
            <a:extLst>
              <a:ext uri="{FF2B5EF4-FFF2-40B4-BE49-F238E27FC236}">
                <a16:creationId xmlns:a16="http://schemas.microsoft.com/office/drawing/2014/main" id="{8D952CCE-71B5-4E8D-8666-4FFEB29FCC46}"/>
              </a:ext>
            </a:extLst>
          </p:cNvPr>
          <p:cNvSpPr>
            <a:spLocks noGrp="1"/>
          </p:cNvSpPr>
          <p:nvPr>
            <p:ph sz="quarter" idx="10"/>
          </p:nvPr>
        </p:nvSpPr>
        <p:spPr>
          <a:xfrm>
            <a:off x="1335410" y="3047770"/>
            <a:ext cx="4279328" cy="36004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Content Placeholder 5">
            <a:extLst>
              <a:ext uri="{FF2B5EF4-FFF2-40B4-BE49-F238E27FC236}">
                <a16:creationId xmlns:a16="http://schemas.microsoft.com/office/drawing/2014/main" id="{C5F48030-A409-4666-B86B-6121D483E086}"/>
              </a:ext>
            </a:extLst>
          </p:cNvPr>
          <p:cNvSpPr>
            <a:spLocks noGrp="1"/>
          </p:cNvSpPr>
          <p:nvPr>
            <p:ph sz="quarter" idx="11"/>
          </p:nvPr>
        </p:nvSpPr>
        <p:spPr>
          <a:xfrm>
            <a:off x="6577262" y="3047770"/>
            <a:ext cx="4279328" cy="36004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252841546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nect_3YourMind">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sp>
        <p:nvSpPr>
          <p:cNvPr id="14" name="TextBox 13">
            <a:extLst>
              <a:ext uri="{FF2B5EF4-FFF2-40B4-BE49-F238E27FC236}">
                <a16:creationId xmlns:a16="http://schemas.microsoft.com/office/drawing/2014/main" id="{04FEC546-FEED-446A-B8ED-E9EA362637B5}"/>
              </a:ext>
            </a:extLst>
          </p:cNvPr>
          <p:cNvSpPr txBox="1"/>
          <p:nvPr userDrawn="1"/>
        </p:nvSpPr>
        <p:spPr>
          <a:xfrm>
            <a:off x="212271" y="1501554"/>
            <a:ext cx="11767458" cy="1354217"/>
          </a:xfrm>
          <a:prstGeom prst="rect">
            <a:avLst/>
          </a:prstGeom>
          <a:noFill/>
        </p:spPr>
        <p:txBody>
          <a:bodyPr wrap="square" rtlCol="0">
            <a:spAutoFit/>
          </a:bodyPr>
          <a:lstStyle/>
          <a:p>
            <a:r>
              <a:rPr lang="en-GB" sz="5400" dirty="0"/>
              <a:t>Three Your Mind</a:t>
            </a:r>
          </a:p>
          <a:p>
            <a:r>
              <a:rPr lang="en-GB" sz="2800" dirty="0"/>
              <a:t>Which is the odd one out? What do these have in common?</a:t>
            </a:r>
            <a:endParaRPr lang="en-GB" sz="1200" dirty="0"/>
          </a:p>
        </p:txBody>
      </p:sp>
      <p:pic>
        <p:nvPicPr>
          <p:cNvPr id="15" name="Picture 14" descr="Logo, icon&#10;&#10;Description automatically generated">
            <a:extLst>
              <a:ext uri="{FF2B5EF4-FFF2-40B4-BE49-F238E27FC236}">
                <a16:creationId xmlns:a16="http://schemas.microsoft.com/office/drawing/2014/main" id="{FE0C8DD2-1704-45B4-8BB6-9F7AAB2B923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6" name="Content Placeholder 5">
            <a:extLst>
              <a:ext uri="{FF2B5EF4-FFF2-40B4-BE49-F238E27FC236}">
                <a16:creationId xmlns:a16="http://schemas.microsoft.com/office/drawing/2014/main" id="{8D952CCE-71B5-4E8D-8666-4FFEB29FCC46}"/>
              </a:ext>
            </a:extLst>
          </p:cNvPr>
          <p:cNvSpPr>
            <a:spLocks noGrp="1"/>
          </p:cNvSpPr>
          <p:nvPr>
            <p:ph sz="quarter" idx="10"/>
          </p:nvPr>
        </p:nvSpPr>
        <p:spPr>
          <a:xfrm>
            <a:off x="421999" y="3047770"/>
            <a:ext cx="3477411" cy="36004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8" name="Content Placeholder 5">
            <a:extLst>
              <a:ext uri="{FF2B5EF4-FFF2-40B4-BE49-F238E27FC236}">
                <a16:creationId xmlns:a16="http://schemas.microsoft.com/office/drawing/2014/main" id="{E3748095-3E79-4318-92AE-4520480007A9}"/>
              </a:ext>
            </a:extLst>
          </p:cNvPr>
          <p:cNvSpPr>
            <a:spLocks noGrp="1"/>
          </p:cNvSpPr>
          <p:nvPr>
            <p:ph sz="quarter" idx="11"/>
          </p:nvPr>
        </p:nvSpPr>
        <p:spPr>
          <a:xfrm>
            <a:off x="4328252" y="3047770"/>
            <a:ext cx="3477411" cy="36004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9" name="Content Placeholder 5">
            <a:extLst>
              <a:ext uri="{FF2B5EF4-FFF2-40B4-BE49-F238E27FC236}">
                <a16:creationId xmlns:a16="http://schemas.microsoft.com/office/drawing/2014/main" id="{6767CDC6-4491-46AE-99F5-671FD4FDE0BA}"/>
              </a:ext>
            </a:extLst>
          </p:cNvPr>
          <p:cNvSpPr>
            <a:spLocks noGrp="1"/>
          </p:cNvSpPr>
          <p:nvPr>
            <p:ph sz="quarter" idx="12"/>
          </p:nvPr>
        </p:nvSpPr>
        <p:spPr>
          <a:xfrm>
            <a:off x="8228239" y="3047770"/>
            <a:ext cx="3477411" cy="36004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346208131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nect_5aDay">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sp>
        <p:nvSpPr>
          <p:cNvPr id="12" name="TextBox 11">
            <a:extLst>
              <a:ext uri="{FF2B5EF4-FFF2-40B4-BE49-F238E27FC236}">
                <a16:creationId xmlns:a16="http://schemas.microsoft.com/office/drawing/2014/main" id="{9B887E47-8788-492A-874D-7555770CF049}"/>
              </a:ext>
            </a:extLst>
          </p:cNvPr>
          <p:cNvSpPr txBox="1"/>
          <p:nvPr userDrawn="1"/>
        </p:nvSpPr>
        <p:spPr>
          <a:xfrm>
            <a:off x="212271" y="1501554"/>
            <a:ext cx="8874580" cy="1354217"/>
          </a:xfrm>
          <a:prstGeom prst="rect">
            <a:avLst/>
          </a:prstGeom>
          <a:noFill/>
        </p:spPr>
        <p:txBody>
          <a:bodyPr wrap="square" rtlCol="0">
            <a:spAutoFit/>
          </a:bodyPr>
          <a:lstStyle/>
          <a:p>
            <a:r>
              <a:rPr lang="en-GB" sz="5400" dirty="0"/>
              <a:t>Five a Day</a:t>
            </a:r>
            <a:endParaRPr lang="en-GB" sz="2800" dirty="0">
              <a:latin typeface="+mn-lt"/>
            </a:endParaRPr>
          </a:p>
          <a:p>
            <a:endParaRPr lang="en-GB" sz="2800" dirty="0">
              <a:latin typeface="+mn-lt"/>
            </a:endParaRPr>
          </a:p>
        </p:txBody>
      </p:sp>
      <p:graphicFrame>
        <p:nvGraphicFramePr>
          <p:cNvPr id="13" name="Table 13">
            <a:extLst>
              <a:ext uri="{FF2B5EF4-FFF2-40B4-BE49-F238E27FC236}">
                <a16:creationId xmlns:a16="http://schemas.microsoft.com/office/drawing/2014/main" id="{57170B12-51C1-4D1B-B38C-A597F05225BB}"/>
              </a:ext>
            </a:extLst>
          </p:cNvPr>
          <p:cNvGraphicFramePr>
            <a:graphicFrameLocks noGrp="1"/>
          </p:cNvGraphicFramePr>
          <p:nvPr userDrawn="1">
            <p:extLst>
              <p:ext uri="{D42A27DB-BD31-4B8C-83A1-F6EECF244321}">
                <p14:modId xmlns:p14="http://schemas.microsoft.com/office/powerpoint/2010/main" val="3094912079"/>
              </p:ext>
            </p:extLst>
          </p:nvPr>
        </p:nvGraphicFramePr>
        <p:xfrm>
          <a:off x="266301" y="2551145"/>
          <a:ext cx="11713429" cy="4163982"/>
        </p:xfrm>
        <a:graphic>
          <a:graphicData uri="http://schemas.openxmlformats.org/drawingml/2006/table">
            <a:tbl>
              <a:tblPr firstRow="1" bandRow="1">
                <a:tableStyleId>{5940675A-B579-460E-94D1-54222C63F5DA}</a:tableStyleId>
              </a:tblPr>
              <a:tblGrid>
                <a:gridCol w="1176389">
                  <a:extLst>
                    <a:ext uri="{9D8B030D-6E8A-4147-A177-3AD203B41FA5}">
                      <a16:colId xmlns:a16="http://schemas.microsoft.com/office/drawing/2014/main" val="2593369272"/>
                    </a:ext>
                  </a:extLst>
                </a:gridCol>
                <a:gridCol w="5268520">
                  <a:extLst>
                    <a:ext uri="{9D8B030D-6E8A-4147-A177-3AD203B41FA5}">
                      <a16:colId xmlns:a16="http://schemas.microsoft.com/office/drawing/2014/main" val="205318940"/>
                    </a:ext>
                  </a:extLst>
                </a:gridCol>
                <a:gridCol w="5268520">
                  <a:extLst>
                    <a:ext uri="{9D8B030D-6E8A-4147-A177-3AD203B41FA5}">
                      <a16:colId xmlns:a16="http://schemas.microsoft.com/office/drawing/2014/main" val="2157899558"/>
                    </a:ext>
                  </a:extLst>
                </a:gridCol>
              </a:tblGrid>
              <a:tr h="693997">
                <a:tc>
                  <a:txBody>
                    <a:bodyPr/>
                    <a:lstStyle/>
                    <a:p>
                      <a:endParaRPr lang="en-GB" sz="2800" dirty="0"/>
                    </a:p>
                  </a:txBody>
                  <a:tcPr/>
                </a:tc>
                <a:tc>
                  <a:txBody>
                    <a:bodyPr/>
                    <a:lstStyle/>
                    <a:p>
                      <a:r>
                        <a:rPr lang="en-GB" sz="2800" dirty="0"/>
                        <a:t>Q</a:t>
                      </a:r>
                    </a:p>
                  </a:txBody>
                  <a:tcPr/>
                </a:tc>
                <a:tc>
                  <a:txBody>
                    <a:bodyPr/>
                    <a:lstStyle/>
                    <a:p>
                      <a:r>
                        <a:rPr lang="en-GB" sz="2800" dirty="0"/>
                        <a:t>A</a:t>
                      </a:r>
                    </a:p>
                  </a:txBody>
                  <a:tcPr/>
                </a:tc>
                <a:extLst>
                  <a:ext uri="{0D108BD9-81ED-4DB2-BD59-A6C34878D82A}">
                    <a16:rowId xmlns:a16="http://schemas.microsoft.com/office/drawing/2014/main" val="1490061365"/>
                  </a:ext>
                </a:extLst>
              </a:tr>
              <a:tr h="693997">
                <a:tc>
                  <a:txBody>
                    <a:bodyPr/>
                    <a:lstStyle/>
                    <a:p>
                      <a:r>
                        <a:rPr lang="en-GB" sz="2800" dirty="0"/>
                        <a:t>1</a:t>
                      </a:r>
                    </a:p>
                  </a:txBody>
                  <a:tcPr/>
                </a:tc>
                <a:tc>
                  <a:txBody>
                    <a:bodyPr/>
                    <a:lstStyle/>
                    <a:p>
                      <a:endParaRPr lang="en-GB" sz="2800"/>
                    </a:p>
                  </a:txBody>
                  <a:tcPr/>
                </a:tc>
                <a:tc>
                  <a:txBody>
                    <a:bodyPr/>
                    <a:lstStyle/>
                    <a:p>
                      <a:endParaRPr lang="en-GB" sz="2800" dirty="0"/>
                    </a:p>
                  </a:txBody>
                  <a:tcPr/>
                </a:tc>
                <a:extLst>
                  <a:ext uri="{0D108BD9-81ED-4DB2-BD59-A6C34878D82A}">
                    <a16:rowId xmlns:a16="http://schemas.microsoft.com/office/drawing/2014/main" val="4284841055"/>
                  </a:ext>
                </a:extLst>
              </a:tr>
              <a:tr h="693997">
                <a:tc>
                  <a:txBody>
                    <a:bodyPr/>
                    <a:lstStyle/>
                    <a:p>
                      <a:r>
                        <a:rPr lang="en-GB" sz="2800" dirty="0"/>
                        <a:t>2</a:t>
                      </a:r>
                    </a:p>
                  </a:txBody>
                  <a:tcPr/>
                </a:tc>
                <a:tc>
                  <a:txBody>
                    <a:bodyPr/>
                    <a:lstStyle/>
                    <a:p>
                      <a:endParaRPr lang="en-GB" sz="2800"/>
                    </a:p>
                  </a:txBody>
                  <a:tcPr/>
                </a:tc>
                <a:tc>
                  <a:txBody>
                    <a:bodyPr/>
                    <a:lstStyle/>
                    <a:p>
                      <a:endParaRPr lang="en-GB" sz="2800" dirty="0"/>
                    </a:p>
                  </a:txBody>
                  <a:tcPr/>
                </a:tc>
                <a:extLst>
                  <a:ext uri="{0D108BD9-81ED-4DB2-BD59-A6C34878D82A}">
                    <a16:rowId xmlns:a16="http://schemas.microsoft.com/office/drawing/2014/main" val="842007277"/>
                  </a:ext>
                </a:extLst>
              </a:tr>
              <a:tr h="693997">
                <a:tc>
                  <a:txBody>
                    <a:bodyPr/>
                    <a:lstStyle/>
                    <a:p>
                      <a:r>
                        <a:rPr lang="en-GB" sz="2800" dirty="0"/>
                        <a:t>3</a:t>
                      </a:r>
                    </a:p>
                  </a:txBody>
                  <a:tcPr/>
                </a:tc>
                <a:tc>
                  <a:txBody>
                    <a:bodyPr/>
                    <a:lstStyle/>
                    <a:p>
                      <a:endParaRPr lang="en-GB" sz="2800"/>
                    </a:p>
                  </a:txBody>
                  <a:tcPr/>
                </a:tc>
                <a:tc>
                  <a:txBody>
                    <a:bodyPr/>
                    <a:lstStyle/>
                    <a:p>
                      <a:endParaRPr lang="en-GB" sz="2800" dirty="0"/>
                    </a:p>
                  </a:txBody>
                  <a:tcPr/>
                </a:tc>
                <a:extLst>
                  <a:ext uri="{0D108BD9-81ED-4DB2-BD59-A6C34878D82A}">
                    <a16:rowId xmlns:a16="http://schemas.microsoft.com/office/drawing/2014/main" val="4050281991"/>
                  </a:ext>
                </a:extLst>
              </a:tr>
              <a:tr h="693997">
                <a:tc>
                  <a:txBody>
                    <a:bodyPr/>
                    <a:lstStyle/>
                    <a:p>
                      <a:r>
                        <a:rPr lang="en-GB" sz="2800" dirty="0"/>
                        <a:t>4</a:t>
                      </a:r>
                    </a:p>
                  </a:txBody>
                  <a:tcPr/>
                </a:tc>
                <a:tc>
                  <a:txBody>
                    <a:bodyPr/>
                    <a:lstStyle/>
                    <a:p>
                      <a:endParaRPr lang="en-GB" sz="2800"/>
                    </a:p>
                  </a:txBody>
                  <a:tcPr/>
                </a:tc>
                <a:tc>
                  <a:txBody>
                    <a:bodyPr/>
                    <a:lstStyle/>
                    <a:p>
                      <a:endParaRPr lang="en-GB" sz="2800" dirty="0"/>
                    </a:p>
                  </a:txBody>
                  <a:tcPr/>
                </a:tc>
                <a:extLst>
                  <a:ext uri="{0D108BD9-81ED-4DB2-BD59-A6C34878D82A}">
                    <a16:rowId xmlns:a16="http://schemas.microsoft.com/office/drawing/2014/main" val="4234231224"/>
                  </a:ext>
                </a:extLst>
              </a:tr>
              <a:tr h="693997">
                <a:tc>
                  <a:txBody>
                    <a:bodyPr/>
                    <a:lstStyle/>
                    <a:p>
                      <a:r>
                        <a:rPr lang="en-GB" sz="2800" dirty="0"/>
                        <a:t>5</a:t>
                      </a:r>
                    </a:p>
                  </a:txBody>
                  <a:tcPr/>
                </a:tc>
                <a:tc>
                  <a:txBody>
                    <a:bodyPr/>
                    <a:lstStyle/>
                    <a:p>
                      <a:endParaRPr lang="en-GB" sz="2800"/>
                    </a:p>
                  </a:txBody>
                  <a:tcPr/>
                </a:tc>
                <a:tc>
                  <a:txBody>
                    <a:bodyPr/>
                    <a:lstStyle/>
                    <a:p>
                      <a:endParaRPr lang="en-GB" sz="2800" dirty="0"/>
                    </a:p>
                  </a:txBody>
                  <a:tcPr/>
                </a:tc>
                <a:extLst>
                  <a:ext uri="{0D108BD9-81ED-4DB2-BD59-A6C34878D82A}">
                    <a16:rowId xmlns:a16="http://schemas.microsoft.com/office/drawing/2014/main" val="1379361570"/>
                  </a:ext>
                </a:extLst>
              </a:tr>
            </a:tbl>
          </a:graphicData>
        </a:graphic>
      </p:graphicFrame>
      <p:pic>
        <p:nvPicPr>
          <p:cNvPr id="18" name="Picture 17" descr="A group of fruit and vegetable salad&#10;&#10;Description automatically generated">
            <a:extLst>
              <a:ext uri="{FF2B5EF4-FFF2-40B4-BE49-F238E27FC236}">
                <a16:creationId xmlns:a16="http://schemas.microsoft.com/office/drawing/2014/main" id="{E93F2E97-BA8A-4291-AA44-252399367273}"/>
              </a:ext>
            </a:extLst>
          </p:cNvPr>
          <p:cNvPicPr>
            <a:picLocks noChangeAspect="1"/>
          </p:cNvPicPr>
          <p:nvPr userDrawn="1"/>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705975" y="1183473"/>
            <a:ext cx="2498189" cy="1828283"/>
          </a:xfrm>
          <a:prstGeom prst="rect">
            <a:avLst/>
          </a:prstGeom>
        </p:spPr>
      </p:pic>
      <p:sp>
        <p:nvSpPr>
          <p:cNvPr id="21" name="Text Placeholder 20">
            <a:extLst>
              <a:ext uri="{FF2B5EF4-FFF2-40B4-BE49-F238E27FC236}">
                <a16:creationId xmlns:a16="http://schemas.microsoft.com/office/drawing/2014/main" id="{0A54971A-B6AB-4C0E-B0E2-A93E741FFF00}"/>
              </a:ext>
            </a:extLst>
          </p:cNvPr>
          <p:cNvSpPr>
            <a:spLocks noGrp="1"/>
          </p:cNvSpPr>
          <p:nvPr>
            <p:ph type="body" sz="quarter" idx="10"/>
          </p:nvPr>
        </p:nvSpPr>
        <p:spPr>
          <a:xfrm>
            <a:off x="1466849" y="6054740"/>
            <a:ext cx="5184199" cy="668337"/>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2" name="Text Placeholder 20">
            <a:extLst>
              <a:ext uri="{FF2B5EF4-FFF2-40B4-BE49-F238E27FC236}">
                <a16:creationId xmlns:a16="http://schemas.microsoft.com/office/drawing/2014/main" id="{1AF08DDA-C4CB-49E6-8366-FFCEADA721C7}"/>
              </a:ext>
            </a:extLst>
          </p:cNvPr>
          <p:cNvSpPr>
            <a:spLocks noGrp="1"/>
          </p:cNvSpPr>
          <p:nvPr>
            <p:ph type="body" sz="quarter" idx="11"/>
          </p:nvPr>
        </p:nvSpPr>
        <p:spPr>
          <a:xfrm>
            <a:off x="6741499" y="6033320"/>
            <a:ext cx="5184199" cy="668337"/>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3" name="Text Placeholder 20">
            <a:extLst>
              <a:ext uri="{FF2B5EF4-FFF2-40B4-BE49-F238E27FC236}">
                <a16:creationId xmlns:a16="http://schemas.microsoft.com/office/drawing/2014/main" id="{5C117E1B-6B99-4197-A66F-355FD769EFE9}"/>
              </a:ext>
            </a:extLst>
          </p:cNvPr>
          <p:cNvSpPr>
            <a:spLocks noGrp="1"/>
          </p:cNvSpPr>
          <p:nvPr>
            <p:ph type="body" sz="quarter" idx="12"/>
          </p:nvPr>
        </p:nvSpPr>
        <p:spPr>
          <a:xfrm>
            <a:off x="1466849" y="5343566"/>
            <a:ext cx="5184199" cy="668337"/>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4" name="Text Placeholder 20">
            <a:extLst>
              <a:ext uri="{FF2B5EF4-FFF2-40B4-BE49-F238E27FC236}">
                <a16:creationId xmlns:a16="http://schemas.microsoft.com/office/drawing/2014/main" id="{3ADB2490-FC0B-47CB-86AD-B9C80A2D52A4}"/>
              </a:ext>
            </a:extLst>
          </p:cNvPr>
          <p:cNvSpPr>
            <a:spLocks noGrp="1"/>
          </p:cNvSpPr>
          <p:nvPr>
            <p:ph type="body" sz="quarter" idx="13"/>
          </p:nvPr>
        </p:nvSpPr>
        <p:spPr>
          <a:xfrm>
            <a:off x="6741499" y="5322146"/>
            <a:ext cx="5184199" cy="668337"/>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5" name="Text Placeholder 20">
            <a:extLst>
              <a:ext uri="{FF2B5EF4-FFF2-40B4-BE49-F238E27FC236}">
                <a16:creationId xmlns:a16="http://schemas.microsoft.com/office/drawing/2014/main" id="{D67AFB85-A9F7-4025-8359-8DDD010B832A}"/>
              </a:ext>
            </a:extLst>
          </p:cNvPr>
          <p:cNvSpPr>
            <a:spLocks noGrp="1"/>
          </p:cNvSpPr>
          <p:nvPr>
            <p:ph type="body" sz="quarter" idx="14"/>
          </p:nvPr>
        </p:nvSpPr>
        <p:spPr>
          <a:xfrm>
            <a:off x="1466849" y="4649852"/>
            <a:ext cx="5184199" cy="668337"/>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6" name="Text Placeholder 20">
            <a:extLst>
              <a:ext uri="{FF2B5EF4-FFF2-40B4-BE49-F238E27FC236}">
                <a16:creationId xmlns:a16="http://schemas.microsoft.com/office/drawing/2014/main" id="{6C802E5E-6EE7-407C-85CF-A269BCF2F7FD}"/>
              </a:ext>
            </a:extLst>
          </p:cNvPr>
          <p:cNvSpPr>
            <a:spLocks noGrp="1"/>
          </p:cNvSpPr>
          <p:nvPr>
            <p:ph type="body" sz="quarter" idx="15"/>
          </p:nvPr>
        </p:nvSpPr>
        <p:spPr>
          <a:xfrm>
            <a:off x="6741499" y="4628432"/>
            <a:ext cx="5184199" cy="668337"/>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7" name="Text Placeholder 20">
            <a:extLst>
              <a:ext uri="{FF2B5EF4-FFF2-40B4-BE49-F238E27FC236}">
                <a16:creationId xmlns:a16="http://schemas.microsoft.com/office/drawing/2014/main" id="{C271C2E5-EBB6-4ECF-A23A-B1CA186B149A}"/>
              </a:ext>
            </a:extLst>
          </p:cNvPr>
          <p:cNvSpPr>
            <a:spLocks noGrp="1"/>
          </p:cNvSpPr>
          <p:nvPr>
            <p:ph type="body" sz="quarter" idx="16"/>
          </p:nvPr>
        </p:nvSpPr>
        <p:spPr>
          <a:xfrm>
            <a:off x="1466849" y="3948202"/>
            <a:ext cx="5184199" cy="668337"/>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8" name="Text Placeholder 20">
            <a:extLst>
              <a:ext uri="{FF2B5EF4-FFF2-40B4-BE49-F238E27FC236}">
                <a16:creationId xmlns:a16="http://schemas.microsoft.com/office/drawing/2014/main" id="{26BC5122-F100-46B2-935F-33C6C29ADF6C}"/>
              </a:ext>
            </a:extLst>
          </p:cNvPr>
          <p:cNvSpPr>
            <a:spLocks noGrp="1"/>
          </p:cNvSpPr>
          <p:nvPr>
            <p:ph type="body" sz="quarter" idx="17"/>
          </p:nvPr>
        </p:nvSpPr>
        <p:spPr>
          <a:xfrm>
            <a:off x="6741499" y="3926782"/>
            <a:ext cx="5184199" cy="668337"/>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9" name="Text Placeholder 20">
            <a:extLst>
              <a:ext uri="{FF2B5EF4-FFF2-40B4-BE49-F238E27FC236}">
                <a16:creationId xmlns:a16="http://schemas.microsoft.com/office/drawing/2014/main" id="{862F5EEA-CF02-44CC-8A60-CA570EF80C24}"/>
              </a:ext>
            </a:extLst>
          </p:cNvPr>
          <p:cNvSpPr>
            <a:spLocks noGrp="1"/>
          </p:cNvSpPr>
          <p:nvPr>
            <p:ph type="body" sz="quarter" idx="18"/>
          </p:nvPr>
        </p:nvSpPr>
        <p:spPr>
          <a:xfrm>
            <a:off x="1466849" y="3258445"/>
            <a:ext cx="5184199" cy="668337"/>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30" name="Text Placeholder 20">
            <a:extLst>
              <a:ext uri="{FF2B5EF4-FFF2-40B4-BE49-F238E27FC236}">
                <a16:creationId xmlns:a16="http://schemas.microsoft.com/office/drawing/2014/main" id="{4D35D098-88AC-4E31-AF1A-3A6BC5E3740A}"/>
              </a:ext>
            </a:extLst>
          </p:cNvPr>
          <p:cNvSpPr>
            <a:spLocks noGrp="1"/>
          </p:cNvSpPr>
          <p:nvPr>
            <p:ph type="body" sz="quarter" idx="19"/>
          </p:nvPr>
        </p:nvSpPr>
        <p:spPr>
          <a:xfrm>
            <a:off x="6741499" y="3237025"/>
            <a:ext cx="5184199" cy="668337"/>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32" name="Picture 31" descr="Logo, icon&#10;&#10;Description automatically generated">
            <a:extLst>
              <a:ext uri="{FF2B5EF4-FFF2-40B4-BE49-F238E27FC236}">
                <a16:creationId xmlns:a16="http://schemas.microsoft.com/office/drawing/2014/main" id="{C7105761-C4B7-4D01-B92F-BAC2C373C6DF}"/>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86298341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nect_HWReview">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sp>
        <p:nvSpPr>
          <p:cNvPr id="12" name="TextBox 11">
            <a:extLst>
              <a:ext uri="{FF2B5EF4-FFF2-40B4-BE49-F238E27FC236}">
                <a16:creationId xmlns:a16="http://schemas.microsoft.com/office/drawing/2014/main" id="{9B887E47-8788-492A-874D-7555770CF049}"/>
              </a:ext>
            </a:extLst>
          </p:cNvPr>
          <p:cNvSpPr txBox="1"/>
          <p:nvPr userDrawn="1"/>
        </p:nvSpPr>
        <p:spPr>
          <a:xfrm>
            <a:off x="212271" y="1501554"/>
            <a:ext cx="8874580" cy="1354217"/>
          </a:xfrm>
          <a:prstGeom prst="rect">
            <a:avLst/>
          </a:prstGeom>
          <a:noFill/>
        </p:spPr>
        <p:txBody>
          <a:bodyPr wrap="square" rtlCol="0">
            <a:spAutoFit/>
          </a:bodyPr>
          <a:lstStyle/>
          <a:p>
            <a:r>
              <a:rPr lang="en-GB" sz="5400" dirty="0"/>
              <a:t>Homework Review</a:t>
            </a:r>
            <a:endParaRPr lang="en-GB" sz="2800" dirty="0">
              <a:latin typeface="+mn-lt"/>
            </a:endParaRPr>
          </a:p>
          <a:p>
            <a:endParaRPr lang="en-GB" sz="2800" dirty="0">
              <a:latin typeface="+mn-lt"/>
            </a:endParaRPr>
          </a:p>
        </p:txBody>
      </p:sp>
      <p:sp>
        <p:nvSpPr>
          <p:cNvPr id="31" name="Text Placeholder 13">
            <a:extLst>
              <a:ext uri="{FF2B5EF4-FFF2-40B4-BE49-F238E27FC236}">
                <a16:creationId xmlns:a16="http://schemas.microsoft.com/office/drawing/2014/main" id="{0E1C87B3-5A2F-475B-B29D-5FFD76E83449}"/>
              </a:ext>
            </a:extLst>
          </p:cNvPr>
          <p:cNvSpPr>
            <a:spLocks noGrp="1"/>
          </p:cNvSpPr>
          <p:nvPr>
            <p:ph type="body" sz="quarter" idx="10"/>
          </p:nvPr>
        </p:nvSpPr>
        <p:spPr>
          <a:xfrm>
            <a:off x="2158445" y="2508568"/>
            <a:ext cx="9819795" cy="719708"/>
          </a:xfrm>
          <a:solidFill>
            <a:srgbClr val="C00000"/>
          </a:solidFill>
          <a:ln>
            <a:solidFill>
              <a:schemeClr val="tx1"/>
            </a:solidFill>
          </a:ln>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32" name="Text Placeholder 13">
            <a:extLst>
              <a:ext uri="{FF2B5EF4-FFF2-40B4-BE49-F238E27FC236}">
                <a16:creationId xmlns:a16="http://schemas.microsoft.com/office/drawing/2014/main" id="{EC84BDB1-AA02-442D-B196-8F31850332B4}"/>
              </a:ext>
            </a:extLst>
          </p:cNvPr>
          <p:cNvSpPr>
            <a:spLocks noGrp="1"/>
          </p:cNvSpPr>
          <p:nvPr>
            <p:ph type="body" sz="quarter" idx="11"/>
          </p:nvPr>
        </p:nvSpPr>
        <p:spPr>
          <a:xfrm>
            <a:off x="2158445" y="3322947"/>
            <a:ext cx="9819795" cy="719708"/>
          </a:xfrm>
          <a:solidFill>
            <a:srgbClr val="FF0000"/>
          </a:solidFill>
          <a:ln>
            <a:solidFill>
              <a:schemeClr val="tx1"/>
            </a:solidFill>
          </a:ln>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33" name="Text Placeholder 13">
            <a:extLst>
              <a:ext uri="{FF2B5EF4-FFF2-40B4-BE49-F238E27FC236}">
                <a16:creationId xmlns:a16="http://schemas.microsoft.com/office/drawing/2014/main" id="{02D9B75C-BFAD-4653-89D8-970B32DFB50A}"/>
              </a:ext>
            </a:extLst>
          </p:cNvPr>
          <p:cNvSpPr>
            <a:spLocks noGrp="1"/>
          </p:cNvSpPr>
          <p:nvPr>
            <p:ph type="body" sz="quarter" idx="12"/>
          </p:nvPr>
        </p:nvSpPr>
        <p:spPr>
          <a:xfrm>
            <a:off x="2158445" y="4137326"/>
            <a:ext cx="9819795" cy="719708"/>
          </a:xfrm>
          <a:solidFill>
            <a:srgbClr val="FFFF00"/>
          </a:solidFill>
          <a:ln>
            <a:solidFill>
              <a:schemeClr val="tx1"/>
            </a:solidFill>
          </a:ln>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34" name="Text Placeholder 13">
            <a:extLst>
              <a:ext uri="{FF2B5EF4-FFF2-40B4-BE49-F238E27FC236}">
                <a16:creationId xmlns:a16="http://schemas.microsoft.com/office/drawing/2014/main" id="{F8CA9C3A-395C-4DB4-81A4-4145561E3CA7}"/>
              </a:ext>
            </a:extLst>
          </p:cNvPr>
          <p:cNvSpPr>
            <a:spLocks noGrp="1"/>
          </p:cNvSpPr>
          <p:nvPr>
            <p:ph type="body" sz="quarter" idx="13"/>
          </p:nvPr>
        </p:nvSpPr>
        <p:spPr>
          <a:xfrm>
            <a:off x="2158445" y="4946525"/>
            <a:ext cx="9819795" cy="719708"/>
          </a:xfrm>
          <a:solidFill>
            <a:srgbClr val="92D050"/>
          </a:solidFill>
          <a:ln>
            <a:solidFill>
              <a:schemeClr val="tx1"/>
            </a:solidFill>
          </a:ln>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35" name="Text Placeholder 13">
            <a:extLst>
              <a:ext uri="{FF2B5EF4-FFF2-40B4-BE49-F238E27FC236}">
                <a16:creationId xmlns:a16="http://schemas.microsoft.com/office/drawing/2014/main" id="{3A2EC9F1-D402-4317-83FE-52BC176380F7}"/>
              </a:ext>
            </a:extLst>
          </p:cNvPr>
          <p:cNvSpPr>
            <a:spLocks noGrp="1"/>
          </p:cNvSpPr>
          <p:nvPr>
            <p:ph type="body" sz="quarter" idx="14"/>
          </p:nvPr>
        </p:nvSpPr>
        <p:spPr>
          <a:xfrm>
            <a:off x="2158445" y="5767702"/>
            <a:ext cx="9819795" cy="719708"/>
          </a:xfrm>
          <a:solidFill>
            <a:srgbClr val="00B050"/>
          </a:solidFill>
          <a:ln>
            <a:solidFill>
              <a:schemeClr val="tx1"/>
            </a:solidFill>
          </a:ln>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36" name="TextBox 35">
            <a:extLst>
              <a:ext uri="{FF2B5EF4-FFF2-40B4-BE49-F238E27FC236}">
                <a16:creationId xmlns:a16="http://schemas.microsoft.com/office/drawing/2014/main" id="{C32BDCAA-E3F8-4922-B42F-A1C7730F9BF8}"/>
              </a:ext>
            </a:extLst>
          </p:cNvPr>
          <p:cNvSpPr txBox="1"/>
          <p:nvPr userDrawn="1"/>
        </p:nvSpPr>
        <p:spPr>
          <a:xfrm>
            <a:off x="213759" y="2502738"/>
            <a:ext cx="1872000" cy="719708"/>
          </a:xfrm>
          <a:prstGeom prst="rect">
            <a:avLst/>
          </a:prstGeom>
          <a:solidFill>
            <a:srgbClr val="C00000"/>
          </a:solidFill>
          <a:ln>
            <a:solidFill>
              <a:schemeClr val="tx1"/>
            </a:solidFill>
          </a:ln>
        </p:spPr>
        <p:txBody>
          <a:bodyPr wrap="square" rtlCol="0">
            <a:noAutofit/>
          </a:bodyPr>
          <a:lstStyle/>
          <a:p>
            <a:r>
              <a:rPr lang="en-GB" sz="2800" dirty="0">
                <a:latin typeface="Calibri" panose="020F0502020204030204" pitchFamily="34" charset="0"/>
              </a:rPr>
              <a:t>Not done?</a:t>
            </a:r>
          </a:p>
        </p:txBody>
      </p:sp>
      <p:sp>
        <p:nvSpPr>
          <p:cNvPr id="37" name="TextBox 36">
            <a:extLst>
              <a:ext uri="{FF2B5EF4-FFF2-40B4-BE49-F238E27FC236}">
                <a16:creationId xmlns:a16="http://schemas.microsoft.com/office/drawing/2014/main" id="{868D882C-BA5D-4EDB-A729-FE24731F3CC7}"/>
              </a:ext>
            </a:extLst>
          </p:cNvPr>
          <p:cNvSpPr txBox="1"/>
          <p:nvPr userDrawn="1"/>
        </p:nvSpPr>
        <p:spPr>
          <a:xfrm>
            <a:off x="213759" y="3323915"/>
            <a:ext cx="1872000" cy="719708"/>
          </a:xfrm>
          <a:prstGeom prst="rect">
            <a:avLst/>
          </a:prstGeom>
          <a:solidFill>
            <a:srgbClr val="FF0000"/>
          </a:solidFill>
          <a:ln>
            <a:solidFill>
              <a:schemeClr val="tx1"/>
            </a:solidFill>
          </a:ln>
        </p:spPr>
        <p:txBody>
          <a:bodyPr wrap="square" rtlCol="0">
            <a:noAutofit/>
          </a:bodyPr>
          <a:lstStyle/>
          <a:p>
            <a:r>
              <a:rPr lang="en-GB" sz="2800" dirty="0">
                <a:latin typeface="Calibri" panose="020F0502020204030204" pitchFamily="34" charset="0"/>
              </a:rPr>
              <a:t>0-25%?</a:t>
            </a:r>
          </a:p>
        </p:txBody>
      </p:sp>
      <p:sp>
        <p:nvSpPr>
          <p:cNvPr id="38" name="TextBox 37">
            <a:extLst>
              <a:ext uri="{FF2B5EF4-FFF2-40B4-BE49-F238E27FC236}">
                <a16:creationId xmlns:a16="http://schemas.microsoft.com/office/drawing/2014/main" id="{2A00CAAF-54A6-4C28-B82A-1EB67F7C0ADA}"/>
              </a:ext>
            </a:extLst>
          </p:cNvPr>
          <p:cNvSpPr txBox="1"/>
          <p:nvPr userDrawn="1"/>
        </p:nvSpPr>
        <p:spPr>
          <a:xfrm>
            <a:off x="212271" y="4135220"/>
            <a:ext cx="1872000" cy="719708"/>
          </a:xfrm>
          <a:prstGeom prst="rect">
            <a:avLst/>
          </a:prstGeom>
          <a:solidFill>
            <a:srgbClr val="FFFF00"/>
          </a:solidFill>
          <a:ln>
            <a:solidFill>
              <a:schemeClr val="tx1"/>
            </a:solidFill>
          </a:ln>
        </p:spPr>
        <p:txBody>
          <a:bodyPr wrap="square" rtlCol="0">
            <a:noAutofit/>
          </a:bodyPr>
          <a:lstStyle/>
          <a:p>
            <a:r>
              <a:rPr lang="en-GB" sz="2800" dirty="0">
                <a:latin typeface="Calibri" panose="020F0502020204030204" pitchFamily="34" charset="0"/>
              </a:rPr>
              <a:t>26-50%?</a:t>
            </a:r>
          </a:p>
        </p:txBody>
      </p:sp>
      <p:sp>
        <p:nvSpPr>
          <p:cNvPr id="39" name="TextBox 38">
            <a:extLst>
              <a:ext uri="{FF2B5EF4-FFF2-40B4-BE49-F238E27FC236}">
                <a16:creationId xmlns:a16="http://schemas.microsoft.com/office/drawing/2014/main" id="{054E11E3-26CE-4737-BAAF-E2CFF01CCB9F}"/>
              </a:ext>
            </a:extLst>
          </p:cNvPr>
          <p:cNvSpPr txBox="1"/>
          <p:nvPr userDrawn="1"/>
        </p:nvSpPr>
        <p:spPr>
          <a:xfrm>
            <a:off x="212271" y="4946525"/>
            <a:ext cx="1872000" cy="719708"/>
          </a:xfrm>
          <a:prstGeom prst="rect">
            <a:avLst/>
          </a:prstGeom>
          <a:solidFill>
            <a:srgbClr val="92D050"/>
          </a:solidFill>
          <a:ln>
            <a:solidFill>
              <a:schemeClr val="tx1"/>
            </a:solidFill>
          </a:ln>
        </p:spPr>
        <p:txBody>
          <a:bodyPr wrap="square" rtlCol="0">
            <a:noAutofit/>
          </a:bodyPr>
          <a:lstStyle/>
          <a:p>
            <a:r>
              <a:rPr lang="en-GB" sz="2800" dirty="0">
                <a:latin typeface="Calibri" panose="020F0502020204030204" pitchFamily="34" charset="0"/>
              </a:rPr>
              <a:t>51-75%?</a:t>
            </a:r>
          </a:p>
        </p:txBody>
      </p:sp>
      <p:sp>
        <p:nvSpPr>
          <p:cNvPr id="40" name="TextBox 39">
            <a:extLst>
              <a:ext uri="{FF2B5EF4-FFF2-40B4-BE49-F238E27FC236}">
                <a16:creationId xmlns:a16="http://schemas.microsoft.com/office/drawing/2014/main" id="{A6174D42-2DAC-4387-8B94-56742029FCCD}"/>
              </a:ext>
            </a:extLst>
          </p:cNvPr>
          <p:cNvSpPr txBox="1"/>
          <p:nvPr userDrawn="1"/>
        </p:nvSpPr>
        <p:spPr>
          <a:xfrm>
            <a:off x="212271" y="5767702"/>
            <a:ext cx="1872000" cy="719708"/>
          </a:xfrm>
          <a:prstGeom prst="rect">
            <a:avLst/>
          </a:prstGeom>
          <a:solidFill>
            <a:srgbClr val="00B050"/>
          </a:solidFill>
          <a:ln>
            <a:solidFill>
              <a:schemeClr val="tx1"/>
            </a:solidFill>
          </a:ln>
        </p:spPr>
        <p:txBody>
          <a:bodyPr wrap="square" rtlCol="0">
            <a:noAutofit/>
          </a:bodyPr>
          <a:lstStyle/>
          <a:p>
            <a:r>
              <a:rPr lang="en-GB" sz="2800" dirty="0">
                <a:latin typeface="Calibri" panose="020F0502020204030204" pitchFamily="34" charset="0"/>
              </a:rPr>
              <a:t>76-100%?</a:t>
            </a:r>
          </a:p>
        </p:txBody>
      </p:sp>
      <p:pic>
        <p:nvPicPr>
          <p:cNvPr id="23" name="Picture 22" descr="Logo, icon&#10;&#10;Description automatically generated">
            <a:extLst>
              <a:ext uri="{FF2B5EF4-FFF2-40B4-BE49-F238E27FC236}">
                <a16:creationId xmlns:a16="http://schemas.microsoft.com/office/drawing/2014/main" id="{A916782F-CED1-4CDA-8E27-B10112066F7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06386828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nnect_Sunbeam">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pic>
        <p:nvPicPr>
          <p:cNvPr id="5" name="Picture 7" descr="5-Free-Summer-Clipart-Illustration-Of-A-Happy-Smiling-Sun">
            <a:extLst>
              <a:ext uri="{FF2B5EF4-FFF2-40B4-BE49-F238E27FC236}">
                <a16:creationId xmlns:a16="http://schemas.microsoft.com/office/drawing/2014/main" id="{273F69A2-808E-4F5F-8995-60433174F9C1}"/>
              </a:ext>
            </a:extLst>
          </p:cNvPr>
          <p:cNvPicPr>
            <a:picLocks noChangeAspect="1" noChangeArrowheads="1"/>
          </p:cNvPicPr>
          <p:nvPr userDrawn="1"/>
        </p:nvPicPr>
        <p:blipFill>
          <a:blip r:embed="rId3">
            <a:clrChange>
              <a:clrFrom>
                <a:srgbClr val="FFFFFF"/>
              </a:clrFrom>
              <a:clrTo>
                <a:srgbClr val="FFFFFF">
                  <a:alpha val="0"/>
                </a:srgbClr>
              </a:clrTo>
            </a:clrChange>
          </a:blip>
          <a:srcRect/>
          <a:stretch>
            <a:fillRect/>
          </a:stretch>
        </p:blipFill>
        <p:spPr bwMode="auto">
          <a:xfrm>
            <a:off x="3454265" y="2357766"/>
            <a:ext cx="5283469" cy="4467252"/>
          </a:xfrm>
          <a:prstGeom prst="rect">
            <a:avLst/>
          </a:prstGeom>
          <a:noFill/>
        </p:spPr>
      </p:pic>
      <p:sp>
        <p:nvSpPr>
          <p:cNvPr id="6" name="Oval 5">
            <a:extLst>
              <a:ext uri="{FF2B5EF4-FFF2-40B4-BE49-F238E27FC236}">
                <a16:creationId xmlns:a16="http://schemas.microsoft.com/office/drawing/2014/main" id="{BE906028-DECF-4C52-97D7-0483E4405889}"/>
              </a:ext>
            </a:extLst>
          </p:cNvPr>
          <p:cNvSpPr/>
          <p:nvPr userDrawn="1"/>
        </p:nvSpPr>
        <p:spPr>
          <a:xfrm>
            <a:off x="5725864" y="3853498"/>
            <a:ext cx="216024" cy="216024"/>
          </a:xfrm>
          <a:prstGeom prst="ellipse">
            <a:avLst/>
          </a:prstGeom>
          <a:solidFill>
            <a:srgbClr val="FEFDE9"/>
          </a:solidFill>
          <a:ln>
            <a:solidFill>
              <a:srgbClr val="FEFD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803054B2-CDD8-4BBA-84E5-875529A75C47}"/>
              </a:ext>
            </a:extLst>
          </p:cNvPr>
          <p:cNvSpPr txBox="1"/>
          <p:nvPr userDrawn="1"/>
        </p:nvSpPr>
        <p:spPr>
          <a:xfrm>
            <a:off x="224589" y="1501554"/>
            <a:ext cx="11595936" cy="1754326"/>
          </a:xfrm>
          <a:prstGeom prst="rect">
            <a:avLst/>
          </a:prstGeom>
          <a:noFill/>
        </p:spPr>
        <p:txBody>
          <a:bodyPr wrap="square" rtlCol="0">
            <a:spAutoFit/>
          </a:bodyPr>
          <a:lstStyle/>
          <a:p>
            <a:r>
              <a:rPr lang="en-GB" sz="5400" dirty="0"/>
              <a:t>Write an idea about</a:t>
            </a:r>
          </a:p>
          <a:p>
            <a:r>
              <a:rPr lang="en-GB" sz="5400" dirty="0"/>
              <a:t>on each beam.</a:t>
            </a:r>
            <a:endParaRPr lang="en-GB" sz="2800" b="0" dirty="0">
              <a:latin typeface="+mn-lt"/>
            </a:endParaRPr>
          </a:p>
        </p:txBody>
      </p:sp>
      <p:sp>
        <p:nvSpPr>
          <p:cNvPr id="8" name="Text Placeholder 8">
            <a:extLst>
              <a:ext uri="{FF2B5EF4-FFF2-40B4-BE49-F238E27FC236}">
                <a16:creationId xmlns:a16="http://schemas.microsoft.com/office/drawing/2014/main" id="{F40A7031-2568-41C7-B783-74AE5F62387D}"/>
              </a:ext>
            </a:extLst>
          </p:cNvPr>
          <p:cNvSpPr>
            <a:spLocks noGrp="1"/>
          </p:cNvSpPr>
          <p:nvPr>
            <p:ph type="body" sz="quarter" idx="10"/>
          </p:nvPr>
        </p:nvSpPr>
        <p:spPr>
          <a:xfrm>
            <a:off x="5942013" y="1590174"/>
            <a:ext cx="6026150" cy="1449387"/>
          </a:xfrm>
        </p:spPr>
        <p:txBody>
          <a:bodyPr/>
          <a:lstStyle>
            <a:lvl1pPr>
              <a:buNone/>
              <a:defRPr sz="5400"/>
            </a:lvl1pPr>
          </a:lstStyle>
          <a:p>
            <a:pPr lvl="0"/>
            <a:r>
              <a:rPr lang="en-US"/>
              <a:t>Click to edit Master text styles</a:t>
            </a:r>
          </a:p>
        </p:txBody>
      </p:sp>
    </p:spTree>
    <p:extLst>
      <p:ext uri="{BB962C8B-B14F-4D97-AF65-F5344CB8AC3E}">
        <p14:creationId xmlns:p14="http://schemas.microsoft.com/office/powerpoint/2010/main" val="19337450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onnect_MindMapping">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7" name="TextBox 6">
            <a:extLst>
              <a:ext uri="{FF2B5EF4-FFF2-40B4-BE49-F238E27FC236}">
                <a16:creationId xmlns:a16="http://schemas.microsoft.com/office/drawing/2014/main" id="{803054B2-CDD8-4BBA-84E5-875529A75C47}"/>
              </a:ext>
            </a:extLst>
          </p:cNvPr>
          <p:cNvSpPr txBox="1"/>
          <p:nvPr userDrawn="1"/>
        </p:nvSpPr>
        <p:spPr>
          <a:xfrm>
            <a:off x="224589" y="1501554"/>
            <a:ext cx="11595936" cy="923330"/>
          </a:xfrm>
          <a:prstGeom prst="rect">
            <a:avLst/>
          </a:prstGeom>
          <a:noFill/>
        </p:spPr>
        <p:txBody>
          <a:bodyPr wrap="square" rtlCol="0">
            <a:spAutoFit/>
          </a:bodyPr>
          <a:lstStyle/>
          <a:p>
            <a:r>
              <a:rPr lang="en-GB" sz="5400" dirty="0"/>
              <a:t>Mind Mapping</a:t>
            </a:r>
            <a:endParaRPr lang="en-GB" sz="2800" b="0" dirty="0">
              <a:latin typeface="+mn-lt"/>
            </a:endParaRPr>
          </a:p>
        </p:txBody>
      </p:sp>
      <p:grpSp>
        <p:nvGrpSpPr>
          <p:cNvPr id="13" name="Group 12">
            <a:extLst>
              <a:ext uri="{FF2B5EF4-FFF2-40B4-BE49-F238E27FC236}">
                <a16:creationId xmlns:a16="http://schemas.microsoft.com/office/drawing/2014/main" id="{04E64372-8794-4988-8862-FAAD82403492}"/>
              </a:ext>
            </a:extLst>
          </p:cNvPr>
          <p:cNvGrpSpPr/>
          <p:nvPr userDrawn="1"/>
        </p:nvGrpSpPr>
        <p:grpSpPr>
          <a:xfrm>
            <a:off x="2438752" y="2582321"/>
            <a:ext cx="7006522" cy="3701591"/>
            <a:chOff x="1066063" y="1724135"/>
            <a:chExt cx="7006522" cy="3701591"/>
          </a:xfrm>
        </p:grpSpPr>
        <p:sp>
          <p:nvSpPr>
            <p:cNvPr id="14" name="Oval 13">
              <a:extLst>
                <a:ext uri="{FF2B5EF4-FFF2-40B4-BE49-F238E27FC236}">
                  <a16:creationId xmlns:a16="http://schemas.microsoft.com/office/drawing/2014/main" id="{8E71C716-C726-4332-9119-9D5C3E240F48}"/>
                </a:ext>
              </a:extLst>
            </p:cNvPr>
            <p:cNvSpPr/>
            <p:nvPr userDrawn="1"/>
          </p:nvSpPr>
          <p:spPr bwMode="auto">
            <a:xfrm>
              <a:off x="2571259" y="2459165"/>
              <a:ext cx="4030907" cy="219848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914400">
                <a:defRPr/>
              </a:pPr>
              <a:endParaRPr lang="en-GB" dirty="0">
                <a:solidFill>
                  <a:srgbClr val="FFFFFF"/>
                </a:solidFill>
              </a:endParaRPr>
            </a:p>
          </p:txBody>
        </p:sp>
        <p:cxnSp>
          <p:nvCxnSpPr>
            <p:cNvPr id="15" name="Straight Connector 14">
              <a:extLst>
                <a:ext uri="{FF2B5EF4-FFF2-40B4-BE49-F238E27FC236}">
                  <a16:creationId xmlns:a16="http://schemas.microsoft.com/office/drawing/2014/main" id="{058A07CE-3E44-4FE9-B11C-AC549CAF7481}"/>
                </a:ext>
              </a:extLst>
            </p:cNvPr>
            <p:cNvCxnSpPr/>
            <p:nvPr userDrawn="1"/>
          </p:nvCxnSpPr>
          <p:spPr bwMode="auto">
            <a:xfrm rot="10800000">
              <a:off x="2015589" y="2006237"/>
              <a:ext cx="1116251" cy="774690"/>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F04E2CF5-A660-4398-AA30-949DB42C80CE}"/>
                </a:ext>
              </a:extLst>
            </p:cNvPr>
            <p:cNvCxnSpPr/>
            <p:nvPr userDrawn="1"/>
          </p:nvCxnSpPr>
          <p:spPr bwMode="auto">
            <a:xfrm flipV="1">
              <a:off x="4572000" y="1768442"/>
              <a:ext cx="0" cy="724454"/>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59AE2E28-1CD0-437A-B1E9-3583427C5D46}"/>
                </a:ext>
              </a:extLst>
            </p:cNvPr>
            <p:cNvCxnSpPr/>
            <p:nvPr userDrawn="1"/>
          </p:nvCxnSpPr>
          <p:spPr bwMode="auto">
            <a:xfrm rot="10800000" flipV="1">
              <a:off x="1623517" y="4221088"/>
              <a:ext cx="1364307" cy="773368"/>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A923A5BD-D000-425A-89B3-7803D543CA05}"/>
                </a:ext>
              </a:extLst>
            </p:cNvPr>
            <p:cNvCxnSpPr/>
            <p:nvPr userDrawn="1"/>
          </p:nvCxnSpPr>
          <p:spPr bwMode="auto">
            <a:xfrm rot="5400000" flipH="1" flipV="1">
              <a:off x="5953549" y="1916604"/>
              <a:ext cx="1191119" cy="806181"/>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139816D8-CF48-4832-9150-7F8C3320B5A6}"/>
                </a:ext>
              </a:extLst>
            </p:cNvPr>
            <p:cNvCxnSpPr/>
            <p:nvPr userDrawn="1"/>
          </p:nvCxnSpPr>
          <p:spPr bwMode="auto">
            <a:xfrm rot="10800000">
              <a:off x="1066063" y="3470493"/>
              <a:ext cx="1489713" cy="56846"/>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7C7FC72-509C-471F-8A76-5D1516C24D50}"/>
                </a:ext>
              </a:extLst>
            </p:cNvPr>
            <p:cNvCxnSpPr/>
            <p:nvPr userDrawn="1"/>
          </p:nvCxnSpPr>
          <p:spPr bwMode="auto">
            <a:xfrm rot="10800000">
              <a:off x="6084004" y="4234607"/>
              <a:ext cx="1117629" cy="773368"/>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DDAF8FB5-A150-429D-AFA4-D9FE3D1D5884}"/>
                </a:ext>
              </a:extLst>
            </p:cNvPr>
            <p:cNvCxnSpPr/>
            <p:nvPr userDrawn="1"/>
          </p:nvCxnSpPr>
          <p:spPr bwMode="auto">
            <a:xfrm rot="5400000" flipH="1" flipV="1">
              <a:off x="4264826" y="5038381"/>
              <a:ext cx="774690" cy="0"/>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516376E4-ECA4-42FE-B81A-5626BF3A0C57}"/>
                </a:ext>
              </a:extLst>
            </p:cNvPr>
            <p:cNvCxnSpPr/>
            <p:nvPr userDrawn="1"/>
          </p:nvCxnSpPr>
          <p:spPr bwMode="auto">
            <a:xfrm rot="10800000">
              <a:off x="6582872" y="3529982"/>
              <a:ext cx="1489713" cy="60812"/>
            </a:xfrm>
            <a:prstGeom prst="line">
              <a:avLst/>
            </a:prstGeom>
            <a:ln w="25400"/>
          </p:spPr>
          <p:style>
            <a:lnRef idx="1">
              <a:schemeClr val="accent1"/>
            </a:lnRef>
            <a:fillRef idx="0">
              <a:schemeClr val="accent1"/>
            </a:fillRef>
            <a:effectRef idx="0">
              <a:schemeClr val="accent1"/>
            </a:effectRef>
            <a:fontRef idx="minor">
              <a:schemeClr val="tx1"/>
            </a:fontRef>
          </p:style>
        </p:cxnSp>
      </p:grpSp>
      <p:sp>
        <p:nvSpPr>
          <p:cNvPr id="8" name="Text Placeholder 8">
            <a:extLst>
              <a:ext uri="{FF2B5EF4-FFF2-40B4-BE49-F238E27FC236}">
                <a16:creationId xmlns:a16="http://schemas.microsoft.com/office/drawing/2014/main" id="{F40A7031-2568-41C7-B783-74AE5F62387D}"/>
              </a:ext>
            </a:extLst>
          </p:cNvPr>
          <p:cNvSpPr>
            <a:spLocks noGrp="1"/>
          </p:cNvSpPr>
          <p:nvPr>
            <p:ph type="body" sz="quarter" idx="10"/>
          </p:nvPr>
        </p:nvSpPr>
        <p:spPr>
          <a:xfrm>
            <a:off x="4156869" y="4027987"/>
            <a:ext cx="3731376" cy="834710"/>
          </a:xfrm>
        </p:spPr>
        <p:txBody>
          <a:bodyPr/>
          <a:lstStyle>
            <a:lvl1pPr algn="ctr">
              <a:buNone/>
              <a:defRPr sz="5400"/>
            </a:lvl1pPr>
          </a:lstStyle>
          <a:p>
            <a:pPr lvl="0"/>
            <a:r>
              <a:rPr lang="en-US"/>
              <a:t>Click to edit Master text styles</a:t>
            </a:r>
          </a:p>
        </p:txBody>
      </p:sp>
    </p:spTree>
    <p:extLst>
      <p:ext uri="{BB962C8B-B14F-4D97-AF65-F5344CB8AC3E}">
        <p14:creationId xmlns:p14="http://schemas.microsoft.com/office/powerpoint/2010/main" val="288025955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onnect_MindMapping2">
    <p:bg>
      <p:bgPr>
        <a:solidFill>
          <a:srgbClr val="F39D47">
            <a:alpha val="36000"/>
          </a:srgbClr>
        </a:solidFill>
        <a:effectLst/>
      </p:bgPr>
    </p:bg>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546C54E4-6F88-496F-99D5-0460ACDC7E5A}"/>
              </a:ext>
            </a:extLst>
          </p:cNvPr>
          <p:cNvGrpSpPr/>
          <p:nvPr userDrawn="1"/>
        </p:nvGrpSpPr>
        <p:grpSpPr>
          <a:xfrm>
            <a:off x="2263534" y="2431475"/>
            <a:ext cx="7290033" cy="4090163"/>
            <a:chOff x="827584" y="1281783"/>
            <a:chExt cx="7290033" cy="4595489"/>
          </a:xfrm>
        </p:grpSpPr>
        <p:sp>
          <p:nvSpPr>
            <p:cNvPr id="24" name="Oval 23">
              <a:extLst>
                <a:ext uri="{FF2B5EF4-FFF2-40B4-BE49-F238E27FC236}">
                  <a16:creationId xmlns:a16="http://schemas.microsoft.com/office/drawing/2014/main" id="{907FFD4E-D3C1-4EBB-B02F-F0C7AFCC6D72}"/>
                </a:ext>
              </a:extLst>
            </p:cNvPr>
            <p:cNvSpPr/>
            <p:nvPr/>
          </p:nvSpPr>
          <p:spPr bwMode="auto">
            <a:xfrm>
              <a:off x="2571259" y="2459165"/>
              <a:ext cx="4030907" cy="2198481"/>
            </a:xfrm>
            <a:prstGeom prst="ellipse">
              <a:avLst/>
            </a:prstGeom>
            <a:solidFill>
              <a:srgbClr val="009999"/>
            </a:solidFill>
            <a:ln>
              <a:solidFill>
                <a:srgbClr val="0052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914400">
                <a:defRPr/>
              </a:pPr>
              <a:endParaRPr lang="en-GB">
                <a:solidFill>
                  <a:srgbClr val="FFFFFF"/>
                </a:solidFill>
              </a:endParaRPr>
            </a:p>
          </p:txBody>
        </p:sp>
        <p:cxnSp>
          <p:nvCxnSpPr>
            <p:cNvPr id="25" name="Straight Connector 24">
              <a:extLst>
                <a:ext uri="{FF2B5EF4-FFF2-40B4-BE49-F238E27FC236}">
                  <a16:creationId xmlns:a16="http://schemas.microsoft.com/office/drawing/2014/main" id="{E75E2ABD-D3C8-47BF-8A5D-F7AA7D9C9BCF}"/>
                </a:ext>
              </a:extLst>
            </p:cNvPr>
            <p:cNvCxnSpPr/>
            <p:nvPr/>
          </p:nvCxnSpPr>
          <p:spPr bwMode="auto">
            <a:xfrm rot="10800000">
              <a:off x="2015589" y="2006237"/>
              <a:ext cx="1116251" cy="774690"/>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9F8FDA4-7365-4439-B3A6-2E63564B746D}"/>
                </a:ext>
              </a:extLst>
            </p:cNvPr>
            <p:cNvCxnSpPr/>
            <p:nvPr/>
          </p:nvCxnSpPr>
          <p:spPr bwMode="auto">
            <a:xfrm flipV="1">
              <a:off x="4572000" y="1768442"/>
              <a:ext cx="0" cy="724454"/>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DDADF00-3B17-4361-8A03-1BACB94D525D}"/>
                </a:ext>
              </a:extLst>
            </p:cNvPr>
            <p:cNvCxnSpPr/>
            <p:nvPr/>
          </p:nvCxnSpPr>
          <p:spPr bwMode="auto">
            <a:xfrm rot="10800000" flipV="1">
              <a:off x="1623517" y="4221088"/>
              <a:ext cx="1364307" cy="773368"/>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45694F60-7FB7-4F2C-AA7B-5AB1542B0ED8}"/>
                </a:ext>
              </a:extLst>
            </p:cNvPr>
            <p:cNvCxnSpPr/>
            <p:nvPr/>
          </p:nvCxnSpPr>
          <p:spPr bwMode="auto">
            <a:xfrm rot="5400000" flipH="1" flipV="1">
              <a:off x="5953549" y="1916604"/>
              <a:ext cx="1191119" cy="806181"/>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4C6D3A20-1C63-4879-808A-5A1DB5DA318F}"/>
                </a:ext>
              </a:extLst>
            </p:cNvPr>
            <p:cNvCxnSpPr/>
            <p:nvPr/>
          </p:nvCxnSpPr>
          <p:spPr bwMode="auto">
            <a:xfrm rot="10800000">
              <a:off x="1066063" y="3470493"/>
              <a:ext cx="1489713" cy="56846"/>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B6F0B58B-8E43-49A8-8E9E-B0E5929DA861}"/>
                </a:ext>
              </a:extLst>
            </p:cNvPr>
            <p:cNvCxnSpPr/>
            <p:nvPr/>
          </p:nvCxnSpPr>
          <p:spPr bwMode="auto">
            <a:xfrm rot="10800000">
              <a:off x="6084004" y="4234607"/>
              <a:ext cx="1117629" cy="773368"/>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238C4320-AD02-49FB-8B09-AA66F666D5CD}"/>
                </a:ext>
              </a:extLst>
            </p:cNvPr>
            <p:cNvCxnSpPr/>
            <p:nvPr/>
          </p:nvCxnSpPr>
          <p:spPr bwMode="auto">
            <a:xfrm rot="5400000" flipH="1" flipV="1">
              <a:off x="4264826" y="5038381"/>
              <a:ext cx="774690" cy="0"/>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0A015B41-B852-4733-966E-435AD70232D0}"/>
                </a:ext>
              </a:extLst>
            </p:cNvPr>
            <p:cNvCxnSpPr/>
            <p:nvPr/>
          </p:nvCxnSpPr>
          <p:spPr bwMode="auto">
            <a:xfrm flipH="1" flipV="1">
              <a:off x="6582873" y="3529982"/>
              <a:ext cx="618760" cy="28423"/>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A2838F4-3BAD-49F2-9804-4C680C22C32F}"/>
                </a:ext>
              </a:extLst>
            </p:cNvPr>
            <p:cNvCxnSpPr/>
            <p:nvPr userDrawn="1"/>
          </p:nvCxnSpPr>
          <p:spPr bwMode="auto">
            <a:xfrm flipV="1">
              <a:off x="2015588" y="1281783"/>
              <a:ext cx="0" cy="724454"/>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2DEFA60-E6EA-4BE5-B3DB-4DF28C086B30}"/>
                </a:ext>
              </a:extLst>
            </p:cNvPr>
            <p:cNvCxnSpPr/>
            <p:nvPr userDrawn="1"/>
          </p:nvCxnSpPr>
          <p:spPr bwMode="auto">
            <a:xfrm flipH="1">
              <a:off x="1323256" y="2006237"/>
              <a:ext cx="692332" cy="124432"/>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0E32779F-F910-4D08-9441-D246290186D3}"/>
                </a:ext>
              </a:extLst>
            </p:cNvPr>
            <p:cNvCxnSpPr/>
            <p:nvPr userDrawn="1"/>
          </p:nvCxnSpPr>
          <p:spPr bwMode="auto">
            <a:xfrm flipH="1">
              <a:off x="4139952" y="5425726"/>
              <a:ext cx="512219" cy="451546"/>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CBF89CDC-0A61-4B90-81E8-233E8DE6D433}"/>
                </a:ext>
              </a:extLst>
            </p:cNvPr>
            <p:cNvCxnSpPr/>
            <p:nvPr userDrawn="1"/>
          </p:nvCxnSpPr>
          <p:spPr bwMode="auto">
            <a:xfrm>
              <a:off x="4652171" y="5425726"/>
              <a:ext cx="415500" cy="451546"/>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246F4210-3CD4-4AFE-B903-4CC49DE198C0}"/>
                </a:ext>
              </a:extLst>
            </p:cNvPr>
            <p:cNvCxnSpPr/>
            <p:nvPr userDrawn="1"/>
          </p:nvCxnSpPr>
          <p:spPr bwMode="auto">
            <a:xfrm flipH="1" flipV="1">
              <a:off x="827584" y="1916832"/>
              <a:ext cx="495672" cy="213837"/>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020D8ABE-2090-49AC-9302-945CB700E2E9}"/>
                </a:ext>
              </a:extLst>
            </p:cNvPr>
            <p:cNvCxnSpPr/>
            <p:nvPr userDrawn="1"/>
          </p:nvCxnSpPr>
          <p:spPr bwMode="auto">
            <a:xfrm flipH="1">
              <a:off x="1075420" y="2130669"/>
              <a:ext cx="247836" cy="492052"/>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0385AE56-F6F0-4067-B979-41F15C04C21E}"/>
                </a:ext>
              </a:extLst>
            </p:cNvPr>
            <p:cNvCxnSpPr/>
            <p:nvPr userDrawn="1"/>
          </p:nvCxnSpPr>
          <p:spPr bwMode="auto">
            <a:xfrm flipH="1">
              <a:off x="7192473" y="3212976"/>
              <a:ext cx="156980" cy="332540"/>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21A605E1-014D-4C0E-BD67-7A839A4A2813}"/>
                </a:ext>
              </a:extLst>
            </p:cNvPr>
            <p:cNvCxnSpPr/>
            <p:nvPr userDrawn="1"/>
          </p:nvCxnSpPr>
          <p:spPr bwMode="auto">
            <a:xfrm flipH="1" flipV="1">
              <a:off x="7188577" y="3562098"/>
              <a:ext cx="309380" cy="226942"/>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1DD4E6B0-2543-496A-B27A-66BC9707FF9B}"/>
                </a:ext>
              </a:extLst>
            </p:cNvPr>
            <p:cNvCxnSpPr/>
            <p:nvPr userDrawn="1"/>
          </p:nvCxnSpPr>
          <p:spPr bwMode="auto">
            <a:xfrm flipH="1" flipV="1">
              <a:off x="7349453" y="3212976"/>
              <a:ext cx="618760" cy="28423"/>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EC99EFCD-F391-4C99-BCB9-F09215C0BE87}"/>
                </a:ext>
              </a:extLst>
            </p:cNvPr>
            <p:cNvCxnSpPr/>
            <p:nvPr userDrawn="1"/>
          </p:nvCxnSpPr>
          <p:spPr bwMode="auto">
            <a:xfrm flipH="1">
              <a:off x="7338882" y="2780928"/>
              <a:ext cx="319951" cy="444912"/>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7ACF709D-A324-4D52-A358-5D078CB498EC}"/>
                </a:ext>
              </a:extLst>
            </p:cNvPr>
            <p:cNvCxnSpPr/>
            <p:nvPr userDrawn="1"/>
          </p:nvCxnSpPr>
          <p:spPr bwMode="auto">
            <a:xfrm flipH="1" flipV="1">
              <a:off x="7498857" y="3791410"/>
              <a:ext cx="618760" cy="28423"/>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325311E3-FC55-4D90-847B-9FED42605316}"/>
                </a:ext>
              </a:extLst>
            </p:cNvPr>
            <p:cNvCxnSpPr/>
            <p:nvPr userDrawn="1"/>
          </p:nvCxnSpPr>
          <p:spPr bwMode="auto">
            <a:xfrm flipH="1" flipV="1">
              <a:off x="7497957" y="3793704"/>
              <a:ext cx="160876" cy="427384"/>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786B6594-45B4-422D-AAF8-59F926B10C9C}"/>
                </a:ext>
              </a:extLst>
            </p:cNvPr>
            <p:cNvCxnSpPr/>
            <p:nvPr userDrawn="1"/>
          </p:nvCxnSpPr>
          <p:spPr bwMode="auto">
            <a:xfrm flipH="1" flipV="1">
              <a:off x="7658833" y="4205994"/>
              <a:ext cx="458784" cy="28613"/>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C3CD5E2C-B265-4013-AB69-5A9C2A842465}"/>
                </a:ext>
              </a:extLst>
            </p:cNvPr>
            <p:cNvCxnSpPr/>
            <p:nvPr userDrawn="1"/>
          </p:nvCxnSpPr>
          <p:spPr bwMode="auto">
            <a:xfrm flipH="1" flipV="1">
              <a:off x="7665189" y="4176966"/>
              <a:ext cx="111518" cy="480680"/>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grpSp>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7" name="TextBox 6">
            <a:extLst>
              <a:ext uri="{FF2B5EF4-FFF2-40B4-BE49-F238E27FC236}">
                <a16:creationId xmlns:a16="http://schemas.microsoft.com/office/drawing/2014/main" id="{803054B2-CDD8-4BBA-84E5-875529A75C47}"/>
              </a:ext>
            </a:extLst>
          </p:cNvPr>
          <p:cNvSpPr txBox="1"/>
          <p:nvPr userDrawn="1"/>
        </p:nvSpPr>
        <p:spPr>
          <a:xfrm>
            <a:off x="224589" y="1501554"/>
            <a:ext cx="11595936" cy="923330"/>
          </a:xfrm>
          <a:prstGeom prst="rect">
            <a:avLst/>
          </a:prstGeom>
          <a:noFill/>
        </p:spPr>
        <p:txBody>
          <a:bodyPr wrap="square" rtlCol="0">
            <a:spAutoFit/>
          </a:bodyPr>
          <a:lstStyle/>
          <a:p>
            <a:r>
              <a:rPr lang="en-GB" sz="5400" dirty="0"/>
              <a:t>Mind Mapping</a:t>
            </a:r>
            <a:endParaRPr lang="en-GB" sz="2800" b="0" dirty="0">
              <a:latin typeface="+mn-lt"/>
            </a:endParaRPr>
          </a:p>
        </p:txBody>
      </p:sp>
      <p:sp>
        <p:nvSpPr>
          <p:cNvPr id="8" name="Text Placeholder 8">
            <a:extLst>
              <a:ext uri="{FF2B5EF4-FFF2-40B4-BE49-F238E27FC236}">
                <a16:creationId xmlns:a16="http://schemas.microsoft.com/office/drawing/2014/main" id="{F40A7031-2568-41C7-B783-74AE5F62387D}"/>
              </a:ext>
            </a:extLst>
          </p:cNvPr>
          <p:cNvSpPr>
            <a:spLocks noGrp="1"/>
          </p:cNvSpPr>
          <p:nvPr>
            <p:ph type="body" sz="quarter" idx="10"/>
          </p:nvPr>
        </p:nvSpPr>
        <p:spPr>
          <a:xfrm>
            <a:off x="4156869" y="4027987"/>
            <a:ext cx="3731376" cy="834710"/>
          </a:xfrm>
        </p:spPr>
        <p:txBody>
          <a:bodyPr/>
          <a:lstStyle>
            <a:lvl1pPr algn="ctr">
              <a:buNone/>
              <a:defRPr sz="5400"/>
            </a:lvl1pPr>
          </a:lstStyle>
          <a:p>
            <a:pPr lvl="0"/>
            <a:r>
              <a:rPr lang="en-US"/>
              <a:t>Click to edit Master text styles</a:t>
            </a:r>
          </a:p>
        </p:txBody>
      </p:sp>
    </p:spTree>
    <p:extLst>
      <p:ext uri="{BB962C8B-B14F-4D97-AF65-F5344CB8AC3E}">
        <p14:creationId xmlns:p14="http://schemas.microsoft.com/office/powerpoint/2010/main" val="292377306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onnect_Fishbone">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pic>
        <p:nvPicPr>
          <p:cNvPr id="5" name="Picture 4" descr="fish">
            <a:extLst>
              <a:ext uri="{FF2B5EF4-FFF2-40B4-BE49-F238E27FC236}">
                <a16:creationId xmlns:a16="http://schemas.microsoft.com/office/drawing/2014/main" id="{E2382D57-4D32-45A0-A84E-97F859B3E6E9}"/>
              </a:ext>
            </a:extLst>
          </p:cNvPr>
          <p:cNvPicPr>
            <a:picLocks noChangeAspect="1" noChangeArrowheads="1"/>
          </p:cNvPicPr>
          <p:nvPr userDrawn="1"/>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71074" y="3114280"/>
            <a:ext cx="9121345" cy="3502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A1D6212D-8264-495A-8D78-AD61026773C1}"/>
              </a:ext>
            </a:extLst>
          </p:cNvPr>
          <p:cNvSpPr txBox="1"/>
          <p:nvPr userDrawn="1"/>
        </p:nvSpPr>
        <p:spPr>
          <a:xfrm>
            <a:off x="224589" y="1501554"/>
            <a:ext cx="11595936" cy="1754326"/>
          </a:xfrm>
          <a:prstGeom prst="rect">
            <a:avLst/>
          </a:prstGeom>
          <a:noFill/>
        </p:spPr>
        <p:txBody>
          <a:bodyPr wrap="square" rtlCol="0">
            <a:spAutoFit/>
          </a:bodyPr>
          <a:lstStyle/>
          <a:p>
            <a:r>
              <a:rPr lang="en-GB" sz="5400" dirty="0"/>
              <a:t>Complete the fishbone diagram. Your focus is</a:t>
            </a:r>
            <a:endParaRPr lang="en-GB" sz="2800" b="0" dirty="0">
              <a:latin typeface="+mn-lt"/>
            </a:endParaRPr>
          </a:p>
        </p:txBody>
      </p:sp>
      <p:sp>
        <p:nvSpPr>
          <p:cNvPr id="7" name="Text Placeholder 8">
            <a:extLst>
              <a:ext uri="{FF2B5EF4-FFF2-40B4-BE49-F238E27FC236}">
                <a16:creationId xmlns:a16="http://schemas.microsoft.com/office/drawing/2014/main" id="{DFC55FE7-FEE9-47B8-8BC0-DFFE2DC845E0}"/>
              </a:ext>
            </a:extLst>
          </p:cNvPr>
          <p:cNvSpPr>
            <a:spLocks noGrp="1"/>
          </p:cNvSpPr>
          <p:nvPr>
            <p:ph type="body" sz="quarter" idx="10"/>
          </p:nvPr>
        </p:nvSpPr>
        <p:spPr>
          <a:xfrm>
            <a:off x="2444833" y="2389586"/>
            <a:ext cx="9375691" cy="1449387"/>
          </a:xfrm>
        </p:spPr>
        <p:txBody>
          <a:bodyPr/>
          <a:lstStyle>
            <a:lvl1pPr>
              <a:buNone/>
              <a:defRPr sz="5400"/>
            </a:lvl1pPr>
          </a:lstStyle>
          <a:p>
            <a:pPr lvl="0"/>
            <a:r>
              <a:rPr lang="en-US"/>
              <a:t>Click to edit Master text styles</a:t>
            </a:r>
          </a:p>
        </p:txBody>
      </p:sp>
    </p:spTree>
    <p:extLst>
      <p:ext uri="{BB962C8B-B14F-4D97-AF65-F5344CB8AC3E}">
        <p14:creationId xmlns:p14="http://schemas.microsoft.com/office/powerpoint/2010/main" val="179724688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onnect_TeacherFeedbackResponse">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6" name="TextBox 5">
            <a:extLst>
              <a:ext uri="{FF2B5EF4-FFF2-40B4-BE49-F238E27FC236}">
                <a16:creationId xmlns:a16="http://schemas.microsoft.com/office/drawing/2014/main" id="{F13633C0-CFBB-4F9F-861C-7E481D2DE558}"/>
              </a:ext>
            </a:extLst>
          </p:cNvPr>
          <p:cNvSpPr txBox="1"/>
          <p:nvPr/>
        </p:nvSpPr>
        <p:spPr>
          <a:xfrm>
            <a:off x="8582526" y="3691022"/>
            <a:ext cx="3516982" cy="3046988"/>
          </a:xfrm>
          <a:prstGeom prst="rect">
            <a:avLst/>
          </a:prstGeom>
          <a:noFill/>
          <a:ln>
            <a:solidFill>
              <a:schemeClr val="tx1"/>
            </a:solidFill>
          </a:ln>
        </p:spPr>
        <p:txBody>
          <a:bodyPr wrap="square" rtlCol="0">
            <a:spAutoFit/>
          </a:bodyPr>
          <a:lstStyle/>
          <a:p>
            <a:pPr algn="ctr"/>
            <a:r>
              <a:rPr lang="en-GB" sz="2400" b="1" u="sng" dirty="0">
                <a:solidFill>
                  <a:schemeClr val="tx1"/>
                </a:solidFill>
              </a:rPr>
              <a:t>Check List</a:t>
            </a:r>
          </a:p>
          <a:p>
            <a:pPr algn="ctr"/>
            <a:endParaRPr lang="en-GB" sz="2400" b="1" u="sng" dirty="0">
              <a:solidFill>
                <a:schemeClr val="tx1"/>
              </a:solidFill>
            </a:endParaRPr>
          </a:p>
          <a:p>
            <a:pPr marL="342900" indent="-342900">
              <a:buFont typeface="Wingdings" panose="05000000000000000000" pitchFamily="2" charset="2"/>
              <a:buChar char="q"/>
            </a:pPr>
            <a:r>
              <a:rPr lang="en-GB" sz="2400" i="1" dirty="0">
                <a:solidFill>
                  <a:schemeClr val="tx1"/>
                </a:solidFill>
              </a:rPr>
              <a:t>Titles Underlined</a:t>
            </a:r>
            <a:endParaRPr lang="en-GB" sz="1100" i="1" dirty="0">
              <a:solidFill>
                <a:schemeClr val="tx1"/>
              </a:solidFill>
            </a:endParaRPr>
          </a:p>
          <a:p>
            <a:pPr marL="342900" indent="-342900">
              <a:buFont typeface="Wingdings" panose="05000000000000000000" pitchFamily="2" charset="2"/>
              <a:buChar char="q"/>
            </a:pPr>
            <a:r>
              <a:rPr lang="en-GB" sz="2400" i="1" dirty="0">
                <a:solidFill>
                  <a:schemeClr val="tx1"/>
                </a:solidFill>
              </a:rPr>
              <a:t>Spellings completed</a:t>
            </a:r>
            <a:endParaRPr lang="en-GB" sz="1100" i="1" dirty="0">
              <a:solidFill>
                <a:schemeClr val="tx1"/>
              </a:solidFill>
            </a:endParaRPr>
          </a:p>
          <a:p>
            <a:pPr marL="342900" indent="-342900">
              <a:buFont typeface="Wingdings" panose="05000000000000000000" pitchFamily="2" charset="2"/>
              <a:buChar char="q"/>
            </a:pPr>
            <a:r>
              <a:rPr lang="en-GB" sz="2400" i="1" dirty="0">
                <a:solidFill>
                  <a:schemeClr val="tx1"/>
                </a:solidFill>
              </a:rPr>
              <a:t>Answered all questions</a:t>
            </a:r>
            <a:endParaRPr lang="en-GB" sz="1100" i="1" dirty="0">
              <a:solidFill>
                <a:schemeClr val="tx1"/>
              </a:solidFill>
            </a:endParaRPr>
          </a:p>
          <a:p>
            <a:pPr marL="342900" indent="-342900">
              <a:buFont typeface="Wingdings" panose="05000000000000000000" pitchFamily="2" charset="2"/>
              <a:buChar char="q"/>
            </a:pPr>
            <a:r>
              <a:rPr lang="en-GB" sz="2400" i="1" dirty="0">
                <a:solidFill>
                  <a:schemeClr val="tx1"/>
                </a:solidFill>
              </a:rPr>
              <a:t>All incomplete work is complete</a:t>
            </a:r>
            <a:endParaRPr lang="en-GB" sz="1100" i="1" dirty="0">
              <a:solidFill>
                <a:schemeClr val="tx1"/>
              </a:solidFill>
            </a:endParaRPr>
          </a:p>
          <a:p>
            <a:pPr marL="342900" indent="-342900">
              <a:buFont typeface="Wingdings" panose="05000000000000000000" pitchFamily="2" charset="2"/>
              <a:buChar char="q"/>
            </a:pPr>
            <a:r>
              <a:rPr lang="en-GB" sz="2400" i="1" dirty="0">
                <a:solidFill>
                  <a:schemeClr val="tx1"/>
                </a:solidFill>
              </a:rPr>
              <a:t>Redrafted new answers</a:t>
            </a:r>
          </a:p>
        </p:txBody>
      </p:sp>
      <p:sp>
        <p:nvSpPr>
          <p:cNvPr id="8" name="TextBox 7">
            <a:extLst>
              <a:ext uri="{FF2B5EF4-FFF2-40B4-BE49-F238E27FC236}">
                <a16:creationId xmlns:a16="http://schemas.microsoft.com/office/drawing/2014/main" id="{AE8625AE-B156-41C8-AA48-D3D0291AA235}"/>
              </a:ext>
            </a:extLst>
          </p:cNvPr>
          <p:cNvSpPr txBox="1"/>
          <p:nvPr/>
        </p:nvSpPr>
        <p:spPr>
          <a:xfrm>
            <a:off x="7060285" y="2698080"/>
            <a:ext cx="2058306" cy="369333"/>
          </a:xfrm>
          <a:prstGeom prst="rect">
            <a:avLst/>
          </a:prstGeom>
          <a:noFill/>
        </p:spPr>
        <p:txBody>
          <a:bodyPr wrap="square" rtlCol="0">
            <a:spAutoFit/>
          </a:bodyPr>
          <a:lstStyle/>
          <a:p>
            <a:endParaRPr lang="en-GB" i="1" dirty="0">
              <a:solidFill>
                <a:srgbClr val="FFFF00"/>
              </a:solidFill>
            </a:endParaRPr>
          </a:p>
        </p:txBody>
      </p:sp>
      <p:sp>
        <p:nvSpPr>
          <p:cNvPr id="14" name="TextBox 13">
            <a:extLst>
              <a:ext uri="{FF2B5EF4-FFF2-40B4-BE49-F238E27FC236}">
                <a16:creationId xmlns:a16="http://schemas.microsoft.com/office/drawing/2014/main" id="{844495EB-6FA0-44C6-94D7-347368CEE549}"/>
              </a:ext>
            </a:extLst>
          </p:cNvPr>
          <p:cNvSpPr txBox="1"/>
          <p:nvPr userDrawn="1"/>
        </p:nvSpPr>
        <p:spPr>
          <a:xfrm>
            <a:off x="175818" y="6276345"/>
            <a:ext cx="8303401" cy="461665"/>
          </a:xfrm>
          <a:prstGeom prst="rect">
            <a:avLst/>
          </a:prstGeom>
          <a:noFill/>
          <a:ln>
            <a:solidFill>
              <a:schemeClr val="tx1"/>
            </a:solidFill>
          </a:ln>
        </p:spPr>
        <p:txBody>
          <a:bodyPr wrap="square" rtlCol="0">
            <a:spAutoFit/>
          </a:bodyPr>
          <a:lstStyle/>
          <a:p>
            <a:pPr algn="ctr"/>
            <a:r>
              <a:rPr lang="en-GB" sz="2400" b="1" dirty="0">
                <a:solidFill>
                  <a:schemeClr val="tx1"/>
                </a:solidFill>
              </a:rPr>
              <a:t>SP</a:t>
            </a:r>
            <a:r>
              <a:rPr lang="en-GB" sz="2400" dirty="0">
                <a:solidFill>
                  <a:schemeClr val="tx1"/>
                </a:solidFill>
              </a:rPr>
              <a:t>=Spelling, </a:t>
            </a:r>
            <a:r>
              <a:rPr lang="en-GB" sz="2400" b="1" dirty="0">
                <a:solidFill>
                  <a:schemeClr val="tx1"/>
                </a:solidFill>
              </a:rPr>
              <a:t>CL</a:t>
            </a:r>
            <a:r>
              <a:rPr lang="en-GB" sz="2400" dirty="0">
                <a:solidFill>
                  <a:schemeClr val="tx1"/>
                </a:solidFill>
              </a:rPr>
              <a:t>= Capital Letter, </a:t>
            </a:r>
            <a:r>
              <a:rPr lang="en-GB" sz="2400" b="1" dirty="0">
                <a:solidFill>
                  <a:schemeClr val="tx1"/>
                </a:solidFill>
              </a:rPr>
              <a:t>P</a:t>
            </a:r>
            <a:r>
              <a:rPr lang="en-GB" sz="2400" dirty="0">
                <a:solidFill>
                  <a:schemeClr val="tx1"/>
                </a:solidFill>
              </a:rPr>
              <a:t>=Punctuation, </a:t>
            </a:r>
            <a:r>
              <a:rPr lang="en-GB" sz="2400" b="1" dirty="0">
                <a:solidFill>
                  <a:schemeClr val="tx1"/>
                </a:solidFill>
              </a:rPr>
              <a:t>WW</a:t>
            </a:r>
            <a:r>
              <a:rPr lang="en-GB" sz="2400" dirty="0">
                <a:solidFill>
                  <a:schemeClr val="tx1"/>
                </a:solidFill>
              </a:rPr>
              <a:t>=Wrong Word</a:t>
            </a:r>
          </a:p>
        </p:txBody>
      </p:sp>
      <p:grpSp>
        <p:nvGrpSpPr>
          <p:cNvPr id="4" name="Group 3">
            <a:extLst>
              <a:ext uri="{FF2B5EF4-FFF2-40B4-BE49-F238E27FC236}">
                <a16:creationId xmlns:a16="http://schemas.microsoft.com/office/drawing/2014/main" id="{A986C701-783B-4078-BCD5-6A333F287836}"/>
              </a:ext>
            </a:extLst>
          </p:cNvPr>
          <p:cNvGrpSpPr/>
          <p:nvPr userDrawn="1"/>
        </p:nvGrpSpPr>
        <p:grpSpPr>
          <a:xfrm>
            <a:off x="8582527" y="1379583"/>
            <a:ext cx="3516982" cy="2190523"/>
            <a:chOff x="6572633" y="97159"/>
            <a:chExt cx="2451399" cy="1818780"/>
          </a:xfrm>
        </p:grpSpPr>
        <p:pic>
          <p:nvPicPr>
            <p:cNvPr id="16" name="Picture 15">
              <a:extLst>
                <a:ext uri="{FF2B5EF4-FFF2-40B4-BE49-F238E27FC236}">
                  <a16:creationId xmlns:a16="http://schemas.microsoft.com/office/drawing/2014/main" id="{7F3DF527-487B-4AFB-B441-F515BD9D641F}"/>
                </a:ext>
              </a:extLst>
            </p:cNvPr>
            <p:cNvPicPr>
              <a:picLocks noChangeAspect="1"/>
            </p:cNvPicPr>
            <p:nvPr userDrawn="1"/>
          </p:nvPicPr>
          <p:blipFill>
            <a:blip r:embed="rId3"/>
            <a:stretch>
              <a:fillRect/>
            </a:stretch>
          </p:blipFill>
          <p:spPr>
            <a:xfrm>
              <a:off x="6572633" y="97159"/>
              <a:ext cx="2451399" cy="1818780"/>
            </a:xfrm>
            <a:prstGeom prst="rect">
              <a:avLst/>
            </a:prstGeom>
          </p:spPr>
        </p:pic>
        <p:sp>
          <p:nvSpPr>
            <p:cNvPr id="17" name="Rectangle 16">
              <a:extLst>
                <a:ext uri="{FF2B5EF4-FFF2-40B4-BE49-F238E27FC236}">
                  <a16:creationId xmlns:a16="http://schemas.microsoft.com/office/drawing/2014/main" id="{857B022B-0BA2-45F8-B596-38A59223DEC5}"/>
                </a:ext>
              </a:extLst>
            </p:cNvPr>
            <p:cNvSpPr/>
            <p:nvPr userDrawn="1"/>
          </p:nvSpPr>
          <p:spPr>
            <a:xfrm>
              <a:off x="7092280" y="476672"/>
              <a:ext cx="1859744" cy="138025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8" name="TextBox 17">
            <a:extLst>
              <a:ext uri="{FF2B5EF4-FFF2-40B4-BE49-F238E27FC236}">
                <a16:creationId xmlns:a16="http://schemas.microsoft.com/office/drawing/2014/main" id="{80B23792-6269-4795-8913-B344A50038C9}"/>
              </a:ext>
            </a:extLst>
          </p:cNvPr>
          <p:cNvSpPr txBox="1"/>
          <p:nvPr userDrawn="1"/>
        </p:nvSpPr>
        <p:spPr>
          <a:xfrm>
            <a:off x="224589" y="1501554"/>
            <a:ext cx="8254629" cy="923330"/>
          </a:xfrm>
          <a:prstGeom prst="rect">
            <a:avLst/>
          </a:prstGeom>
          <a:noFill/>
        </p:spPr>
        <p:txBody>
          <a:bodyPr wrap="square" rtlCol="0">
            <a:spAutoFit/>
          </a:bodyPr>
          <a:lstStyle/>
          <a:p>
            <a:r>
              <a:rPr lang="en-GB" sz="5400" dirty="0"/>
              <a:t>Respond to feedback</a:t>
            </a:r>
            <a:endParaRPr lang="en-GB" sz="2800" b="0" dirty="0">
              <a:latin typeface="+mn-lt"/>
            </a:endParaRPr>
          </a:p>
        </p:txBody>
      </p:sp>
      <p:pic>
        <p:nvPicPr>
          <p:cNvPr id="21" name="Graphic 20" descr="Pen with solid fill">
            <a:extLst>
              <a:ext uri="{FF2B5EF4-FFF2-40B4-BE49-F238E27FC236}">
                <a16:creationId xmlns:a16="http://schemas.microsoft.com/office/drawing/2014/main" id="{A0A276F9-6C1A-4ECF-95F6-E1D87D52B4E3}"/>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934575" y="1764570"/>
            <a:ext cx="1664430" cy="1664430"/>
          </a:xfrm>
          <a:prstGeom prst="rect">
            <a:avLst/>
          </a:prstGeom>
        </p:spPr>
      </p:pic>
      <p:sp>
        <p:nvSpPr>
          <p:cNvPr id="23" name="Text Placeholder 22">
            <a:extLst>
              <a:ext uri="{FF2B5EF4-FFF2-40B4-BE49-F238E27FC236}">
                <a16:creationId xmlns:a16="http://schemas.microsoft.com/office/drawing/2014/main" id="{6137B290-4B3A-451D-A935-51CACCE1CB45}"/>
              </a:ext>
            </a:extLst>
          </p:cNvPr>
          <p:cNvSpPr>
            <a:spLocks noGrp="1"/>
          </p:cNvSpPr>
          <p:nvPr>
            <p:ph type="body" sz="quarter" idx="10"/>
          </p:nvPr>
        </p:nvSpPr>
        <p:spPr>
          <a:xfrm>
            <a:off x="175818" y="2424114"/>
            <a:ext cx="8196658" cy="37766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64761401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onnect_ClassFeedbackResponse">
    <p:bg>
      <p:bgPr>
        <a:solidFill>
          <a:srgbClr val="F39D47">
            <a:alpha val="36000"/>
          </a:srgbClr>
        </a:solidFill>
        <a:effectLst/>
      </p:bgPr>
    </p:bg>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8883B2EE-EB16-4365-A9B3-B9BA77349AA7}"/>
              </a:ext>
            </a:extLst>
          </p:cNvPr>
          <p:cNvPicPr>
            <a:picLocks noChangeAspect="1"/>
          </p:cNvPicPr>
          <p:nvPr userDrawn="1"/>
        </p:nvPicPr>
        <p:blipFill>
          <a:blip r:embed="rId2"/>
          <a:stretch>
            <a:fillRect/>
          </a:stretch>
        </p:blipFill>
        <p:spPr>
          <a:xfrm>
            <a:off x="8582525" y="1447530"/>
            <a:ext cx="3516983" cy="2146966"/>
          </a:xfrm>
          <a:prstGeom prst="rect">
            <a:avLst/>
          </a:prstGeom>
        </p:spPr>
      </p:pic>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6" name="TextBox 5">
            <a:extLst>
              <a:ext uri="{FF2B5EF4-FFF2-40B4-BE49-F238E27FC236}">
                <a16:creationId xmlns:a16="http://schemas.microsoft.com/office/drawing/2014/main" id="{F13633C0-CFBB-4F9F-861C-7E481D2DE558}"/>
              </a:ext>
            </a:extLst>
          </p:cNvPr>
          <p:cNvSpPr txBox="1"/>
          <p:nvPr/>
        </p:nvSpPr>
        <p:spPr>
          <a:xfrm>
            <a:off x="8582526" y="3691022"/>
            <a:ext cx="3516982" cy="3046988"/>
          </a:xfrm>
          <a:prstGeom prst="rect">
            <a:avLst/>
          </a:prstGeom>
          <a:noFill/>
          <a:ln>
            <a:solidFill>
              <a:schemeClr val="tx1"/>
            </a:solidFill>
          </a:ln>
        </p:spPr>
        <p:txBody>
          <a:bodyPr wrap="square" rtlCol="0">
            <a:spAutoFit/>
          </a:bodyPr>
          <a:lstStyle/>
          <a:p>
            <a:pPr algn="ctr"/>
            <a:r>
              <a:rPr lang="en-GB" sz="2400" b="1" u="sng" dirty="0">
                <a:solidFill>
                  <a:schemeClr val="tx1"/>
                </a:solidFill>
              </a:rPr>
              <a:t>Check List</a:t>
            </a:r>
          </a:p>
          <a:p>
            <a:pPr algn="ctr"/>
            <a:endParaRPr lang="en-GB" sz="2400" b="1" u="sng" dirty="0">
              <a:solidFill>
                <a:schemeClr val="tx1"/>
              </a:solidFill>
            </a:endParaRPr>
          </a:p>
          <a:p>
            <a:pPr marL="342900" indent="-342900">
              <a:buFont typeface="Wingdings" panose="05000000000000000000" pitchFamily="2" charset="2"/>
              <a:buChar char="q"/>
            </a:pPr>
            <a:r>
              <a:rPr lang="en-GB" sz="2400" i="1" dirty="0">
                <a:solidFill>
                  <a:schemeClr val="tx1"/>
                </a:solidFill>
              </a:rPr>
              <a:t>Titles Underlined</a:t>
            </a:r>
            <a:endParaRPr lang="en-GB" sz="1100" i="1" dirty="0">
              <a:solidFill>
                <a:schemeClr val="tx1"/>
              </a:solidFill>
            </a:endParaRPr>
          </a:p>
          <a:p>
            <a:pPr marL="342900" indent="-342900">
              <a:buFont typeface="Wingdings" panose="05000000000000000000" pitchFamily="2" charset="2"/>
              <a:buChar char="q"/>
            </a:pPr>
            <a:r>
              <a:rPr lang="en-GB" sz="2400" i="1" dirty="0">
                <a:solidFill>
                  <a:schemeClr val="tx1"/>
                </a:solidFill>
              </a:rPr>
              <a:t>Spellings completed</a:t>
            </a:r>
            <a:endParaRPr lang="en-GB" sz="1100" i="1" dirty="0">
              <a:solidFill>
                <a:schemeClr val="tx1"/>
              </a:solidFill>
            </a:endParaRPr>
          </a:p>
          <a:p>
            <a:pPr marL="342900" indent="-342900">
              <a:buFont typeface="Wingdings" panose="05000000000000000000" pitchFamily="2" charset="2"/>
              <a:buChar char="q"/>
            </a:pPr>
            <a:r>
              <a:rPr lang="en-GB" sz="2400" i="1" dirty="0">
                <a:solidFill>
                  <a:schemeClr val="tx1"/>
                </a:solidFill>
              </a:rPr>
              <a:t>Answered all questions</a:t>
            </a:r>
            <a:endParaRPr lang="en-GB" sz="1100" i="1" dirty="0">
              <a:solidFill>
                <a:schemeClr val="tx1"/>
              </a:solidFill>
            </a:endParaRPr>
          </a:p>
          <a:p>
            <a:pPr marL="342900" indent="-342900">
              <a:buFont typeface="Wingdings" panose="05000000000000000000" pitchFamily="2" charset="2"/>
              <a:buChar char="q"/>
            </a:pPr>
            <a:r>
              <a:rPr lang="en-GB" sz="2400" i="1" dirty="0">
                <a:solidFill>
                  <a:schemeClr val="tx1"/>
                </a:solidFill>
              </a:rPr>
              <a:t>All incomplete work is complete</a:t>
            </a:r>
            <a:endParaRPr lang="en-GB" sz="1100" i="1" dirty="0">
              <a:solidFill>
                <a:schemeClr val="tx1"/>
              </a:solidFill>
            </a:endParaRPr>
          </a:p>
          <a:p>
            <a:pPr marL="342900" indent="-342900">
              <a:buFont typeface="Wingdings" panose="05000000000000000000" pitchFamily="2" charset="2"/>
              <a:buChar char="q"/>
            </a:pPr>
            <a:r>
              <a:rPr lang="en-GB" sz="2400" i="1" dirty="0">
                <a:solidFill>
                  <a:schemeClr val="tx1"/>
                </a:solidFill>
              </a:rPr>
              <a:t>Redrafted new answers</a:t>
            </a:r>
          </a:p>
        </p:txBody>
      </p:sp>
      <p:sp>
        <p:nvSpPr>
          <p:cNvPr id="8" name="TextBox 7">
            <a:extLst>
              <a:ext uri="{FF2B5EF4-FFF2-40B4-BE49-F238E27FC236}">
                <a16:creationId xmlns:a16="http://schemas.microsoft.com/office/drawing/2014/main" id="{AE8625AE-B156-41C8-AA48-D3D0291AA235}"/>
              </a:ext>
            </a:extLst>
          </p:cNvPr>
          <p:cNvSpPr txBox="1"/>
          <p:nvPr/>
        </p:nvSpPr>
        <p:spPr>
          <a:xfrm>
            <a:off x="7060285" y="2698080"/>
            <a:ext cx="2058306" cy="369333"/>
          </a:xfrm>
          <a:prstGeom prst="rect">
            <a:avLst/>
          </a:prstGeom>
          <a:noFill/>
        </p:spPr>
        <p:txBody>
          <a:bodyPr wrap="square" rtlCol="0">
            <a:spAutoFit/>
          </a:bodyPr>
          <a:lstStyle/>
          <a:p>
            <a:endParaRPr lang="en-GB" i="1" dirty="0">
              <a:solidFill>
                <a:srgbClr val="FFFF00"/>
              </a:solidFill>
            </a:endParaRPr>
          </a:p>
        </p:txBody>
      </p:sp>
      <p:sp>
        <p:nvSpPr>
          <p:cNvPr id="14" name="TextBox 13">
            <a:extLst>
              <a:ext uri="{FF2B5EF4-FFF2-40B4-BE49-F238E27FC236}">
                <a16:creationId xmlns:a16="http://schemas.microsoft.com/office/drawing/2014/main" id="{844495EB-6FA0-44C6-94D7-347368CEE549}"/>
              </a:ext>
            </a:extLst>
          </p:cNvPr>
          <p:cNvSpPr txBox="1"/>
          <p:nvPr userDrawn="1"/>
        </p:nvSpPr>
        <p:spPr>
          <a:xfrm>
            <a:off x="175818" y="6276345"/>
            <a:ext cx="8303401" cy="461665"/>
          </a:xfrm>
          <a:prstGeom prst="rect">
            <a:avLst/>
          </a:prstGeom>
          <a:noFill/>
          <a:ln>
            <a:solidFill>
              <a:schemeClr val="tx1"/>
            </a:solidFill>
          </a:ln>
        </p:spPr>
        <p:txBody>
          <a:bodyPr wrap="square" rtlCol="0">
            <a:spAutoFit/>
          </a:bodyPr>
          <a:lstStyle/>
          <a:p>
            <a:pPr algn="ctr"/>
            <a:r>
              <a:rPr lang="en-GB" sz="2400" b="1" dirty="0">
                <a:solidFill>
                  <a:schemeClr val="tx1"/>
                </a:solidFill>
              </a:rPr>
              <a:t>SP</a:t>
            </a:r>
            <a:r>
              <a:rPr lang="en-GB" sz="2400" dirty="0">
                <a:solidFill>
                  <a:schemeClr val="tx1"/>
                </a:solidFill>
              </a:rPr>
              <a:t>=Spelling, </a:t>
            </a:r>
            <a:r>
              <a:rPr lang="en-GB" sz="2400" b="1" dirty="0">
                <a:solidFill>
                  <a:schemeClr val="tx1"/>
                </a:solidFill>
              </a:rPr>
              <a:t>CL</a:t>
            </a:r>
            <a:r>
              <a:rPr lang="en-GB" sz="2400" dirty="0">
                <a:solidFill>
                  <a:schemeClr val="tx1"/>
                </a:solidFill>
              </a:rPr>
              <a:t>= Capital Letter, </a:t>
            </a:r>
            <a:r>
              <a:rPr lang="en-GB" sz="2400" b="1" dirty="0">
                <a:solidFill>
                  <a:schemeClr val="tx1"/>
                </a:solidFill>
              </a:rPr>
              <a:t>P</a:t>
            </a:r>
            <a:r>
              <a:rPr lang="en-GB" sz="2400" dirty="0">
                <a:solidFill>
                  <a:schemeClr val="tx1"/>
                </a:solidFill>
              </a:rPr>
              <a:t>=Punctuation, </a:t>
            </a:r>
            <a:r>
              <a:rPr lang="en-GB" sz="2400" b="1" dirty="0">
                <a:solidFill>
                  <a:schemeClr val="tx1"/>
                </a:solidFill>
              </a:rPr>
              <a:t>WW</a:t>
            </a:r>
            <a:r>
              <a:rPr lang="en-GB" sz="2400" dirty="0">
                <a:solidFill>
                  <a:schemeClr val="tx1"/>
                </a:solidFill>
              </a:rPr>
              <a:t>=Wrong Word</a:t>
            </a:r>
          </a:p>
        </p:txBody>
      </p:sp>
      <p:sp>
        <p:nvSpPr>
          <p:cNvPr id="18" name="TextBox 17">
            <a:extLst>
              <a:ext uri="{FF2B5EF4-FFF2-40B4-BE49-F238E27FC236}">
                <a16:creationId xmlns:a16="http://schemas.microsoft.com/office/drawing/2014/main" id="{80B23792-6269-4795-8913-B344A50038C9}"/>
              </a:ext>
            </a:extLst>
          </p:cNvPr>
          <p:cNvSpPr txBox="1"/>
          <p:nvPr userDrawn="1"/>
        </p:nvSpPr>
        <p:spPr>
          <a:xfrm>
            <a:off x="224589" y="1501554"/>
            <a:ext cx="8254629" cy="923330"/>
          </a:xfrm>
          <a:prstGeom prst="rect">
            <a:avLst/>
          </a:prstGeom>
          <a:noFill/>
        </p:spPr>
        <p:txBody>
          <a:bodyPr wrap="square" rtlCol="0">
            <a:spAutoFit/>
          </a:bodyPr>
          <a:lstStyle/>
          <a:p>
            <a:r>
              <a:rPr lang="en-GB" sz="5400" dirty="0"/>
              <a:t>Respond to feedback</a:t>
            </a:r>
            <a:endParaRPr lang="en-GB" sz="2800" b="0" dirty="0">
              <a:latin typeface="+mn-lt"/>
            </a:endParaRPr>
          </a:p>
        </p:txBody>
      </p:sp>
      <p:pic>
        <p:nvPicPr>
          <p:cNvPr id="21" name="Graphic 20" descr="Pen with solid fill">
            <a:extLst>
              <a:ext uri="{FF2B5EF4-FFF2-40B4-BE49-F238E27FC236}">
                <a16:creationId xmlns:a16="http://schemas.microsoft.com/office/drawing/2014/main" id="{A0A276F9-6C1A-4ECF-95F6-E1D87D52B4E3}"/>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934575" y="1764570"/>
            <a:ext cx="1664430" cy="1664430"/>
          </a:xfrm>
          <a:prstGeom prst="rect">
            <a:avLst/>
          </a:prstGeom>
        </p:spPr>
      </p:pic>
      <p:sp>
        <p:nvSpPr>
          <p:cNvPr id="23" name="Text Placeholder 22">
            <a:extLst>
              <a:ext uri="{FF2B5EF4-FFF2-40B4-BE49-F238E27FC236}">
                <a16:creationId xmlns:a16="http://schemas.microsoft.com/office/drawing/2014/main" id="{6137B290-4B3A-451D-A935-51CACCE1CB45}"/>
              </a:ext>
            </a:extLst>
          </p:cNvPr>
          <p:cNvSpPr>
            <a:spLocks noGrp="1"/>
          </p:cNvSpPr>
          <p:nvPr>
            <p:ph type="body" sz="quarter" idx="10"/>
          </p:nvPr>
        </p:nvSpPr>
        <p:spPr>
          <a:xfrm>
            <a:off x="175818" y="2424114"/>
            <a:ext cx="8196658" cy="37766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06110263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onnect_StudentFeedbackResponse">
    <p:bg>
      <p:bgPr>
        <a:solidFill>
          <a:srgbClr val="F39D47">
            <a:alpha val="36000"/>
          </a:srgbClr>
        </a:solidFill>
        <a:effectLst/>
      </p:bgPr>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1A17557E-3D98-4D9A-8122-02E72B1C8F39}"/>
              </a:ext>
            </a:extLst>
          </p:cNvPr>
          <p:cNvGrpSpPr/>
          <p:nvPr userDrawn="1"/>
        </p:nvGrpSpPr>
        <p:grpSpPr>
          <a:xfrm>
            <a:off x="8527988" y="1418577"/>
            <a:ext cx="3571519" cy="2175918"/>
            <a:chOff x="8527989" y="1418577"/>
            <a:chExt cx="2451400" cy="1726710"/>
          </a:xfrm>
        </p:grpSpPr>
        <p:pic>
          <p:nvPicPr>
            <p:cNvPr id="12" name="Picture 11">
              <a:extLst>
                <a:ext uri="{FF2B5EF4-FFF2-40B4-BE49-F238E27FC236}">
                  <a16:creationId xmlns:a16="http://schemas.microsoft.com/office/drawing/2014/main" id="{04B216C6-C453-42E0-B851-0556CA62F350}"/>
                </a:ext>
              </a:extLst>
            </p:cNvPr>
            <p:cNvPicPr>
              <a:picLocks noChangeAspect="1"/>
            </p:cNvPicPr>
            <p:nvPr userDrawn="1"/>
          </p:nvPicPr>
          <p:blipFill>
            <a:blip r:embed="rId2"/>
            <a:stretch>
              <a:fillRect/>
            </a:stretch>
          </p:blipFill>
          <p:spPr>
            <a:xfrm>
              <a:off x="8527989" y="1418577"/>
              <a:ext cx="2451400" cy="1726710"/>
            </a:xfrm>
            <a:prstGeom prst="rect">
              <a:avLst/>
            </a:prstGeom>
          </p:spPr>
        </p:pic>
        <p:sp>
          <p:nvSpPr>
            <p:cNvPr id="13" name="Rectangle 12">
              <a:extLst>
                <a:ext uri="{FF2B5EF4-FFF2-40B4-BE49-F238E27FC236}">
                  <a16:creationId xmlns:a16="http://schemas.microsoft.com/office/drawing/2014/main" id="{E9662AB3-7DA6-4784-9310-32B9DAE14E53}"/>
                </a:ext>
              </a:extLst>
            </p:cNvPr>
            <p:cNvSpPr/>
            <p:nvPr userDrawn="1"/>
          </p:nvSpPr>
          <p:spPr>
            <a:xfrm>
              <a:off x="9047636" y="1796619"/>
              <a:ext cx="1859744" cy="130943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6" name="TextBox 5">
            <a:extLst>
              <a:ext uri="{FF2B5EF4-FFF2-40B4-BE49-F238E27FC236}">
                <a16:creationId xmlns:a16="http://schemas.microsoft.com/office/drawing/2014/main" id="{F13633C0-CFBB-4F9F-861C-7E481D2DE558}"/>
              </a:ext>
            </a:extLst>
          </p:cNvPr>
          <p:cNvSpPr txBox="1"/>
          <p:nvPr/>
        </p:nvSpPr>
        <p:spPr>
          <a:xfrm>
            <a:off x="8582526" y="3691022"/>
            <a:ext cx="3516982" cy="3046988"/>
          </a:xfrm>
          <a:prstGeom prst="rect">
            <a:avLst/>
          </a:prstGeom>
          <a:noFill/>
          <a:ln>
            <a:solidFill>
              <a:schemeClr val="tx1"/>
            </a:solidFill>
          </a:ln>
        </p:spPr>
        <p:txBody>
          <a:bodyPr wrap="square" rtlCol="0">
            <a:spAutoFit/>
          </a:bodyPr>
          <a:lstStyle/>
          <a:p>
            <a:pPr algn="ctr"/>
            <a:r>
              <a:rPr lang="en-GB" sz="2400" b="1" u="sng" dirty="0">
                <a:solidFill>
                  <a:schemeClr val="tx1"/>
                </a:solidFill>
              </a:rPr>
              <a:t>Check List</a:t>
            </a:r>
          </a:p>
          <a:p>
            <a:pPr algn="ctr"/>
            <a:endParaRPr lang="en-GB" sz="2400" b="1" u="sng" dirty="0">
              <a:solidFill>
                <a:schemeClr val="tx1"/>
              </a:solidFill>
            </a:endParaRPr>
          </a:p>
          <a:p>
            <a:pPr marL="342900" indent="-342900">
              <a:buFont typeface="Wingdings" panose="05000000000000000000" pitchFamily="2" charset="2"/>
              <a:buChar char="q"/>
            </a:pPr>
            <a:r>
              <a:rPr lang="en-GB" sz="2400" i="1" dirty="0">
                <a:solidFill>
                  <a:schemeClr val="tx1"/>
                </a:solidFill>
              </a:rPr>
              <a:t>Titles Underlined</a:t>
            </a:r>
            <a:endParaRPr lang="en-GB" sz="1100" i="1" dirty="0">
              <a:solidFill>
                <a:schemeClr val="tx1"/>
              </a:solidFill>
            </a:endParaRPr>
          </a:p>
          <a:p>
            <a:pPr marL="342900" indent="-342900">
              <a:buFont typeface="Wingdings" panose="05000000000000000000" pitchFamily="2" charset="2"/>
              <a:buChar char="q"/>
            </a:pPr>
            <a:r>
              <a:rPr lang="en-GB" sz="2400" i="1" dirty="0">
                <a:solidFill>
                  <a:schemeClr val="tx1"/>
                </a:solidFill>
              </a:rPr>
              <a:t>Spellings completed</a:t>
            </a:r>
            <a:endParaRPr lang="en-GB" sz="1100" i="1" dirty="0">
              <a:solidFill>
                <a:schemeClr val="tx1"/>
              </a:solidFill>
            </a:endParaRPr>
          </a:p>
          <a:p>
            <a:pPr marL="342900" indent="-342900">
              <a:buFont typeface="Wingdings" panose="05000000000000000000" pitchFamily="2" charset="2"/>
              <a:buChar char="q"/>
            </a:pPr>
            <a:r>
              <a:rPr lang="en-GB" sz="2400" i="1" dirty="0">
                <a:solidFill>
                  <a:schemeClr val="tx1"/>
                </a:solidFill>
              </a:rPr>
              <a:t>Answered all questions</a:t>
            </a:r>
            <a:endParaRPr lang="en-GB" sz="1100" i="1" dirty="0">
              <a:solidFill>
                <a:schemeClr val="tx1"/>
              </a:solidFill>
            </a:endParaRPr>
          </a:p>
          <a:p>
            <a:pPr marL="342900" indent="-342900">
              <a:buFont typeface="Wingdings" panose="05000000000000000000" pitchFamily="2" charset="2"/>
              <a:buChar char="q"/>
            </a:pPr>
            <a:r>
              <a:rPr lang="en-GB" sz="2400" i="1" dirty="0">
                <a:solidFill>
                  <a:schemeClr val="tx1"/>
                </a:solidFill>
              </a:rPr>
              <a:t>All incomplete work is complete</a:t>
            </a:r>
            <a:endParaRPr lang="en-GB" sz="1100" i="1" dirty="0">
              <a:solidFill>
                <a:schemeClr val="tx1"/>
              </a:solidFill>
            </a:endParaRPr>
          </a:p>
          <a:p>
            <a:pPr marL="342900" indent="-342900">
              <a:buFont typeface="Wingdings" panose="05000000000000000000" pitchFamily="2" charset="2"/>
              <a:buChar char="q"/>
            </a:pPr>
            <a:r>
              <a:rPr lang="en-GB" sz="2400" i="1" dirty="0">
                <a:solidFill>
                  <a:schemeClr val="tx1"/>
                </a:solidFill>
              </a:rPr>
              <a:t>Redrafted new answers</a:t>
            </a:r>
          </a:p>
        </p:txBody>
      </p:sp>
      <p:sp>
        <p:nvSpPr>
          <p:cNvPr id="14" name="TextBox 13">
            <a:extLst>
              <a:ext uri="{FF2B5EF4-FFF2-40B4-BE49-F238E27FC236}">
                <a16:creationId xmlns:a16="http://schemas.microsoft.com/office/drawing/2014/main" id="{844495EB-6FA0-44C6-94D7-347368CEE549}"/>
              </a:ext>
            </a:extLst>
          </p:cNvPr>
          <p:cNvSpPr txBox="1"/>
          <p:nvPr userDrawn="1"/>
        </p:nvSpPr>
        <p:spPr>
          <a:xfrm>
            <a:off x="175818" y="6276345"/>
            <a:ext cx="8303401" cy="461665"/>
          </a:xfrm>
          <a:prstGeom prst="rect">
            <a:avLst/>
          </a:prstGeom>
          <a:noFill/>
          <a:ln>
            <a:solidFill>
              <a:schemeClr val="tx1"/>
            </a:solidFill>
          </a:ln>
        </p:spPr>
        <p:txBody>
          <a:bodyPr wrap="square" rtlCol="0">
            <a:spAutoFit/>
          </a:bodyPr>
          <a:lstStyle/>
          <a:p>
            <a:pPr algn="ctr"/>
            <a:r>
              <a:rPr lang="en-GB" sz="2400" b="1" dirty="0">
                <a:solidFill>
                  <a:schemeClr val="tx1"/>
                </a:solidFill>
              </a:rPr>
              <a:t>SP</a:t>
            </a:r>
            <a:r>
              <a:rPr lang="en-GB" sz="2400" dirty="0">
                <a:solidFill>
                  <a:schemeClr val="tx1"/>
                </a:solidFill>
              </a:rPr>
              <a:t>=Spelling, </a:t>
            </a:r>
            <a:r>
              <a:rPr lang="en-GB" sz="2400" b="1" dirty="0">
                <a:solidFill>
                  <a:schemeClr val="tx1"/>
                </a:solidFill>
              </a:rPr>
              <a:t>CL</a:t>
            </a:r>
            <a:r>
              <a:rPr lang="en-GB" sz="2400" dirty="0">
                <a:solidFill>
                  <a:schemeClr val="tx1"/>
                </a:solidFill>
              </a:rPr>
              <a:t>= Capital Letter, </a:t>
            </a:r>
            <a:r>
              <a:rPr lang="en-GB" sz="2400" b="1" dirty="0">
                <a:solidFill>
                  <a:schemeClr val="tx1"/>
                </a:solidFill>
              </a:rPr>
              <a:t>P</a:t>
            </a:r>
            <a:r>
              <a:rPr lang="en-GB" sz="2400" dirty="0">
                <a:solidFill>
                  <a:schemeClr val="tx1"/>
                </a:solidFill>
              </a:rPr>
              <a:t>=Punctuation, </a:t>
            </a:r>
            <a:r>
              <a:rPr lang="en-GB" sz="2400" b="1" dirty="0">
                <a:solidFill>
                  <a:schemeClr val="tx1"/>
                </a:solidFill>
              </a:rPr>
              <a:t>WW</a:t>
            </a:r>
            <a:r>
              <a:rPr lang="en-GB" sz="2400" dirty="0">
                <a:solidFill>
                  <a:schemeClr val="tx1"/>
                </a:solidFill>
              </a:rPr>
              <a:t>=Wrong Word</a:t>
            </a:r>
          </a:p>
        </p:txBody>
      </p:sp>
      <p:sp>
        <p:nvSpPr>
          <p:cNvPr id="18" name="TextBox 17">
            <a:extLst>
              <a:ext uri="{FF2B5EF4-FFF2-40B4-BE49-F238E27FC236}">
                <a16:creationId xmlns:a16="http://schemas.microsoft.com/office/drawing/2014/main" id="{80B23792-6269-4795-8913-B344A50038C9}"/>
              </a:ext>
            </a:extLst>
          </p:cNvPr>
          <p:cNvSpPr txBox="1"/>
          <p:nvPr userDrawn="1"/>
        </p:nvSpPr>
        <p:spPr>
          <a:xfrm>
            <a:off x="224589" y="1501554"/>
            <a:ext cx="8254629" cy="923330"/>
          </a:xfrm>
          <a:prstGeom prst="rect">
            <a:avLst/>
          </a:prstGeom>
          <a:noFill/>
        </p:spPr>
        <p:txBody>
          <a:bodyPr wrap="square" rtlCol="0">
            <a:spAutoFit/>
          </a:bodyPr>
          <a:lstStyle/>
          <a:p>
            <a:r>
              <a:rPr lang="en-GB" sz="5400" dirty="0"/>
              <a:t>Respond to feedback</a:t>
            </a:r>
            <a:endParaRPr lang="en-GB" sz="2800" b="0" dirty="0">
              <a:latin typeface="+mn-lt"/>
            </a:endParaRPr>
          </a:p>
        </p:txBody>
      </p:sp>
      <p:pic>
        <p:nvPicPr>
          <p:cNvPr id="21" name="Graphic 20" descr="Pen with solid fill">
            <a:extLst>
              <a:ext uri="{FF2B5EF4-FFF2-40B4-BE49-F238E27FC236}">
                <a16:creationId xmlns:a16="http://schemas.microsoft.com/office/drawing/2014/main" id="{A0A276F9-6C1A-4ECF-95F6-E1D87D52B4E3}"/>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934575" y="1764570"/>
            <a:ext cx="1664430" cy="1664430"/>
          </a:xfrm>
          <a:prstGeom prst="rect">
            <a:avLst/>
          </a:prstGeom>
        </p:spPr>
      </p:pic>
      <p:sp>
        <p:nvSpPr>
          <p:cNvPr id="23" name="Text Placeholder 22">
            <a:extLst>
              <a:ext uri="{FF2B5EF4-FFF2-40B4-BE49-F238E27FC236}">
                <a16:creationId xmlns:a16="http://schemas.microsoft.com/office/drawing/2014/main" id="{6137B290-4B3A-451D-A935-51CACCE1CB45}"/>
              </a:ext>
            </a:extLst>
          </p:cNvPr>
          <p:cNvSpPr>
            <a:spLocks noGrp="1"/>
          </p:cNvSpPr>
          <p:nvPr>
            <p:ph type="body" sz="quarter" idx="10"/>
          </p:nvPr>
        </p:nvSpPr>
        <p:spPr>
          <a:xfrm>
            <a:off x="175818" y="2424114"/>
            <a:ext cx="8196658" cy="37766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90713383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onnect_TestFeedbackResponse">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6" name="TextBox 5">
            <a:extLst>
              <a:ext uri="{FF2B5EF4-FFF2-40B4-BE49-F238E27FC236}">
                <a16:creationId xmlns:a16="http://schemas.microsoft.com/office/drawing/2014/main" id="{F13633C0-CFBB-4F9F-861C-7E481D2DE558}"/>
              </a:ext>
            </a:extLst>
          </p:cNvPr>
          <p:cNvSpPr txBox="1"/>
          <p:nvPr/>
        </p:nvSpPr>
        <p:spPr>
          <a:xfrm>
            <a:off x="8582526" y="3691022"/>
            <a:ext cx="3516982" cy="3046988"/>
          </a:xfrm>
          <a:prstGeom prst="rect">
            <a:avLst/>
          </a:prstGeom>
          <a:noFill/>
          <a:ln>
            <a:solidFill>
              <a:schemeClr val="tx1"/>
            </a:solidFill>
          </a:ln>
        </p:spPr>
        <p:txBody>
          <a:bodyPr wrap="square" rtlCol="0">
            <a:spAutoFit/>
          </a:bodyPr>
          <a:lstStyle/>
          <a:p>
            <a:pPr algn="ctr"/>
            <a:r>
              <a:rPr lang="en-GB" sz="2400" b="1" u="sng" dirty="0">
                <a:solidFill>
                  <a:schemeClr val="tx1"/>
                </a:solidFill>
              </a:rPr>
              <a:t>Check List</a:t>
            </a:r>
          </a:p>
          <a:p>
            <a:pPr algn="ctr"/>
            <a:endParaRPr lang="en-GB" sz="2400" b="1" u="sng" dirty="0">
              <a:solidFill>
                <a:schemeClr val="tx1"/>
              </a:solidFill>
            </a:endParaRPr>
          </a:p>
          <a:p>
            <a:pPr marL="342900" indent="-342900">
              <a:buFont typeface="Wingdings" panose="05000000000000000000" pitchFamily="2" charset="2"/>
              <a:buChar char="q"/>
            </a:pPr>
            <a:r>
              <a:rPr lang="en-GB" sz="2400" i="1" dirty="0">
                <a:solidFill>
                  <a:schemeClr val="tx1"/>
                </a:solidFill>
              </a:rPr>
              <a:t>Titles Underlined</a:t>
            </a:r>
            <a:endParaRPr lang="en-GB" sz="1100" i="1" dirty="0">
              <a:solidFill>
                <a:schemeClr val="tx1"/>
              </a:solidFill>
            </a:endParaRPr>
          </a:p>
          <a:p>
            <a:pPr marL="342900" indent="-342900">
              <a:buFont typeface="Wingdings" panose="05000000000000000000" pitchFamily="2" charset="2"/>
              <a:buChar char="q"/>
            </a:pPr>
            <a:r>
              <a:rPr lang="en-GB" sz="2400" i="1" dirty="0">
                <a:solidFill>
                  <a:schemeClr val="tx1"/>
                </a:solidFill>
              </a:rPr>
              <a:t>Spellings completed</a:t>
            </a:r>
            <a:endParaRPr lang="en-GB" sz="1100" i="1" dirty="0">
              <a:solidFill>
                <a:schemeClr val="tx1"/>
              </a:solidFill>
            </a:endParaRPr>
          </a:p>
          <a:p>
            <a:pPr marL="342900" indent="-342900">
              <a:buFont typeface="Wingdings" panose="05000000000000000000" pitchFamily="2" charset="2"/>
              <a:buChar char="q"/>
            </a:pPr>
            <a:r>
              <a:rPr lang="en-GB" sz="2400" i="1" dirty="0">
                <a:solidFill>
                  <a:schemeClr val="tx1"/>
                </a:solidFill>
              </a:rPr>
              <a:t>Answered all questions</a:t>
            </a:r>
            <a:endParaRPr lang="en-GB" sz="1100" i="1" dirty="0">
              <a:solidFill>
                <a:schemeClr val="tx1"/>
              </a:solidFill>
            </a:endParaRPr>
          </a:p>
          <a:p>
            <a:pPr marL="342900" indent="-342900">
              <a:buFont typeface="Wingdings" panose="05000000000000000000" pitchFamily="2" charset="2"/>
              <a:buChar char="q"/>
            </a:pPr>
            <a:r>
              <a:rPr lang="en-GB" sz="2400" i="1" dirty="0">
                <a:solidFill>
                  <a:schemeClr val="tx1"/>
                </a:solidFill>
              </a:rPr>
              <a:t>All incomplete work is complete</a:t>
            </a:r>
            <a:endParaRPr lang="en-GB" sz="1100" i="1" dirty="0">
              <a:solidFill>
                <a:schemeClr val="tx1"/>
              </a:solidFill>
            </a:endParaRPr>
          </a:p>
          <a:p>
            <a:pPr marL="342900" indent="-342900">
              <a:buFont typeface="Wingdings" panose="05000000000000000000" pitchFamily="2" charset="2"/>
              <a:buChar char="q"/>
            </a:pPr>
            <a:r>
              <a:rPr lang="en-GB" sz="2400" i="1" dirty="0">
                <a:solidFill>
                  <a:schemeClr val="tx1"/>
                </a:solidFill>
              </a:rPr>
              <a:t>Redrafted new answers</a:t>
            </a:r>
          </a:p>
        </p:txBody>
      </p:sp>
      <p:sp>
        <p:nvSpPr>
          <p:cNvPr id="14" name="TextBox 13">
            <a:extLst>
              <a:ext uri="{FF2B5EF4-FFF2-40B4-BE49-F238E27FC236}">
                <a16:creationId xmlns:a16="http://schemas.microsoft.com/office/drawing/2014/main" id="{844495EB-6FA0-44C6-94D7-347368CEE549}"/>
              </a:ext>
            </a:extLst>
          </p:cNvPr>
          <p:cNvSpPr txBox="1"/>
          <p:nvPr userDrawn="1"/>
        </p:nvSpPr>
        <p:spPr>
          <a:xfrm>
            <a:off x="175818" y="6276345"/>
            <a:ext cx="8303401" cy="461665"/>
          </a:xfrm>
          <a:prstGeom prst="rect">
            <a:avLst/>
          </a:prstGeom>
          <a:noFill/>
          <a:ln>
            <a:solidFill>
              <a:schemeClr val="tx1"/>
            </a:solidFill>
          </a:ln>
        </p:spPr>
        <p:txBody>
          <a:bodyPr wrap="square" rtlCol="0">
            <a:spAutoFit/>
          </a:bodyPr>
          <a:lstStyle/>
          <a:p>
            <a:pPr algn="ctr"/>
            <a:r>
              <a:rPr lang="en-GB" sz="2400" b="1" dirty="0">
                <a:solidFill>
                  <a:schemeClr val="tx1"/>
                </a:solidFill>
              </a:rPr>
              <a:t>SP</a:t>
            </a:r>
            <a:r>
              <a:rPr lang="en-GB" sz="2400" dirty="0">
                <a:solidFill>
                  <a:schemeClr val="tx1"/>
                </a:solidFill>
              </a:rPr>
              <a:t>=Spelling, </a:t>
            </a:r>
            <a:r>
              <a:rPr lang="en-GB" sz="2400" b="1" dirty="0">
                <a:solidFill>
                  <a:schemeClr val="tx1"/>
                </a:solidFill>
              </a:rPr>
              <a:t>CL</a:t>
            </a:r>
            <a:r>
              <a:rPr lang="en-GB" sz="2400" dirty="0">
                <a:solidFill>
                  <a:schemeClr val="tx1"/>
                </a:solidFill>
              </a:rPr>
              <a:t>= Capital Letter, </a:t>
            </a:r>
            <a:r>
              <a:rPr lang="en-GB" sz="2400" b="1" dirty="0">
                <a:solidFill>
                  <a:schemeClr val="tx1"/>
                </a:solidFill>
              </a:rPr>
              <a:t>P</a:t>
            </a:r>
            <a:r>
              <a:rPr lang="en-GB" sz="2400" dirty="0">
                <a:solidFill>
                  <a:schemeClr val="tx1"/>
                </a:solidFill>
              </a:rPr>
              <a:t>=Punctuation, </a:t>
            </a:r>
            <a:r>
              <a:rPr lang="en-GB" sz="2400" b="1" dirty="0">
                <a:solidFill>
                  <a:schemeClr val="tx1"/>
                </a:solidFill>
              </a:rPr>
              <a:t>WW</a:t>
            </a:r>
            <a:r>
              <a:rPr lang="en-GB" sz="2400" dirty="0">
                <a:solidFill>
                  <a:schemeClr val="tx1"/>
                </a:solidFill>
              </a:rPr>
              <a:t>=Wrong Word</a:t>
            </a:r>
          </a:p>
        </p:txBody>
      </p:sp>
      <p:sp>
        <p:nvSpPr>
          <p:cNvPr id="18" name="TextBox 17">
            <a:extLst>
              <a:ext uri="{FF2B5EF4-FFF2-40B4-BE49-F238E27FC236}">
                <a16:creationId xmlns:a16="http://schemas.microsoft.com/office/drawing/2014/main" id="{80B23792-6269-4795-8913-B344A50038C9}"/>
              </a:ext>
            </a:extLst>
          </p:cNvPr>
          <p:cNvSpPr txBox="1"/>
          <p:nvPr userDrawn="1"/>
        </p:nvSpPr>
        <p:spPr>
          <a:xfrm>
            <a:off x="224589" y="1501554"/>
            <a:ext cx="8254629" cy="923330"/>
          </a:xfrm>
          <a:prstGeom prst="rect">
            <a:avLst/>
          </a:prstGeom>
          <a:noFill/>
        </p:spPr>
        <p:txBody>
          <a:bodyPr wrap="square" rtlCol="0">
            <a:spAutoFit/>
          </a:bodyPr>
          <a:lstStyle/>
          <a:p>
            <a:r>
              <a:rPr lang="en-GB" sz="5400" dirty="0"/>
              <a:t>Respond to feedback</a:t>
            </a:r>
            <a:endParaRPr lang="en-GB" sz="2800" b="0" dirty="0">
              <a:latin typeface="+mn-lt"/>
            </a:endParaRPr>
          </a:p>
        </p:txBody>
      </p:sp>
      <p:sp>
        <p:nvSpPr>
          <p:cNvPr id="23" name="Text Placeholder 22">
            <a:extLst>
              <a:ext uri="{FF2B5EF4-FFF2-40B4-BE49-F238E27FC236}">
                <a16:creationId xmlns:a16="http://schemas.microsoft.com/office/drawing/2014/main" id="{6137B290-4B3A-451D-A935-51CACCE1CB45}"/>
              </a:ext>
            </a:extLst>
          </p:cNvPr>
          <p:cNvSpPr>
            <a:spLocks noGrp="1"/>
          </p:cNvSpPr>
          <p:nvPr>
            <p:ph type="body" sz="quarter" idx="10"/>
          </p:nvPr>
        </p:nvSpPr>
        <p:spPr>
          <a:xfrm>
            <a:off x="175818" y="2424114"/>
            <a:ext cx="8196658" cy="37766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7" name="Picture 6">
            <a:extLst>
              <a:ext uri="{FF2B5EF4-FFF2-40B4-BE49-F238E27FC236}">
                <a16:creationId xmlns:a16="http://schemas.microsoft.com/office/drawing/2014/main" id="{0B74CE16-0A69-4D27-9553-E2E93E265E78}"/>
              </a:ext>
            </a:extLst>
          </p:cNvPr>
          <p:cNvPicPr>
            <a:picLocks noChangeAspect="1"/>
          </p:cNvPicPr>
          <p:nvPr userDrawn="1"/>
        </p:nvPicPr>
        <p:blipFill>
          <a:blip r:embed="rId3"/>
          <a:stretch>
            <a:fillRect/>
          </a:stretch>
        </p:blipFill>
        <p:spPr>
          <a:xfrm>
            <a:off x="8582526" y="1356070"/>
            <a:ext cx="3516982" cy="2286303"/>
          </a:xfrm>
          <a:prstGeom prst="rect">
            <a:avLst/>
          </a:prstGeom>
        </p:spPr>
      </p:pic>
      <p:pic>
        <p:nvPicPr>
          <p:cNvPr id="16" name="Graphic 15" descr="Pen with solid fill">
            <a:extLst>
              <a:ext uri="{FF2B5EF4-FFF2-40B4-BE49-F238E27FC236}">
                <a16:creationId xmlns:a16="http://schemas.microsoft.com/office/drawing/2014/main" id="{15047123-59CB-4B36-8112-F8AA8B66EA79}"/>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435078" y="1764570"/>
            <a:ext cx="1664430" cy="1664430"/>
          </a:xfrm>
          <a:prstGeom prst="rect">
            <a:avLst/>
          </a:prstGeom>
        </p:spPr>
      </p:pic>
    </p:spTree>
    <p:extLst>
      <p:ext uri="{BB962C8B-B14F-4D97-AF65-F5344CB8AC3E}">
        <p14:creationId xmlns:p14="http://schemas.microsoft.com/office/powerpoint/2010/main" val="396916666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Connect_PieChart">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Rectangle 4">
            <a:extLst>
              <a:ext uri="{FF2B5EF4-FFF2-40B4-BE49-F238E27FC236}">
                <a16:creationId xmlns:a16="http://schemas.microsoft.com/office/drawing/2014/main" id="{0DAA9825-792B-4A90-A47B-109247A223A4}"/>
              </a:ext>
            </a:extLst>
          </p:cNvPr>
          <p:cNvSpPr/>
          <p:nvPr userDrawn="1"/>
        </p:nvSpPr>
        <p:spPr>
          <a:xfrm>
            <a:off x="6994358" y="1379582"/>
            <a:ext cx="5105150" cy="5408389"/>
          </a:xfrm>
          <a:prstGeom prst="rect">
            <a:avLst/>
          </a:prstGeom>
          <a:solidFill>
            <a:srgbClr val="FFFF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Diagram 5">
            <a:extLst>
              <a:ext uri="{FF2B5EF4-FFF2-40B4-BE49-F238E27FC236}">
                <a16:creationId xmlns:a16="http://schemas.microsoft.com/office/drawing/2014/main" id="{552C32AC-388A-4147-8DC6-A7C193F44BD7}"/>
              </a:ext>
            </a:extLst>
          </p:cNvPr>
          <p:cNvGraphicFramePr/>
          <p:nvPr userDrawn="1">
            <p:extLst>
              <p:ext uri="{D42A27DB-BD31-4B8C-83A1-F6EECF244321}">
                <p14:modId xmlns:p14="http://schemas.microsoft.com/office/powerpoint/2010/main" val="867554875"/>
              </p:ext>
            </p:extLst>
          </p:nvPr>
        </p:nvGraphicFramePr>
        <p:xfrm>
          <a:off x="7361961" y="1346238"/>
          <a:ext cx="4577031" cy="21633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3365B6CB-A830-4297-8049-8D18B2EB0D74}"/>
              </a:ext>
            </a:extLst>
          </p:cNvPr>
          <p:cNvSpPr txBox="1"/>
          <p:nvPr userDrawn="1"/>
        </p:nvSpPr>
        <p:spPr>
          <a:xfrm>
            <a:off x="7361961" y="3775368"/>
            <a:ext cx="4271895" cy="1200329"/>
          </a:xfrm>
          <a:prstGeom prst="rect">
            <a:avLst/>
          </a:prstGeom>
          <a:noFill/>
        </p:spPr>
        <p:txBody>
          <a:bodyPr wrap="square" rtlCol="0">
            <a:spAutoFit/>
          </a:bodyPr>
          <a:lstStyle/>
          <a:p>
            <a:r>
              <a:rPr lang="en-GB" dirty="0"/>
              <a:t>Assign each team member a colour. Fill out the key below and then shade the proportion of the circle you think each person contributed. </a:t>
            </a:r>
          </a:p>
        </p:txBody>
      </p:sp>
      <p:graphicFrame>
        <p:nvGraphicFramePr>
          <p:cNvPr id="8" name="Table 7">
            <a:extLst>
              <a:ext uri="{FF2B5EF4-FFF2-40B4-BE49-F238E27FC236}">
                <a16:creationId xmlns:a16="http://schemas.microsoft.com/office/drawing/2014/main" id="{B26F6F88-CA00-4BF6-9C89-DAA2805F57AB}"/>
              </a:ext>
            </a:extLst>
          </p:cNvPr>
          <p:cNvGraphicFramePr>
            <a:graphicFrameLocks noGrp="1"/>
          </p:cNvGraphicFramePr>
          <p:nvPr userDrawn="1">
            <p:extLst>
              <p:ext uri="{D42A27DB-BD31-4B8C-83A1-F6EECF244321}">
                <p14:modId xmlns:p14="http://schemas.microsoft.com/office/powerpoint/2010/main" val="125617332"/>
              </p:ext>
            </p:extLst>
          </p:nvPr>
        </p:nvGraphicFramePr>
        <p:xfrm>
          <a:off x="7361961" y="5108907"/>
          <a:ext cx="4271895" cy="1463040"/>
        </p:xfrm>
        <a:graphic>
          <a:graphicData uri="http://schemas.openxmlformats.org/drawingml/2006/table">
            <a:tbl>
              <a:tblPr firstRow="1" bandRow="1">
                <a:tableStyleId>{5940675A-B579-460E-94D1-54222C63F5DA}</a:tableStyleId>
              </a:tblPr>
              <a:tblGrid>
                <a:gridCol w="3280205">
                  <a:extLst>
                    <a:ext uri="{9D8B030D-6E8A-4147-A177-3AD203B41FA5}">
                      <a16:colId xmlns:a16="http://schemas.microsoft.com/office/drawing/2014/main" val="20000"/>
                    </a:ext>
                  </a:extLst>
                </a:gridCol>
                <a:gridCol w="991690">
                  <a:extLst>
                    <a:ext uri="{9D8B030D-6E8A-4147-A177-3AD203B41FA5}">
                      <a16:colId xmlns:a16="http://schemas.microsoft.com/office/drawing/2014/main" val="20001"/>
                    </a:ext>
                  </a:extLst>
                </a:gridCol>
              </a:tblGrid>
              <a:tr h="323195">
                <a:tc>
                  <a:txBody>
                    <a:bodyPr/>
                    <a:lstStyle/>
                    <a:p>
                      <a:r>
                        <a:rPr lang="en-GB" dirty="0"/>
                        <a:t>Name</a:t>
                      </a:r>
                    </a:p>
                  </a:txBody>
                  <a:tcPr/>
                </a:tc>
                <a:tc>
                  <a:txBody>
                    <a:bodyPr/>
                    <a:lstStyle/>
                    <a:p>
                      <a:r>
                        <a:rPr lang="en-GB" dirty="0"/>
                        <a:t>Colour</a:t>
                      </a:r>
                    </a:p>
                  </a:txBody>
                  <a:tcPr/>
                </a:tc>
                <a:extLst>
                  <a:ext uri="{0D108BD9-81ED-4DB2-BD59-A6C34878D82A}">
                    <a16:rowId xmlns:a16="http://schemas.microsoft.com/office/drawing/2014/main" val="10000"/>
                  </a:ext>
                </a:extLst>
              </a:tr>
              <a:tr h="323195">
                <a:tc>
                  <a:txBody>
                    <a:bodyPr/>
                    <a:lstStyle/>
                    <a:p>
                      <a:r>
                        <a:rPr lang="en-GB" dirty="0"/>
                        <a:t>Harry</a:t>
                      </a:r>
                    </a:p>
                  </a:txBody>
                  <a:tcPr/>
                </a:tc>
                <a:tc>
                  <a:txBody>
                    <a:bodyPr/>
                    <a:lstStyle/>
                    <a:p>
                      <a:endParaRPr lang="en-GB" dirty="0"/>
                    </a:p>
                  </a:txBody>
                  <a:tcPr>
                    <a:solidFill>
                      <a:srgbClr val="FF9999"/>
                    </a:solidFill>
                  </a:tcPr>
                </a:tc>
                <a:extLst>
                  <a:ext uri="{0D108BD9-81ED-4DB2-BD59-A6C34878D82A}">
                    <a16:rowId xmlns:a16="http://schemas.microsoft.com/office/drawing/2014/main" val="10001"/>
                  </a:ext>
                </a:extLst>
              </a:tr>
              <a:tr h="323195">
                <a:tc>
                  <a:txBody>
                    <a:bodyPr/>
                    <a:lstStyle/>
                    <a:p>
                      <a:r>
                        <a:rPr lang="en-GB" dirty="0"/>
                        <a:t>Ron</a:t>
                      </a:r>
                    </a:p>
                  </a:txBody>
                  <a:tcPr/>
                </a:tc>
                <a:tc>
                  <a:txBody>
                    <a:bodyPr/>
                    <a:lstStyle/>
                    <a:p>
                      <a:endParaRPr lang="en-GB" dirty="0"/>
                    </a:p>
                  </a:txBody>
                  <a:tcPr>
                    <a:solidFill>
                      <a:srgbClr val="0000FF"/>
                    </a:solidFill>
                  </a:tcPr>
                </a:tc>
                <a:extLst>
                  <a:ext uri="{0D108BD9-81ED-4DB2-BD59-A6C34878D82A}">
                    <a16:rowId xmlns:a16="http://schemas.microsoft.com/office/drawing/2014/main" val="10002"/>
                  </a:ext>
                </a:extLst>
              </a:tr>
              <a:tr h="323195">
                <a:tc>
                  <a:txBody>
                    <a:bodyPr/>
                    <a:lstStyle/>
                    <a:p>
                      <a:r>
                        <a:rPr lang="en-GB" dirty="0"/>
                        <a:t>Hermione</a:t>
                      </a:r>
                    </a:p>
                  </a:txBody>
                  <a:tcPr/>
                </a:tc>
                <a:tc>
                  <a:txBody>
                    <a:bodyPr/>
                    <a:lstStyle/>
                    <a:p>
                      <a:endParaRPr lang="en-GB" dirty="0"/>
                    </a:p>
                  </a:txBody>
                  <a:tcPr>
                    <a:solidFill>
                      <a:srgbClr val="CCFF99"/>
                    </a:solidFill>
                  </a:tcPr>
                </a:tc>
                <a:extLst>
                  <a:ext uri="{0D108BD9-81ED-4DB2-BD59-A6C34878D82A}">
                    <a16:rowId xmlns:a16="http://schemas.microsoft.com/office/drawing/2014/main" val="10003"/>
                  </a:ext>
                </a:extLst>
              </a:tr>
            </a:tbl>
          </a:graphicData>
        </a:graphic>
      </p:graphicFrame>
      <p:sp>
        <p:nvSpPr>
          <p:cNvPr id="9" name="TextBox 8">
            <a:extLst>
              <a:ext uri="{FF2B5EF4-FFF2-40B4-BE49-F238E27FC236}">
                <a16:creationId xmlns:a16="http://schemas.microsoft.com/office/drawing/2014/main" id="{BA0E43A4-1AA4-42FC-B209-0BD368633A6F}"/>
              </a:ext>
            </a:extLst>
          </p:cNvPr>
          <p:cNvSpPr txBox="1"/>
          <p:nvPr userDrawn="1"/>
        </p:nvSpPr>
        <p:spPr>
          <a:xfrm>
            <a:off x="253008" y="1551083"/>
            <a:ext cx="6580834" cy="4247317"/>
          </a:xfrm>
          <a:prstGeom prst="rect">
            <a:avLst/>
          </a:prstGeom>
          <a:noFill/>
        </p:spPr>
        <p:txBody>
          <a:bodyPr wrap="square" rtlCol="0">
            <a:spAutoFit/>
          </a:bodyPr>
          <a:lstStyle/>
          <a:p>
            <a:pPr marL="285750" indent="-285750">
              <a:buFont typeface="Arial" panose="020B0604020202020204" pitchFamily="34" charset="0"/>
              <a:buChar char="•"/>
            </a:pPr>
            <a:r>
              <a:rPr lang="en-GB" sz="2800" dirty="0">
                <a:latin typeface="+mn-lt"/>
              </a:rPr>
              <a:t>To leave you must…</a:t>
            </a:r>
          </a:p>
          <a:p>
            <a:pPr marL="285750" indent="-285750">
              <a:buFont typeface="Arial" panose="020B0604020202020204" pitchFamily="34" charset="0"/>
              <a:buChar char="•"/>
            </a:pPr>
            <a:endParaRPr lang="en-GB" sz="2800" dirty="0">
              <a:latin typeface="+mn-lt"/>
            </a:endParaRPr>
          </a:p>
          <a:p>
            <a:pPr marL="742950" lvl="1" indent="-285750">
              <a:buFont typeface="Arial" panose="020B0604020202020204" pitchFamily="34" charset="0"/>
              <a:buChar char="•"/>
            </a:pPr>
            <a:r>
              <a:rPr lang="en-GB" sz="2800" dirty="0">
                <a:latin typeface="+mn-lt"/>
              </a:rPr>
              <a:t>Share one thing you have learnt in your team presented to the whole class</a:t>
            </a:r>
          </a:p>
          <a:p>
            <a:pPr marL="742950" lvl="1" indent="-285750">
              <a:buFont typeface="Arial" panose="020B0604020202020204" pitchFamily="34" charset="0"/>
              <a:buChar char="•"/>
            </a:pPr>
            <a:endParaRPr lang="en-GB" sz="2800" dirty="0">
              <a:latin typeface="+mn-lt"/>
            </a:endParaRPr>
          </a:p>
          <a:p>
            <a:pPr marL="742950" lvl="1" indent="-285750">
              <a:buFont typeface="Arial" panose="020B0604020202020204" pitchFamily="34" charset="0"/>
              <a:buChar char="•"/>
            </a:pPr>
            <a:r>
              <a:rPr lang="en-GB" sz="2800" dirty="0">
                <a:latin typeface="+mn-lt"/>
              </a:rPr>
              <a:t>Hand in your exit pass as an individual – a pie chart showing group contribution as shown.</a:t>
            </a:r>
          </a:p>
          <a:p>
            <a:endParaRPr lang="en-GB" dirty="0"/>
          </a:p>
        </p:txBody>
      </p:sp>
    </p:spTree>
    <p:extLst>
      <p:ext uri="{BB962C8B-B14F-4D97-AF65-F5344CB8AC3E}">
        <p14:creationId xmlns:p14="http://schemas.microsoft.com/office/powerpoint/2010/main" val="367595795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Connect_WouldILietoYou">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8" name="TextBox 7">
            <a:extLst>
              <a:ext uri="{FF2B5EF4-FFF2-40B4-BE49-F238E27FC236}">
                <a16:creationId xmlns:a16="http://schemas.microsoft.com/office/drawing/2014/main" id="{449BF30A-B254-4180-93EC-C99805B28E63}"/>
              </a:ext>
            </a:extLst>
          </p:cNvPr>
          <p:cNvSpPr txBox="1"/>
          <p:nvPr userDrawn="1"/>
        </p:nvSpPr>
        <p:spPr>
          <a:xfrm>
            <a:off x="253008" y="1551083"/>
            <a:ext cx="6580834" cy="4216539"/>
          </a:xfrm>
          <a:prstGeom prst="rect">
            <a:avLst/>
          </a:prstGeom>
          <a:noFill/>
        </p:spPr>
        <p:txBody>
          <a:bodyPr wrap="square" rtlCol="0">
            <a:spAutoFit/>
          </a:bodyPr>
          <a:lstStyle/>
          <a:p>
            <a:pPr marL="0" indent="0">
              <a:buFont typeface="Arial" panose="020B0604020202020204" pitchFamily="34" charset="0"/>
              <a:buNone/>
            </a:pPr>
            <a:r>
              <a:rPr lang="en-GB" sz="5400" dirty="0">
                <a:latin typeface="+mn-lt"/>
              </a:rPr>
              <a:t>Would I lie to you?</a:t>
            </a:r>
          </a:p>
          <a:p>
            <a:pPr marL="285750" indent="-285750">
              <a:buFont typeface="Arial" panose="020B0604020202020204" pitchFamily="34" charset="0"/>
              <a:buChar char="•"/>
            </a:pPr>
            <a:endParaRPr lang="en-GB" sz="2800" dirty="0">
              <a:latin typeface="+mn-lt"/>
            </a:endParaRPr>
          </a:p>
          <a:p>
            <a:pPr marL="285750" indent="-285750">
              <a:buFont typeface="Arial" panose="020B0604020202020204" pitchFamily="34" charset="0"/>
              <a:buChar char="•"/>
            </a:pPr>
            <a:r>
              <a:rPr lang="en-GB" sz="2800" dirty="0">
                <a:latin typeface="+mn-lt"/>
              </a:rPr>
              <a:t>Write down 3 things you have learnt.</a:t>
            </a:r>
          </a:p>
          <a:p>
            <a:pPr marL="285750" indent="-285750">
              <a:buFont typeface="Arial" panose="020B0604020202020204" pitchFamily="34" charset="0"/>
              <a:buChar char="•"/>
            </a:pPr>
            <a:endParaRPr lang="en-GB" sz="2800" dirty="0">
              <a:latin typeface="+mn-lt"/>
            </a:endParaRPr>
          </a:p>
          <a:p>
            <a:pPr marL="285750" indent="-285750">
              <a:buFont typeface="Arial" panose="020B0604020202020204" pitchFamily="34" charset="0"/>
              <a:buChar char="•"/>
            </a:pPr>
            <a:r>
              <a:rPr lang="en-GB" sz="2800" dirty="0">
                <a:latin typeface="+mn-lt"/>
              </a:rPr>
              <a:t>At least one must be correct.</a:t>
            </a:r>
          </a:p>
          <a:p>
            <a:pPr marL="285750" indent="-285750">
              <a:buFont typeface="Arial" panose="020B0604020202020204" pitchFamily="34" charset="0"/>
              <a:buChar char="•"/>
            </a:pPr>
            <a:r>
              <a:rPr lang="en-GB" sz="2800" dirty="0">
                <a:latin typeface="+mn-lt"/>
              </a:rPr>
              <a:t>At least one much be a lie.</a:t>
            </a:r>
          </a:p>
          <a:p>
            <a:pPr marL="285750" indent="-285750">
              <a:buFont typeface="Arial" panose="020B0604020202020204" pitchFamily="34" charset="0"/>
              <a:buChar char="•"/>
            </a:pPr>
            <a:endParaRPr lang="en-GB" sz="2800" dirty="0">
              <a:latin typeface="+mn-lt"/>
            </a:endParaRPr>
          </a:p>
          <a:p>
            <a:pPr marL="285750" indent="-285750">
              <a:buFont typeface="Arial" panose="020B0604020202020204" pitchFamily="34" charset="0"/>
              <a:buChar char="•"/>
            </a:pPr>
            <a:r>
              <a:rPr lang="en-GB" sz="2800" dirty="0">
                <a:latin typeface="+mn-lt"/>
              </a:rPr>
              <a:t>Your peers will try to guess the lie.</a:t>
            </a:r>
            <a:endParaRPr lang="en-GB" sz="2800" dirty="0"/>
          </a:p>
          <a:p>
            <a:endParaRPr lang="en-GB" dirty="0"/>
          </a:p>
        </p:txBody>
      </p:sp>
      <p:sp>
        <p:nvSpPr>
          <p:cNvPr id="13" name="TextBox 12">
            <a:extLst>
              <a:ext uri="{FF2B5EF4-FFF2-40B4-BE49-F238E27FC236}">
                <a16:creationId xmlns:a16="http://schemas.microsoft.com/office/drawing/2014/main" id="{80A572C5-566A-4496-BB8E-FCDC93B7A0E9}"/>
              </a:ext>
            </a:extLst>
          </p:cNvPr>
          <p:cNvSpPr txBox="1"/>
          <p:nvPr userDrawn="1"/>
        </p:nvSpPr>
        <p:spPr>
          <a:xfrm>
            <a:off x="230699" y="5723920"/>
            <a:ext cx="11685984" cy="892552"/>
          </a:xfrm>
          <a:prstGeom prst="rect">
            <a:avLst/>
          </a:prstGeom>
          <a:noFill/>
        </p:spPr>
        <p:txBody>
          <a:bodyPr wrap="square">
            <a:spAutoFit/>
          </a:bodyPr>
          <a:lstStyle/>
          <a:p>
            <a:endParaRPr lang="en-GB" sz="2600" dirty="0">
              <a:solidFill>
                <a:schemeClr val="tx1"/>
              </a:solidFill>
            </a:endParaRPr>
          </a:p>
          <a:p>
            <a:r>
              <a:rPr lang="en-GB" sz="2600" dirty="0">
                <a:solidFill>
                  <a:schemeClr val="tx1"/>
                </a:solidFill>
              </a:rPr>
              <a:t> </a:t>
            </a:r>
            <a:r>
              <a:rPr lang="en-GB" sz="2600" b="1" dirty="0">
                <a:solidFill>
                  <a:schemeClr val="tx1"/>
                </a:solidFill>
                <a:highlight>
                  <a:srgbClr val="FFC000"/>
                </a:highlight>
              </a:rPr>
              <a:t>Gold: </a:t>
            </a:r>
            <a:r>
              <a:rPr lang="en-GB" sz="2600" dirty="0">
                <a:solidFill>
                  <a:schemeClr val="tx1"/>
                </a:solidFill>
              </a:rPr>
              <a:t> Write your ideas as a paragraph or report to help hide the truth.</a:t>
            </a:r>
          </a:p>
        </p:txBody>
      </p:sp>
      <p:pic>
        <p:nvPicPr>
          <p:cNvPr id="14" name="Picture 13" descr="Logo&#10;&#10;Description automatically generated">
            <a:extLst>
              <a:ext uri="{FF2B5EF4-FFF2-40B4-BE49-F238E27FC236}">
                <a16:creationId xmlns:a16="http://schemas.microsoft.com/office/drawing/2014/main" id="{72FC862F-6620-492F-A4FD-3DC59FD1A13D}"/>
              </a:ext>
            </a:extLst>
          </p:cNvPr>
          <p:cNvPicPr>
            <a:picLocks noChangeAspect="1"/>
          </p:cNvPicPr>
          <p:nvPr userDrawn="1"/>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154685" y="1509151"/>
            <a:ext cx="4373323" cy="4256701"/>
          </a:xfrm>
          <a:prstGeom prst="rect">
            <a:avLst/>
          </a:prstGeom>
        </p:spPr>
      </p:pic>
    </p:spTree>
    <p:extLst>
      <p:ext uri="{BB962C8B-B14F-4D97-AF65-F5344CB8AC3E}">
        <p14:creationId xmlns:p14="http://schemas.microsoft.com/office/powerpoint/2010/main" val="269942769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Connect_Finding5">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8" name="TextBox 7">
            <a:extLst>
              <a:ext uri="{FF2B5EF4-FFF2-40B4-BE49-F238E27FC236}">
                <a16:creationId xmlns:a16="http://schemas.microsoft.com/office/drawing/2014/main" id="{449BF30A-B254-4180-93EC-C99805B28E63}"/>
              </a:ext>
            </a:extLst>
          </p:cNvPr>
          <p:cNvSpPr txBox="1"/>
          <p:nvPr userDrawn="1"/>
        </p:nvSpPr>
        <p:spPr>
          <a:xfrm>
            <a:off x="253008" y="1551083"/>
            <a:ext cx="6580834" cy="3785652"/>
          </a:xfrm>
          <a:prstGeom prst="rect">
            <a:avLst/>
          </a:prstGeom>
          <a:noFill/>
        </p:spPr>
        <p:txBody>
          <a:bodyPr wrap="square" rtlCol="0">
            <a:spAutoFit/>
          </a:bodyPr>
          <a:lstStyle/>
          <a:p>
            <a:pPr marL="0" indent="0">
              <a:buFont typeface="Arial" panose="020B0604020202020204" pitchFamily="34" charset="0"/>
              <a:buNone/>
            </a:pPr>
            <a:r>
              <a:rPr lang="en-GB" sz="5400" dirty="0">
                <a:latin typeface="+mn-lt"/>
              </a:rPr>
              <a:t>Finding Five</a:t>
            </a:r>
          </a:p>
          <a:p>
            <a:pPr marL="285750" indent="-285750">
              <a:buFont typeface="Arial" panose="020B0604020202020204" pitchFamily="34" charset="0"/>
              <a:buChar char="•"/>
            </a:pPr>
            <a:endParaRPr lang="en-GB" sz="2800" dirty="0">
              <a:latin typeface="+mn-lt"/>
            </a:endParaRPr>
          </a:p>
          <a:p>
            <a:pPr marL="285750" indent="-285750">
              <a:buFont typeface="Arial" panose="020B0604020202020204" pitchFamily="34" charset="0"/>
              <a:buChar char="•"/>
            </a:pPr>
            <a:r>
              <a:rPr lang="en-GB" sz="2800" dirty="0">
                <a:latin typeface="+mn-lt"/>
              </a:rPr>
              <a:t>List 5 things you have learnt today.</a:t>
            </a:r>
          </a:p>
          <a:p>
            <a:pPr marL="285750" indent="-285750">
              <a:buFont typeface="Arial" panose="020B0604020202020204" pitchFamily="34" charset="0"/>
              <a:buChar char="•"/>
            </a:pPr>
            <a:endParaRPr lang="en-GB" sz="2800" dirty="0">
              <a:latin typeface="+mn-lt"/>
            </a:endParaRPr>
          </a:p>
          <a:p>
            <a:pPr marL="285750" indent="-285750">
              <a:buFont typeface="Arial" panose="020B0604020202020204" pitchFamily="34" charset="0"/>
              <a:buChar char="•"/>
            </a:pPr>
            <a:endParaRPr lang="en-GB" sz="2800" dirty="0">
              <a:latin typeface="+mn-lt"/>
            </a:endParaRPr>
          </a:p>
          <a:p>
            <a:pPr marL="285750" indent="-285750">
              <a:buFont typeface="Arial" panose="020B0604020202020204" pitchFamily="34" charset="0"/>
              <a:buChar char="•"/>
            </a:pPr>
            <a:r>
              <a:rPr lang="en-GB" sz="2800" dirty="0">
                <a:latin typeface="+mn-lt"/>
              </a:rPr>
              <a:t>Share with a partner and then agree on the 5 most important things. </a:t>
            </a:r>
            <a:endParaRPr lang="en-GB" sz="2800" dirty="0"/>
          </a:p>
          <a:p>
            <a:endParaRPr lang="en-GB" dirty="0"/>
          </a:p>
        </p:txBody>
      </p:sp>
      <p:sp>
        <p:nvSpPr>
          <p:cNvPr id="13" name="TextBox 12">
            <a:extLst>
              <a:ext uri="{FF2B5EF4-FFF2-40B4-BE49-F238E27FC236}">
                <a16:creationId xmlns:a16="http://schemas.microsoft.com/office/drawing/2014/main" id="{80A572C5-566A-4496-BB8E-FCDC93B7A0E9}"/>
              </a:ext>
            </a:extLst>
          </p:cNvPr>
          <p:cNvSpPr txBox="1"/>
          <p:nvPr userDrawn="1"/>
        </p:nvSpPr>
        <p:spPr>
          <a:xfrm>
            <a:off x="230699" y="5723920"/>
            <a:ext cx="11685984" cy="892552"/>
          </a:xfrm>
          <a:prstGeom prst="rect">
            <a:avLst/>
          </a:prstGeom>
          <a:noFill/>
        </p:spPr>
        <p:txBody>
          <a:bodyPr wrap="square">
            <a:spAutoFit/>
          </a:bodyPr>
          <a:lstStyle/>
          <a:p>
            <a:endParaRPr lang="en-GB" sz="2600" dirty="0">
              <a:solidFill>
                <a:schemeClr val="tx1"/>
              </a:solidFill>
            </a:endParaRPr>
          </a:p>
          <a:p>
            <a:r>
              <a:rPr lang="en-GB" sz="2600" dirty="0">
                <a:solidFill>
                  <a:schemeClr val="tx1"/>
                </a:solidFill>
              </a:rPr>
              <a:t> </a:t>
            </a:r>
            <a:r>
              <a:rPr lang="en-GB" sz="2600" b="1" dirty="0">
                <a:solidFill>
                  <a:schemeClr val="tx1"/>
                </a:solidFill>
                <a:highlight>
                  <a:srgbClr val="FFC000"/>
                </a:highlight>
              </a:rPr>
              <a:t>Gold: </a:t>
            </a:r>
            <a:r>
              <a:rPr lang="en-GB" sz="2600" dirty="0">
                <a:solidFill>
                  <a:schemeClr val="tx1"/>
                </a:solidFill>
              </a:rPr>
              <a:t> Put your 5 things in order of importance and justify your choice.</a:t>
            </a:r>
          </a:p>
        </p:txBody>
      </p:sp>
      <p:pic>
        <p:nvPicPr>
          <p:cNvPr id="5" name="Graphic 4" descr="Raised hand outline">
            <a:extLst>
              <a:ext uri="{FF2B5EF4-FFF2-40B4-BE49-F238E27FC236}">
                <a16:creationId xmlns:a16="http://schemas.microsoft.com/office/drawing/2014/main" id="{5A9CBB2A-B44B-4254-B7C4-BF669B3EB367}"/>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395882" y="1454556"/>
            <a:ext cx="4276165" cy="4276165"/>
          </a:xfrm>
          <a:prstGeom prst="rect">
            <a:avLst/>
          </a:prstGeom>
        </p:spPr>
      </p:pic>
    </p:spTree>
    <p:extLst>
      <p:ext uri="{BB962C8B-B14F-4D97-AF65-F5344CB8AC3E}">
        <p14:creationId xmlns:p14="http://schemas.microsoft.com/office/powerpoint/2010/main" val="399706616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Connect_ExplainToNan">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9" name="TextBox 8">
            <a:extLst>
              <a:ext uri="{FF2B5EF4-FFF2-40B4-BE49-F238E27FC236}">
                <a16:creationId xmlns:a16="http://schemas.microsoft.com/office/drawing/2014/main" id="{BA0E43A4-1AA4-42FC-B209-0BD368633A6F}"/>
              </a:ext>
            </a:extLst>
          </p:cNvPr>
          <p:cNvSpPr txBox="1"/>
          <p:nvPr userDrawn="1"/>
        </p:nvSpPr>
        <p:spPr>
          <a:xfrm>
            <a:off x="253008" y="1551083"/>
            <a:ext cx="6580834" cy="2523768"/>
          </a:xfrm>
          <a:prstGeom prst="rect">
            <a:avLst/>
          </a:prstGeom>
          <a:noFill/>
        </p:spPr>
        <p:txBody>
          <a:bodyPr wrap="square" rtlCol="0">
            <a:spAutoFit/>
          </a:bodyPr>
          <a:lstStyle/>
          <a:p>
            <a:pPr marL="285750" indent="-285750">
              <a:buFont typeface="Arial" panose="020B0604020202020204" pitchFamily="34" charset="0"/>
              <a:buChar char="•"/>
            </a:pPr>
            <a:r>
              <a:rPr lang="en-GB" sz="2800" dirty="0">
                <a:latin typeface="+mn-lt"/>
              </a:rPr>
              <a:t>Write a summary of what we’ve covered to share with an elderly relative.</a:t>
            </a:r>
          </a:p>
          <a:p>
            <a:pPr marL="0" indent="0">
              <a:buFont typeface="Arial" panose="020B0604020202020204" pitchFamily="34" charset="0"/>
              <a:buNone/>
            </a:pPr>
            <a:r>
              <a:rPr lang="en-GB" sz="2800" dirty="0">
                <a:latin typeface="+mn-lt"/>
              </a:rPr>
              <a:t> </a:t>
            </a:r>
          </a:p>
          <a:p>
            <a:pPr marL="285750" indent="-285750">
              <a:buFont typeface="Arial" panose="020B0604020202020204" pitchFamily="34" charset="0"/>
              <a:buChar char="•"/>
            </a:pPr>
            <a:r>
              <a:rPr lang="en-GB" sz="2800" dirty="0">
                <a:latin typeface="+mn-lt"/>
              </a:rPr>
              <a:t>Consider the language you use and how you would make it clear to your relative.</a:t>
            </a:r>
            <a:endParaRPr lang="en-GB" sz="2800" dirty="0"/>
          </a:p>
          <a:p>
            <a:endParaRPr lang="en-GB" dirty="0"/>
          </a:p>
        </p:txBody>
      </p:sp>
      <p:pic>
        <p:nvPicPr>
          <p:cNvPr id="10" name="Picture 9">
            <a:extLst>
              <a:ext uri="{FF2B5EF4-FFF2-40B4-BE49-F238E27FC236}">
                <a16:creationId xmlns:a16="http://schemas.microsoft.com/office/drawing/2014/main" id="{FCC4A3F0-CC25-4272-9FEE-97AD0814CA55}"/>
              </a:ext>
            </a:extLst>
          </p:cNvPr>
          <p:cNvPicPr>
            <a:picLocks noChangeAspect="1"/>
          </p:cNvPicPr>
          <p:nvPr userDrawn="1"/>
        </p:nvPicPr>
        <p:blipFill>
          <a:blip r:embed="rId3"/>
          <a:stretch>
            <a:fillRect/>
          </a:stretch>
        </p:blipFill>
        <p:spPr>
          <a:xfrm>
            <a:off x="7796463" y="1454556"/>
            <a:ext cx="4142529" cy="3231172"/>
          </a:xfrm>
          <a:prstGeom prst="rect">
            <a:avLst/>
          </a:prstGeom>
        </p:spPr>
      </p:pic>
      <p:sp>
        <p:nvSpPr>
          <p:cNvPr id="12" name="TextBox 11">
            <a:extLst>
              <a:ext uri="{FF2B5EF4-FFF2-40B4-BE49-F238E27FC236}">
                <a16:creationId xmlns:a16="http://schemas.microsoft.com/office/drawing/2014/main" id="{1B4DDFCB-C81F-4550-B1D7-6AD7D4FAB2E3}"/>
              </a:ext>
            </a:extLst>
          </p:cNvPr>
          <p:cNvSpPr txBox="1"/>
          <p:nvPr userDrawn="1"/>
        </p:nvSpPr>
        <p:spPr>
          <a:xfrm>
            <a:off x="253008" y="4568253"/>
            <a:ext cx="11685984" cy="2092881"/>
          </a:xfrm>
          <a:prstGeom prst="rect">
            <a:avLst/>
          </a:prstGeom>
          <a:noFill/>
        </p:spPr>
        <p:txBody>
          <a:bodyPr wrap="square">
            <a:spAutoFit/>
          </a:bodyPr>
          <a:lstStyle/>
          <a:p>
            <a:r>
              <a:rPr lang="en-GB" sz="2600" b="1" dirty="0">
                <a:solidFill>
                  <a:schemeClr val="tx1"/>
                </a:solidFill>
                <a:highlight>
                  <a:srgbClr val="FF0000"/>
                </a:highlight>
              </a:rPr>
              <a:t>Help: </a:t>
            </a:r>
            <a:r>
              <a:rPr lang="en-GB" sz="2600" dirty="0">
                <a:solidFill>
                  <a:schemeClr val="tx1"/>
                </a:solidFill>
              </a:rPr>
              <a:t>Start by listing the key points you want to cover.</a:t>
            </a:r>
          </a:p>
          <a:p>
            <a:endParaRPr lang="en-GB" sz="2600" dirty="0">
              <a:solidFill>
                <a:schemeClr val="tx1"/>
              </a:solidFill>
            </a:endParaRPr>
          </a:p>
          <a:p>
            <a:r>
              <a:rPr lang="en-GB" sz="2600" b="1" dirty="0">
                <a:solidFill>
                  <a:schemeClr val="tx1"/>
                </a:solidFill>
                <a:highlight>
                  <a:srgbClr val="92D050"/>
                </a:highlight>
              </a:rPr>
              <a:t>Challenge: </a:t>
            </a:r>
            <a:r>
              <a:rPr lang="en-GB" sz="2600" dirty="0">
                <a:solidFill>
                  <a:schemeClr val="tx1"/>
                </a:solidFill>
              </a:rPr>
              <a:t>Write down any questions your relative might want to ask. Try to answer.</a:t>
            </a:r>
          </a:p>
          <a:p>
            <a:r>
              <a:rPr lang="en-GB" sz="2600" dirty="0">
                <a:solidFill>
                  <a:schemeClr val="tx1"/>
                </a:solidFill>
              </a:rPr>
              <a:t> </a:t>
            </a:r>
          </a:p>
          <a:p>
            <a:r>
              <a:rPr lang="en-GB" sz="2600" b="1" dirty="0">
                <a:solidFill>
                  <a:schemeClr val="tx1"/>
                </a:solidFill>
                <a:highlight>
                  <a:srgbClr val="FFC000"/>
                </a:highlight>
              </a:rPr>
              <a:t>Gold: </a:t>
            </a:r>
            <a:r>
              <a:rPr lang="en-GB" sz="2600" dirty="0">
                <a:solidFill>
                  <a:schemeClr val="tx1"/>
                </a:solidFill>
              </a:rPr>
              <a:t>How would your explanation differ for a student who wasn’t here today?</a:t>
            </a:r>
          </a:p>
        </p:txBody>
      </p:sp>
    </p:spTree>
    <p:extLst>
      <p:ext uri="{BB962C8B-B14F-4D97-AF65-F5344CB8AC3E}">
        <p14:creationId xmlns:p14="http://schemas.microsoft.com/office/powerpoint/2010/main" val="6564744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Connect_TipTipTell">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EDDFAD8D-8A4E-4E77-9DCD-452420FDB6BA}"/>
              </a:ext>
            </a:extLst>
          </p:cNvPr>
          <p:cNvSpPr txBox="1"/>
          <p:nvPr userDrawn="1"/>
        </p:nvSpPr>
        <p:spPr>
          <a:xfrm>
            <a:off x="212271" y="1501554"/>
            <a:ext cx="4921203" cy="5201424"/>
          </a:xfrm>
          <a:prstGeom prst="rect">
            <a:avLst/>
          </a:prstGeom>
          <a:noFill/>
        </p:spPr>
        <p:txBody>
          <a:bodyPr wrap="square" rtlCol="0">
            <a:spAutoFit/>
          </a:bodyPr>
          <a:lstStyle/>
          <a:p>
            <a:r>
              <a:rPr lang="en-GB" sz="5400" dirty="0"/>
              <a:t>Tip, Tip, Tell</a:t>
            </a:r>
          </a:p>
          <a:p>
            <a:endParaRPr lang="en-GB" sz="5400" dirty="0">
              <a:latin typeface="+mn-lt"/>
            </a:endParaRPr>
          </a:p>
          <a:p>
            <a:pPr marL="0" indent="0">
              <a:buFont typeface="+mj-lt"/>
              <a:buNone/>
            </a:pPr>
            <a:r>
              <a:rPr lang="en-GB" sz="2800" dirty="0">
                <a:latin typeface="+mn-lt"/>
              </a:rPr>
              <a:t>Use the question verbs to write 3 questions. Choose verbs from 3 different groups.</a:t>
            </a:r>
          </a:p>
          <a:p>
            <a:pPr marL="0" indent="0">
              <a:buFont typeface="+mj-lt"/>
              <a:buNone/>
            </a:pPr>
            <a:endParaRPr lang="en-GB" sz="2800" dirty="0">
              <a:latin typeface="+mn-lt"/>
            </a:endParaRPr>
          </a:p>
          <a:p>
            <a:pPr marL="0" indent="0">
              <a:buFont typeface="+mj-lt"/>
              <a:buNone/>
            </a:pPr>
            <a:endParaRPr lang="en-GB" sz="2800" dirty="0">
              <a:latin typeface="+mn-lt"/>
            </a:endParaRPr>
          </a:p>
          <a:p>
            <a:pPr marL="0" indent="0">
              <a:buFont typeface="+mj-lt"/>
              <a:buNone/>
            </a:pPr>
            <a:r>
              <a:rPr lang="en-GB" sz="2800" dirty="0">
                <a:latin typeface="+mn-lt"/>
              </a:rPr>
              <a:t>Then test a friend. If they don’t get it, give them two </a:t>
            </a:r>
            <a:r>
              <a:rPr lang="en-GB" sz="2800" b="1" dirty="0">
                <a:latin typeface="+mn-lt"/>
              </a:rPr>
              <a:t>tips</a:t>
            </a:r>
            <a:r>
              <a:rPr lang="en-GB" sz="2800" dirty="0">
                <a:latin typeface="+mn-lt"/>
              </a:rPr>
              <a:t> before you </a:t>
            </a:r>
            <a:r>
              <a:rPr lang="en-GB" sz="2800" b="1" dirty="0">
                <a:latin typeface="+mn-lt"/>
              </a:rPr>
              <a:t>tell</a:t>
            </a:r>
            <a:r>
              <a:rPr lang="en-GB" sz="2800" dirty="0">
                <a:latin typeface="+mn-lt"/>
              </a:rPr>
              <a:t> them the answer.</a:t>
            </a:r>
          </a:p>
        </p:txBody>
      </p:sp>
      <p:graphicFrame>
        <p:nvGraphicFramePr>
          <p:cNvPr id="6" name="Table 5">
            <a:extLst>
              <a:ext uri="{FF2B5EF4-FFF2-40B4-BE49-F238E27FC236}">
                <a16:creationId xmlns:a16="http://schemas.microsoft.com/office/drawing/2014/main" id="{74A1342E-4242-47C9-8FE1-8D33B4ADDC38}"/>
              </a:ext>
            </a:extLst>
          </p:cNvPr>
          <p:cNvGraphicFramePr>
            <a:graphicFrameLocks noGrp="1"/>
          </p:cNvGraphicFramePr>
          <p:nvPr userDrawn="1">
            <p:extLst>
              <p:ext uri="{D42A27DB-BD31-4B8C-83A1-F6EECF244321}">
                <p14:modId xmlns:p14="http://schemas.microsoft.com/office/powerpoint/2010/main" val="2393619690"/>
              </p:ext>
            </p:extLst>
          </p:nvPr>
        </p:nvGraphicFramePr>
        <p:xfrm>
          <a:off x="5133474" y="1464469"/>
          <a:ext cx="6966034" cy="5140304"/>
        </p:xfrm>
        <a:graphic>
          <a:graphicData uri="http://schemas.openxmlformats.org/drawingml/2006/table">
            <a:tbl>
              <a:tblPr>
                <a:tableStyleId>{5C22544A-7EE6-4342-B048-85BDC9FD1C3A}</a:tableStyleId>
              </a:tblPr>
              <a:tblGrid>
                <a:gridCol w="1500450">
                  <a:extLst>
                    <a:ext uri="{9D8B030D-6E8A-4147-A177-3AD203B41FA5}">
                      <a16:colId xmlns:a16="http://schemas.microsoft.com/office/drawing/2014/main" val="20000"/>
                    </a:ext>
                  </a:extLst>
                </a:gridCol>
                <a:gridCol w="5465584">
                  <a:extLst>
                    <a:ext uri="{9D8B030D-6E8A-4147-A177-3AD203B41FA5}">
                      <a16:colId xmlns:a16="http://schemas.microsoft.com/office/drawing/2014/main" val="20001"/>
                    </a:ext>
                  </a:extLst>
                </a:gridCol>
              </a:tblGrid>
              <a:tr h="721032">
                <a:tc>
                  <a:txBody>
                    <a:bodyPr/>
                    <a:lstStyle/>
                    <a:p>
                      <a:pPr algn="ctr">
                        <a:spcAft>
                          <a:spcPts val="0"/>
                        </a:spcAft>
                      </a:pPr>
                      <a:r>
                        <a:rPr lang="en-GB" sz="1800" dirty="0">
                          <a:effectLst/>
                          <a:uFill>
                            <a:solidFill>
                              <a:srgbClr val="000000"/>
                            </a:solidFill>
                          </a:uFill>
                        </a:rPr>
                        <a:t>Knowledge</a:t>
                      </a:r>
                    </a:p>
                  </a:txBody>
                  <a:tcPr marL="0" marR="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Aft>
                          <a:spcPts val="0"/>
                        </a:spcAft>
                      </a:pPr>
                      <a:r>
                        <a:rPr lang="en-GB" sz="1800" dirty="0">
                          <a:effectLst/>
                          <a:uFill>
                            <a:solidFill>
                              <a:srgbClr val="000000"/>
                            </a:solidFill>
                          </a:uFill>
                        </a:rPr>
                        <a:t>Count, Define, Describe, Draw, Find, Identify, Label, List, Match, Name, Quote, Recall, Recite, Sequence, Tell, Write</a:t>
                      </a:r>
                      <a:endParaRPr lang="en-GB" sz="1800" dirty="0">
                        <a:solidFill>
                          <a:srgbClr val="000000"/>
                        </a:solidFill>
                        <a:effectLst/>
                        <a:uFill>
                          <a:solidFill>
                            <a:srgbClr val="000000"/>
                          </a:solidFill>
                        </a:uFill>
                        <a:latin typeface="Helvetica"/>
                        <a:ea typeface="Arial Unicode MS"/>
                        <a:cs typeface="Times New Roman"/>
                      </a:endParaRPr>
                    </a:p>
                  </a:txBody>
                  <a:tcPr marL="0" marR="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721032">
                <a:tc>
                  <a:txBody>
                    <a:bodyPr/>
                    <a:lstStyle/>
                    <a:p>
                      <a:pPr algn="ctr">
                        <a:spcAft>
                          <a:spcPts val="0"/>
                        </a:spcAft>
                      </a:pPr>
                      <a:r>
                        <a:rPr lang="en-GB" sz="1800" dirty="0">
                          <a:effectLst/>
                          <a:uFill>
                            <a:solidFill>
                              <a:srgbClr val="000000"/>
                            </a:solidFill>
                          </a:uFill>
                        </a:rPr>
                        <a:t>Understanding</a:t>
                      </a:r>
                    </a:p>
                  </a:txBody>
                  <a:tcPr marL="0" marR="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Aft>
                          <a:spcPts val="0"/>
                        </a:spcAft>
                      </a:pPr>
                      <a:r>
                        <a:rPr lang="en-GB" sz="1800" dirty="0">
                          <a:effectLst/>
                          <a:uFill>
                            <a:solidFill>
                              <a:srgbClr val="000000"/>
                            </a:solidFill>
                          </a:uFill>
                        </a:rPr>
                        <a:t>Conclude, Demonstrate, Discuss, Explain, Generalise, Identify, Illustrate, Interpret, Paraphrase, Predict, Report, Restate, Review, Summarise, Tell</a:t>
                      </a:r>
                      <a:endParaRPr lang="en-GB" sz="1800" dirty="0">
                        <a:solidFill>
                          <a:srgbClr val="000000"/>
                        </a:solidFill>
                        <a:effectLst/>
                        <a:uFill>
                          <a:solidFill>
                            <a:srgbClr val="000000"/>
                          </a:solidFill>
                        </a:uFill>
                        <a:latin typeface="Helvetica"/>
                        <a:ea typeface="Arial Unicode MS"/>
                        <a:cs typeface="Times New Roman"/>
                      </a:endParaRPr>
                    </a:p>
                  </a:txBody>
                  <a:tcPr marL="0" marR="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721032">
                <a:tc>
                  <a:txBody>
                    <a:bodyPr/>
                    <a:lstStyle/>
                    <a:p>
                      <a:pPr algn="ctr">
                        <a:spcAft>
                          <a:spcPts val="0"/>
                        </a:spcAft>
                      </a:pPr>
                      <a:r>
                        <a:rPr lang="en-GB" sz="1800" dirty="0">
                          <a:effectLst/>
                          <a:uFill>
                            <a:solidFill>
                              <a:srgbClr val="000000"/>
                            </a:solidFill>
                          </a:uFill>
                        </a:rPr>
                        <a:t>Applying</a:t>
                      </a:r>
                    </a:p>
                  </a:txBody>
                  <a:tcPr marL="0" marR="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Aft>
                          <a:spcPts val="0"/>
                        </a:spcAft>
                      </a:pPr>
                      <a:r>
                        <a:rPr lang="en-GB" sz="1800" dirty="0">
                          <a:effectLst/>
                          <a:uFill>
                            <a:solidFill>
                              <a:srgbClr val="000000"/>
                            </a:solidFill>
                          </a:uFill>
                        </a:rPr>
                        <a:t>Apply, Change, Choose, Compute, Dramatize, Interview, Prepare, Produce, Role-play, Select, Show, Transfer, Use</a:t>
                      </a:r>
                      <a:endParaRPr lang="en-GB" sz="1800" dirty="0">
                        <a:solidFill>
                          <a:srgbClr val="000000"/>
                        </a:solidFill>
                        <a:effectLst/>
                        <a:uFill>
                          <a:solidFill>
                            <a:srgbClr val="000000"/>
                          </a:solidFill>
                        </a:uFill>
                        <a:latin typeface="Helvetica"/>
                        <a:ea typeface="Arial Unicode MS"/>
                        <a:cs typeface="Times New Roman"/>
                      </a:endParaRPr>
                    </a:p>
                  </a:txBody>
                  <a:tcPr marL="0" marR="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920982">
                <a:tc>
                  <a:txBody>
                    <a:bodyPr/>
                    <a:lstStyle/>
                    <a:p>
                      <a:pPr algn="ctr">
                        <a:spcAft>
                          <a:spcPts val="0"/>
                        </a:spcAft>
                      </a:pPr>
                      <a:r>
                        <a:rPr lang="en-GB" sz="1800" dirty="0">
                          <a:effectLst/>
                          <a:uFill>
                            <a:solidFill>
                              <a:srgbClr val="000000"/>
                            </a:solidFill>
                          </a:uFill>
                        </a:rPr>
                        <a:t>Analysing</a:t>
                      </a:r>
                    </a:p>
                  </a:txBody>
                  <a:tcPr marL="0" marR="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Aft>
                          <a:spcPts val="0"/>
                        </a:spcAft>
                      </a:pPr>
                      <a:r>
                        <a:rPr lang="en-GB" sz="1800" dirty="0">
                          <a:effectLst/>
                          <a:uFill>
                            <a:solidFill>
                              <a:srgbClr val="000000"/>
                            </a:solidFill>
                          </a:uFill>
                        </a:rPr>
                        <a:t>Analyse, Characterise, Classify, Compare, Contrast, Debate, Deduce, Diagram, Differentiate, Discriminate, Distinguish, Examine, Outline, Relate, Research, Separate</a:t>
                      </a:r>
                      <a:endParaRPr lang="en-GB" sz="1800" dirty="0">
                        <a:solidFill>
                          <a:srgbClr val="000000"/>
                        </a:solidFill>
                        <a:effectLst/>
                        <a:uFill>
                          <a:solidFill>
                            <a:srgbClr val="000000"/>
                          </a:solidFill>
                        </a:uFill>
                        <a:latin typeface="Helvetica"/>
                        <a:ea typeface="Arial Unicode MS"/>
                        <a:cs typeface="Times New Roman"/>
                      </a:endParaRPr>
                    </a:p>
                  </a:txBody>
                  <a:tcPr marL="0" marR="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721032">
                <a:tc>
                  <a:txBody>
                    <a:bodyPr/>
                    <a:lstStyle/>
                    <a:p>
                      <a:pPr algn="ctr">
                        <a:spcAft>
                          <a:spcPts val="0"/>
                        </a:spcAft>
                      </a:pPr>
                      <a:r>
                        <a:rPr lang="en-GB" sz="1800" dirty="0">
                          <a:effectLst/>
                          <a:uFill>
                            <a:solidFill>
                              <a:srgbClr val="000000"/>
                            </a:solidFill>
                          </a:uFill>
                        </a:rPr>
                        <a:t>Evaluating</a:t>
                      </a:r>
                    </a:p>
                  </a:txBody>
                  <a:tcPr marL="0" marR="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Aft>
                          <a:spcPts val="0"/>
                        </a:spcAft>
                      </a:pPr>
                      <a:r>
                        <a:rPr lang="en-GB" sz="1800" dirty="0">
                          <a:effectLst/>
                          <a:uFill>
                            <a:solidFill>
                              <a:srgbClr val="000000"/>
                            </a:solidFill>
                          </a:uFill>
                        </a:rPr>
                        <a:t>Compose, Construct, Create, Design, Develop, Integrate, Invent, Make, Organise, Perform, Plan, Produce, Propose, Rewrite</a:t>
                      </a:r>
                      <a:endParaRPr lang="en-GB" sz="1800" dirty="0">
                        <a:solidFill>
                          <a:srgbClr val="000000"/>
                        </a:solidFill>
                        <a:effectLst/>
                        <a:uFill>
                          <a:solidFill>
                            <a:srgbClr val="000000"/>
                          </a:solidFill>
                        </a:uFill>
                        <a:latin typeface="Helvetica"/>
                        <a:ea typeface="Arial Unicode MS"/>
                        <a:cs typeface="Times New Roman"/>
                      </a:endParaRPr>
                    </a:p>
                  </a:txBody>
                  <a:tcPr marL="0" marR="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721032">
                <a:tc>
                  <a:txBody>
                    <a:bodyPr/>
                    <a:lstStyle/>
                    <a:p>
                      <a:pPr algn="ctr">
                        <a:spcAft>
                          <a:spcPts val="0"/>
                        </a:spcAft>
                      </a:pPr>
                      <a:r>
                        <a:rPr lang="en-GB" sz="1800" dirty="0">
                          <a:effectLst/>
                          <a:uFill>
                            <a:solidFill>
                              <a:srgbClr val="000000"/>
                            </a:solidFill>
                          </a:uFill>
                        </a:rPr>
                        <a:t>Creating</a:t>
                      </a:r>
                    </a:p>
                  </a:txBody>
                  <a:tcPr marL="0" marR="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Aft>
                          <a:spcPts val="0"/>
                        </a:spcAft>
                      </a:pPr>
                      <a:r>
                        <a:rPr lang="en-GB" sz="1800" dirty="0">
                          <a:effectLst/>
                          <a:uFill>
                            <a:solidFill>
                              <a:srgbClr val="000000"/>
                            </a:solidFill>
                          </a:uFill>
                        </a:rPr>
                        <a:t>Appraise, Argue, Assess, Choose, Conclude, Critic, Decide, Evaluate, Judge, Justify, Predict, Prioritise, Prove, Rank, Rate, Select</a:t>
                      </a:r>
                      <a:endParaRPr lang="en-GB" sz="1800" dirty="0">
                        <a:solidFill>
                          <a:srgbClr val="000000"/>
                        </a:solidFill>
                        <a:effectLst/>
                        <a:uFill>
                          <a:solidFill>
                            <a:srgbClr val="000000"/>
                          </a:solidFill>
                        </a:uFill>
                        <a:latin typeface="Helvetica"/>
                        <a:ea typeface="Arial Unicode MS"/>
                        <a:cs typeface="Times New Roman"/>
                      </a:endParaRPr>
                    </a:p>
                  </a:txBody>
                  <a:tcPr marL="0" marR="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63485309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Connect_Bingo">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EDDFAD8D-8A4E-4E77-9DCD-452420FDB6BA}"/>
              </a:ext>
            </a:extLst>
          </p:cNvPr>
          <p:cNvSpPr txBox="1"/>
          <p:nvPr userDrawn="1"/>
        </p:nvSpPr>
        <p:spPr>
          <a:xfrm>
            <a:off x="212271" y="1501554"/>
            <a:ext cx="4921203" cy="4247317"/>
          </a:xfrm>
          <a:prstGeom prst="rect">
            <a:avLst/>
          </a:prstGeom>
          <a:noFill/>
        </p:spPr>
        <p:txBody>
          <a:bodyPr wrap="square" rtlCol="0">
            <a:spAutoFit/>
          </a:bodyPr>
          <a:lstStyle/>
          <a:p>
            <a:r>
              <a:rPr lang="en-GB" sz="5400" dirty="0"/>
              <a:t>Bingo</a:t>
            </a:r>
          </a:p>
          <a:p>
            <a:pPr marL="0" indent="0">
              <a:buFont typeface="+mj-lt"/>
              <a:buNone/>
            </a:pPr>
            <a:endParaRPr lang="en-GB" sz="2400" dirty="0">
              <a:latin typeface="+mn-lt"/>
            </a:endParaRPr>
          </a:p>
          <a:p>
            <a:pPr marL="0" indent="0">
              <a:buFont typeface="+mj-lt"/>
              <a:buNone/>
            </a:pPr>
            <a:r>
              <a:rPr lang="en-GB" sz="2400" dirty="0">
                <a:latin typeface="+mn-lt"/>
              </a:rPr>
              <a:t>Use the question verbs to write 3 questions. Choose verbs from 3 different groups.</a:t>
            </a:r>
          </a:p>
          <a:p>
            <a:pPr marL="0" indent="0">
              <a:buFont typeface="+mj-lt"/>
              <a:buNone/>
            </a:pPr>
            <a:r>
              <a:rPr lang="en-GB" sz="2400" dirty="0">
                <a:latin typeface="+mn-lt"/>
              </a:rPr>
              <a:t>Write the answer too – keep it short. Hand both in to me. </a:t>
            </a:r>
          </a:p>
          <a:p>
            <a:pPr marL="0" indent="0">
              <a:buFont typeface="+mj-lt"/>
              <a:buNone/>
            </a:pPr>
            <a:endParaRPr lang="en-GB" sz="2400" dirty="0">
              <a:latin typeface="+mn-lt"/>
            </a:endParaRPr>
          </a:p>
          <a:p>
            <a:pPr marL="0" indent="0">
              <a:buFont typeface="+mj-lt"/>
              <a:buNone/>
            </a:pPr>
            <a:r>
              <a:rPr lang="en-GB" sz="2400" dirty="0">
                <a:latin typeface="+mn-lt"/>
              </a:rPr>
              <a:t>Then draw a grid like this and fill with numbers 1-16 </a:t>
            </a:r>
            <a:r>
              <a:rPr lang="en-GB" sz="2400" dirty="0">
                <a:latin typeface="+mn-lt"/>
                <a:sym typeface="Wingdings" panose="05000000000000000000" pitchFamily="2" charset="2"/>
              </a:rPr>
              <a:t></a:t>
            </a:r>
            <a:endParaRPr lang="en-GB" sz="2400" dirty="0">
              <a:latin typeface="+mn-lt"/>
            </a:endParaRPr>
          </a:p>
        </p:txBody>
      </p:sp>
      <p:graphicFrame>
        <p:nvGraphicFramePr>
          <p:cNvPr id="6" name="Table 5">
            <a:extLst>
              <a:ext uri="{FF2B5EF4-FFF2-40B4-BE49-F238E27FC236}">
                <a16:creationId xmlns:a16="http://schemas.microsoft.com/office/drawing/2014/main" id="{74A1342E-4242-47C9-8FE1-8D33B4ADDC38}"/>
              </a:ext>
            </a:extLst>
          </p:cNvPr>
          <p:cNvGraphicFramePr>
            <a:graphicFrameLocks noGrp="1"/>
          </p:cNvGraphicFramePr>
          <p:nvPr userDrawn="1">
            <p:extLst>
              <p:ext uri="{D42A27DB-BD31-4B8C-83A1-F6EECF244321}">
                <p14:modId xmlns:p14="http://schemas.microsoft.com/office/powerpoint/2010/main" val="305272597"/>
              </p:ext>
            </p:extLst>
          </p:nvPr>
        </p:nvGraphicFramePr>
        <p:xfrm>
          <a:off x="5133474" y="1464469"/>
          <a:ext cx="6966034" cy="5140304"/>
        </p:xfrm>
        <a:graphic>
          <a:graphicData uri="http://schemas.openxmlformats.org/drawingml/2006/table">
            <a:tbl>
              <a:tblPr>
                <a:tableStyleId>{5C22544A-7EE6-4342-B048-85BDC9FD1C3A}</a:tableStyleId>
              </a:tblPr>
              <a:tblGrid>
                <a:gridCol w="1500450">
                  <a:extLst>
                    <a:ext uri="{9D8B030D-6E8A-4147-A177-3AD203B41FA5}">
                      <a16:colId xmlns:a16="http://schemas.microsoft.com/office/drawing/2014/main" val="20000"/>
                    </a:ext>
                  </a:extLst>
                </a:gridCol>
                <a:gridCol w="5465584">
                  <a:extLst>
                    <a:ext uri="{9D8B030D-6E8A-4147-A177-3AD203B41FA5}">
                      <a16:colId xmlns:a16="http://schemas.microsoft.com/office/drawing/2014/main" val="20001"/>
                    </a:ext>
                  </a:extLst>
                </a:gridCol>
              </a:tblGrid>
              <a:tr h="721032">
                <a:tc>
                  <a:txBody>
                    <a:bodyPr/>
                    <a:lstStyle/>
                    <a:p>
                      <a:pPr algn="ctr">
                        <a:spcAft>
                          <a:spcPts val="0"/>
                        </a:spcAft>
                      </a:pPr>
                      <a:r>
                        <a:rPr lang="en-GB" sz="1800" dirty="0">
                          <a:effectLst/>
                          <a:uFill>
                            <a:solidFill>
                              <a:srgbClr val="000000"/>
                            </a:solidFill>
                          </a:uFill>
                        </a:rPr>
                        <a:t>Knowledge</a:t>
                      </a:r>
                    </a:p>
                  </a:txBody>
                  <a:tcPr marL="0" marR="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Aft>
                          <a:spcPts val="0"/>
                        </a:spcAft>
                      </a:pPr>
                      <a:r>
                        <a:rPr lang="en-GB" sz="1800" dirty="0">
                          <a:effectLst/>
                          <a:uFill>
                            <a:solidFill>
                              <a:srgbClr val="000000"/>
                            </a:solidFill>
                          </a:uFill>
                        </a:rPr>
                        <a:t>Count, Define, Describe, Draw, Find, Identify, Label, List, Match, Name, Quote, Recall, Recite, Sequence, Tell, Write</a:t>
                      </a:r>
                      <a:endParaRPr lang="en-GB" sz="1800" dirty="0">
                        <a:solidFill>
                          <a:srgbClr val="000000"/>
                        </a:solidFill>
                        <a:effectLst/>
                        <a:uFill>
                          <a:solidFill>
                            <a:srgbClr val="000000"/>
                          </a:solidFill>
                        </a:uFill>
                        <a:latin typeface="Helvetica"/>
                        <a:ea typeface="Arial Unicode MS"/>
                        <a:cs typeface="Times New Roman"/>
                      </a:endParaRPr>
                    </a:p>
                  </a:txBody>
                  <a:tcPr marL="0" marR="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721032">
                <a:tc>
                  <a:txBody>
                    <a:bodyPr/>
                    <a:lstStyle/>
                    <a:p>
                      <a:pPr algn="ctr">
                        <a:spcAft>
                          <a:spcPts val="0"/>
                        </a:spcAft>
                      </a:pPr>
                      <a:r>
                        <a:rPr lang="en-GB" sz="1800" dirty="0">
                          <a:effectLst/>
                          <a:uFill>
                            <a:solidFill>
                              <a:srgbClr val="000000"/>
                            </a:solidFill>
                          </a:uFill>
                        </a:rPr>
                        <a:t>Understanding</a:t>
                      </a:r>
                    </a:p>
                  </a:txBody>
                  <a:tcPr marL="0" marR="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Aft>
                          <a:spcPts val="0"/>
                        </a:spcAft>
                      </a:pPr>
                      <a:r>
                        <a:rPr lang="en-GB" sz="1800" dirty="0">
                          <a:effectLst/>
                          <a:uFill>
                            <a:solidFill>
                              <a:srgbClr val="000000"/>
                            </a:solidFill>
                          </a:uFill>
                        </a:rPr>
                        <a:t>Conclude, Demonstrate, Discuss, Explain, Generalise, Identify, Illustrate, Interpret, Paraphrase, Predict, Report, Restate, Review, Summarise, Tell</a:t>
                      </a:r>
                      <a:endParaRPr lang="en-GB" sz="1800" dirty="0">
                        <a:solidFill>
                          <a:srgbClr val="000000"/>
                        </a:solidFill>
                        <a:effectLst/>
                        <a:uFill>
                          <a:solidFill>
                            <a:srgbClr val="000000"/>
                          </a:solidFill>
                        </a:uFill>
                        <a:latin typeface="Helvetica"/>
                        <a:ea typeface="Arial Unicode MS"/>
                        <a:cs typeface="Times New Roman"/>
                      </a:endParaRPr>
                    </a:p>
                  </a:txBody>
                  <a:tcPr marL="0" marR="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721032">
                <a:tc>
                  <a:txBody>
                    <a:bodyPr/>
                    <a:lstStyle/>
                    <a:p>
                      <a:pPr algn="ctr">
                        <a:spcAft>
                          <a:spcPts val="0"/>
                        </a:spcAft>
                      </a:pPr>
                      <a:r>
                        <a:rPr lang="en-GB" sz="1800" dirty="0">
                          <a:effectLst/>
                          <a:uFill>
                            <a:solidFill>
                              <a:srgbClr val="000000"/>
                            </a:solidFill>
                          </a:uFill>
                        </a:rPr>
                        <a:t>Applying</a:t>
                      </a:r>
                    </a:p>
                  </a:txBody>
                  <a:tcPr marL="0" marR="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Aft>
                          <a:spcPts val="0"/>
                        </a:spcAft>
                      </a:pPr>
                      <a:r>
                        <a:rPr lang="en-GB" sz="1800" dirty="0">
                          <a:effectLst/>
                          <a:uFill>
                            <a:solidFill>
                              <a:srgbClr val="000000"/>
                            </a:solidFill>
                          </a:uFill>
                        </a:rPr>
                        <a:t>Apply, Change, Choose, Compute, Dramatize, Interview, Prepare, Produce, Role-play, Select, Show, Transfer, Use</a:t>
                      </a:r>
                      <a:endParaRPr lang="en-GB" sz="1800" dirty="0">
                        <a:solidFill>
                          <a:srgbClr val="000000"/>
                        </a:solidFill>
                        <a:effectLst/>
                        <a:uFill>
                          <a:solidFill>
                            <a:srgbClr val="000000"/>
                          </a:solidFill>
                        </a:uFill>
                        <a:latin typeface="Helvetica"/>
                        <a:ea typeface="Arial Unicode MS"/>
                        <a:cs typeface="Times New Roman"/>
                      </a:endParaRPr>
                    </a:p>
                  </a:txBody>
                  <a:tcPr marL="0" marR="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920982">
                <a:tc>
                  <a:txBody>
                    <a:bodyPr/>
                    <a:lstStyle/>
                    <a:p>
                      <a:pPr algn="ctr">
                        <a:spcAft>
                          <a:spcPts val="0"/>
                        </a:spcAft>
                      </a:pPr>
                      <a:r>
                        <a:rPr lang="en-GB" sz="1800" dirty="0">
                          <a:effectLst/>
                          <a:uFill>
                            <a:solidFill>
                              <a:srgbClr val="000000"/>
                            </a:solidFill>
                          </a:uFill>
                        </a:rPr>
                        <a:t>Analysing</a:t>
                      </a:r>
                    </a:p>
                  </a:txBody>
                  <a:tcPr marL="0" marR="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Aft>
                          <a:spcPts val="0"/>
                        </a:spcAft>
                      </a:pPr>
                      <a:r>
                        <a:rPr lang="en-GB" sz="1800" dirty="0">
                          <a:effectLst/>
                          <a:uFill>
                            <a:solidFill>
                              <a:srgbClr val="000000"/>
                            </a:solidFill>
                          </a:uFill>
                        </a:rPr>
                        <a:t>Analyse, Characterise, Classify, Compare, Contrast, Debate, Deduce, Diagram, Differentiate, Discriminate, Distinguish, Examine, Outline, Relate, Research, Separate</a:t>
                      </a:r>
                      <a:endParaRPr lang="en-GB" sz="1800" dirty="0">
                        <a:solidFill>
                          <a:srgbClr val="000000"/>
                        </a:solidFill>
                        <a:effectLst/>
                        <a:uFill>
                          <a:solidFill>
                            <a:srgbClr val="000000"/>
                          </a:solidFill>
                        </a:uFill>
                        <a:latin typeface="Helvetica"/>
                        <a:ea typeface="Arial Unicode MS"/>
                        <a:cs typeface="Times New Roman"/>
                      </a:endParaRPr>
                    </a:p>
                  </a:txBody>
                  <a:tcPr marL="0" marR="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721032">
                <a:tc>
                  <a:txBody>
                    <a:bodyPr/>
                    <a:lstStyle/>
                    <a:p>
                      <a:pPr algn="ctr">
                        <a:spcAft>
                          <a:spcPts val="0"/>
                        </a:spcAft>
                      </a:pPr>
                      <a:r>
                        <a:rPr lang="en-GB" sz="1800" dirty="0">
                          <a:effectLst/>
                          <a:uFill>
                            <a:solidFill>
                              <a:srgbClr val="000000"/>
                            </a:solidFill>
                          </a:uFill>
                        </a:rPr>
                        <a:t>Evaluating</a:t>
                      </a:r>
                    </a:p>
                  </a:txBody>
                  <a:tcPr marL="0" marR="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Aft>
                          <a:spcPts val="0"/>
                        </a:spcAft>
                      </a:pPr>
                      <a:r>
                        <a:rPr lang="en-GB" sz="1800" dirty="0">
                          <a:effectLst/>
                          <a:uFill>
                            <a:solidFill>
                              <a:srgbClr val="000000"/>
                            </a:solidFill>
                          </a:uFill>
                        </a:rPr>
                        <a:t>Compose, Construct, Create, Design, Develop, Integrate, Invent, Make, Organise, Perform, Plan, Produce, Propose, Rewrite</a:t>
                      </a:r>
                      <a:endParaRPr lang="en-GB" sz="1800" dirty="0">
                        <a:solidFill>
                          <a:srgbClr val="000000"/>
                        </a:solidFill>
                        <a:effectLst/>
                        <a:uFill>
                          <a:solidFill>
                            <a:srgbClr val="000000"/>
                          </a:solidFill>
                        </a:uFill>
                        <a:latin typeface="Helvetica"/>
                        <a:ea typeface="Arial Unicode MS"/>
                        <a:cs typeface="Times New Roman"/>
                      </a:endParaRPr>
                    </a:p>
                  </a:txBody>
                  <a:tcPr marL="0" marR="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721032">
                <a:tc>
                  <a:txBody>
                    <a:bodyPr/>
                    <a:lstStyle/>
                    <a:p>
                      <a:pPr algn="ctr">
                        <a:spcAft>
                          <a:spcPts val="0"/>
                        </a:spcAft>
                      </a:pPr>
                      <a:r>
                        <a:rPr lang="en-GB" sz="1800" dirty="0">
                          <a:effectLst/>
                          <a:uFill>
                            <a:solidFill>
                              <a:srgbClr val="000000"/>
                            </a:solidFill>
                          </a:uFill>
                        </a:rPr>
                        <a:t>Creating</a:t>
                      </a:r>
                    </a:p>
                  </a:txBody>
                  <a:tcPr marL="0" marR="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Aft>
                          <a:spcPts val="0"/>
                        </a:spcAft>
                      </a:pPr>
                      <a:r>
                        <a:rPr lang="en-GB" sz="1800" dirty="0">
                          <a:effectLst/>
                          <a:uFill>
                            <a:solidFill>
                              <a:srgbClr val="000000"/>
                            </a:solidFill>
                          </a:uFill>
                        </a:rPr>
                        <a:t>Appraise, Argue, Assess, Choose, Conclude, Critic, Decide, Evaluate, Judge, Justify, Predict, Prioritise, Prove, Rank, Rate, Select</a:t>
                      </a:r>
                      <a:endParaRPr lang="en-GB" sz="1800" dirty="0">
                        <a:solidFill>
                          <a:srgbClr val="000000"/>
                        </a:solidFill>
                        <a:effectLst/>
                        <a:uFill>
                          <a:solidFill>
                            <a:srgbClr val="000000"/>
                          </a:solidFill>
                        </a:uFill>
                        <a:latin typeface="Helvetica"/>
                        <a:ea typeface="Arial Unicode MS"/>
                        <a:cs typeface="Times New Roman"/>
                      </a:endParaRPr>
                    </a:p>
                  </a:txBody>
                  <a:tcPr marL="0" marR="0" marT="50800" marB="50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6"/>
                  </a:ext>
                </a:extLst>
              </a:tr>
            </a:tbl>
          </a:graphicData>
        </a:graphic>
      </p:graphicFrame>
      <p:graphicFrame>
        <p:nvGraphicFramePr>
          <p:cNvPr id="7" name="Table 6">
            <a:extLst>
              <a:ext uri="{FF2B5EF4-FFF2-40B4-BE49-F238E27FC236}">
                <a16:creationId xmlns:a16="http://schemas.microsoft.com/office/drawing/2014/main" id="{BBE839CF-F56F-4A81-A968-F730D2DE17C5}"/>
              </a:ext>
            </a:extLst>
          </p:cNvPr>
          <p:cNvGraphicFramePr>
            <a:graphicFrameLocks noGrp="1"/>
          </p:cNvGraphicFramePr>
          <p:nvPr userDrawn="1">
            <p:extLst>
              <p:ext uri="{D42A27DB-BD31-4B8C-83A1-F6EECF244321}">
                <p14:modId xmlns:p14="http://schemas.microsoft.com/office/powerpoint/2010/main" val="3504618840"/>
              </p:ext>
            </p:extLst>
          </p:nvPr>
        </p:nvGraphicFramePr>
        <p:xfrm>
          <a:off x="2720996" y="5340404"/>
          <a:ext cx="1883085" cy="1501554"/>
        </p:xfrm>
        <a:graphic>
          <a:graphicData uri="http://schemas.openxmlformats.org/drawingml/2006/table">
            <a:tbl>
              <a:tblPr firstRow="1" bandRow="1">
                <a:tableStyleId>{5C22544A-7EE6-4342-B048-85BDC9FD1C3A}</a:tableStyleId>
              </a:tblPr>
              <a:tblGrid>
                <a:gridCol w="627695">
                  <a:extLst>
                    <a:ext uri="{9D8B030D-6E8A-4147-A177-3AD203B41FA5}">
                      <a16:colId xmlns:a16="http://schemas.microsoft.com/office/drawing/2014/main" val="1467668293"/>
                    </a:ext>
                  </a:extLst>
                </a:gridCol>
                <a:gridCol w="627695">
                  <a:extLst>
                    <a:ext uri="{9D8B030D-6E8A-4147-A177-3AD203B41FA5}">
                      <a16:colId xmlns:a16="http://schemas.microsoft.com/office/drawing/2014/main" val="3128341820"/>
                    </a:ext>
                  </a:extLst>
                </a:gridCol>
                <a:gridCol w="627695">
                  <a:extLst>
                    <a:ext uri="{9D8B030D-6E8A-4147-A177-3AD203B41FA5}">
                      <a16:colId xmlns:a16="http://schemas.microsoft.com/office/drawing/2014/main" val="983881111"/>
                    </a:ext>
                  </a:extLst>
                </a:gridCol>
              </a:tblGrid>
              <a:tr h="500518">
                <a:tc>
                  <a:txBody>
                    <a:bodyPr/>
                    <a:lstStyle/>
                    <a:p>
                      <a:pPr algn="ctr"/>
                      <a:r>
                        <a:rPr lang="en-GB" sz="2400" b="1" dirty="0">
                          <a:solidFill>
                            <a:schemeClr val="tx1"/>
                          </a:solidFill>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pPr algn="ctr"/>
                      <a:r>
                        <a:rPr lang="en-GB" sz="2400" b="1" dirty="0">
                          <a:solidFill>
                            <a:schemeClr val="tx1"/>
                          </a:solidFill>
                        </a:rPr>
                        <a:t>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pPr algn="ctr"/>
                      <a:r>
                        <a:rPr lang="en-GB" sz="2400" b="1" dirty="0">
                          <a:solidFill>
                            <a:schemeClr val="tx1"/>
                          </a:solidFill>
                        </a:rPr>
                        <a:t>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1575863935"/>
                  </a:ext>
                </a:extLst>
              </a:tr>
              <a:tr h="500518">
                <a:tc>
                  <a:txBody>
                    <a:bodyPr/>
                    <a:lstStyle/>
                    <a:p>
                      <a:pPr algn="ctr"/>
                      <a:r>
                        <a:rPr lang="en-GB" sz="2400" b="1" dirty="0">
                          <a:solidFill>
                            <a:schemeClr val="tx1"/>
                          </a:solidFill>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pPr algn="ctr"/>
                      <a:r>
                        <a:rPr lang="en-GB" sz="2400" b="1" dirty="0">
                          <a:solidFill>
                            <a:schemeClr val="tx1"/>
                          </a:solidFill>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pPr algn="ctr"/>
                      <a:r>
                        <a:rPr lang="en-GB" sz="2400" b="1" dirty="0">
                          <a:solidFill>
                            <a:schemeClr val="tx1"/>
                          </a:solidFill>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4033404433"/>
                  </a:ext>
                </a:extLst>
              </a:tr>
              <a:tr h="500518">
                <a:tc>
                  <a:txBody>
                    <a:bodyPr/>
                    <a:lstStyle/>
                    <a:p>
                      <a:pPr algn="ctr"/>
                      <a:r>
                        <a:rPr lang="en-GB" sz="2400" b="1" dirty="0">
                          <a:solidFill>
                            <a:schemeClr val="tx1"/>
                          </a:solidFill>
                        </a:rPr>
                        <a:t>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pPr algn="ctr"/>
                      <a:r>
                        <a:rPr lang="en-GB" sz="2400" b="1" dirty="0">
                          <a:solidFill>
                            <a:schemeClr val="tx1"/>
                          </a:solidFill>
                        </a:rPr>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pPr algn="ctr"/>
                      <a:r>
                        <a:rPr lang="en-GB" sz="2400" b="1" dirty="0">
                          <a:solidFill>
                            <a:schemeClr val="tx1"/>
                          </a:solidFill>
                        </a:rPr>
                        <a:t>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1802019294"/>
                  </a:ext>
                </a:extLst>
              </a:tr>
            </a:tbl>
          </a:graphicData>
        </a:graphic>
      </p:graphicFrame>
    </p:spTree>
    <p:extLst>
      <p:ext uri="{BB962C8B-B14F-4D97-AF65-F5344CB8AC3E}">
        <p14:creationId xmlns:p14="http://schemas.microsoft.com/office/powerpoint/2010/main" val="61891005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Connect_LearningPyramid">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graphicFrame>
        <p:nvGraphicFramePr>
          <p:cNvPr id="5" name="Diagram 4">
            <a:extLst>
              <a:ext uri="{FF2B5EF4-FFF2-40B4-BE49-F238E27FC236}">
                <a16:creationId xmlns:a16="http://schemas.microsoft.com/office/drawing/2014/main" id="{E84EFA93-DF62-4A72-AA07-93F4ED5D2F58}"/>
              </a:ext>
            </a:extLst>
          </p:cNvPr>
          <p:cNvGraphicFramePr/>
          <p:nvPr userDrawn="1">
            <p:extLst>
              <p:ext uri="{D42A27DB-BD31-4B8C-83A1-F6EECF244321}">
                <p14:modId xmlns:p14="http://schemas.microsoft.com/office/powerpoint/2010/main" val="502545474"/>
              </p:ext>
            </p:extLst>
          </p:nvPr>
        </p:nvGraphicFramePr>
        <p:xfrm>
          <a:off x="3044311" y="2552472"/>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4D0369F8-D885-4164-A153-559D69EF5C05}"/>
              </a:ext>
            </a:extLst>
          </p:cNvPr>
          <p:cNvSpPr txBox="1"/>
          <p:nvPr userDrawn="1"/>
        </p:nvSpPr>
        <p:spPr>
          <a:xfrm>
            <a:off x="224589" y="1501554"/>
            <a:ext cx="8254629" cy="923330"/>
          </a:xfrm>
          <a:prstGeom prst="rect">
            <a:avLst/>
          </a:prstGeom>
          <a:noFill/>
        </p:spPr>
        <p:txBody>
          <a:bodyPr wrap="square" rtlCol="0">
            <a:spAutoFit/>
          </a:bodyPr>
          <a:lstStyle/>
          <a:p>
            <a:r>
              <a:rPr lang="en-GB" sz="5400" dirty="0"/>
              <a:t>Learning Pyramid</a:t>
            </a:r>
            <a:endParaRPr lang="en-GB" sz="2800" b="0" dirty="0">
              <a:latin typeface="+mn-lt"/>
            </a:endParaRPr>
          </a:p>
        </p:txBody>
      </p:sp>
    </p:spTree>
    <p:extLst>
      <p:ext uri="{BB962C8B-B14F-4D97-AF65-F5344CB8AC3E}">
        <p14:creationId xmlns:p14="http://schemas.microsoft.com/office/powerpoint/2010/main" val="33086277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Connect_LearningPyramid2">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graphicFrame>
        <p:nvGraphicFramePr>
          <p:cNvPr id="5" name="Diagram 4">
            <a:extLst>
              <a:ext uri="{FF2B5EF4-FFF2-40B4-BE49-F238E27FC236}">
                <a16:creationId xmlns:a16="http://schemas.microsoft.com/office/drawing/2014/main" id="{E84EFA93-DF62-4A72-AA07-93F4ED5D2F58}"/>
              </a:ext>
            </a:extLst>
          </p:cNvPr>
          <p:cNvGraphicFramePr/>
          <p:nvPr userDrawn="1">
            <p:extLst>
              <p:ext uri="{D42A27DB-BD31-4B8C-83A1-F6EECF244321}">
                <p14:modId xmlns:p14="http://schemas.microsoft.com/office/powerpoint/2010/main" val="2087010782"/>
              </p:ext>
            </p:extLst>
          </p:nvPr>
        </p:nvGraphicFramePr>
        <p:xfrm>
          <a:off x="3044311" y="2552472"/>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4D0369F8-D885-4164-A153-559D69EF5C05}"/>
              </a:ext>
            </a:extLst>
          </p:cNvPr>
          <p:cNvSpPr txBox="1"/>
          <p:nvPr userDrawn="1"/>
        </p:nvSpPr>
        <p:spPr>
          <a:xfrm>
            <a:off x="224589" y="1501554"/>
            <a:ext cx="8254629" cy="923330"/>
          </a:xfrm>
          <a:prstGeom prst="rect">
            <a:avLst/>
          </a:prstGeom>
          <a:noFill/>
        </p:spPr>
        <p:txBody>
          <a:bodyPr wrap="square" rtlCol="0">
            <a:spAutoFit/>
          </a:bodyPr>
          <a:lstStyle/>
          <a:p>
            <a:r>
              <a:rPr lang="en-GB" sz="5400" dirty="0"/>
              <a:t>Learning Pyramid</a:t>
            </a:r>
            <a:endParaRPr lang="en-GB" sz="2800" b="0" dirty="0">
              <a:latin typeface="+mn-lt"/>
            </a:endParaRPr>
          </a:p>
        </p:txBody>
      </p:sp>
    </p:spTree>
    <p:extLst>
      <p:ext uri="{BB962C8B-B14F-4D97-AF65-F5344CB8AC3E}">
        <p14:creationId xmlns:p14="http://schemas.microsoft.com/office/powerpoint/2010/main" val="2483853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Connect_LearningTriangle">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6" name="TextBox 5">
            <a:extLst>
              <a:ext uri="{FF2B5EF4-FFF2-40B4-BE49-F238E27FC236}">
                <a16:creationId xmlns:a16="http://schemas.microsoft.com/office/drawing/2014/main" id="{4D0369F8-D885-4164-A153-559D69EF5C05}"/>
              </a:ext>
            </a:extLst>
          </p:cNvPr>
          <p:cNvSpPr txBox="1"/>
          <p:nvPr userDrawn="1"/>
        </p:nvSpPr>
        <p:spPr>
          <a:xfrm>
            <a:off x="224589" y="1501554"/>
            <a:ext cx="8254629" cy="923330"/>
          </a:xfrm>
          <a:prstGeom prst="rect">
            <a:avLst/>
          </a:prstGeom>
          <a:noFill/>
        </p:spPr>
        <p:txBody>
          <a:bodyPr wrap="square" rtlCol="0">
            <a:spAutoFit/>
          </a:bodyPr>
          <a:lstStyle/>
          <a:p>
            <a:r>
              <a:rPr lang="en-GB" sz="5400" dirty="0"/>
              <a:t>Learning Triangle</a:t>
            </a:r>
            <a:endParaRPr lang="en-GB" sz="2800" b="0" dirty="0">
              <a:latin typeface="+mn-lt"/>
            </a:endParaRPr>
          </a:p>
        </p:txBody>
      </p:sp>
      <p:grpSp>
        <p:nvGrpSpPr>
          <p:cNvPr id="7" name="Group 6">
            <a:extLst>
              <a:ext uri="{FF2B5EF4-FFF2-40B4-BE49-F238E27FC236}">
                <a16:creationId xmlns:a16="http://schemas.microsoft.com/office/drawing/2014/main" id="{3127FE9B-5FC9-42B6-8F4D-33FAB1496840}"/>
              </a:ext>
            </a:extLst>
          </p:cNvPr>
          <p:cNvGrpSpPr/>
          <p:nvPr userDrawn="1"/>
        </p:nvGrpSpPr>
        <p:grpSpPr>
          <a:xfrm>
            <a:off x="2663311" y="1358672"/>
            <a:ext cx="6858000" cy="5257800"/>
            <a:chOff x="534707" y="876300"/>
            <a:chExt cx="6858000" cy="5257800"/>
          </a:xfrm>
        </p:grpSpPr>
        <p:sp>
          <p:nvSpPr>
            <p:cNvPr id="8" name="AutoShape 2">
              <a:extLst>
                <a:ext uri="{FF2B5EF4-FFF2-40B4-BE49-F238E27FC236}">
                  <a16:creationId xmlns:a16="http://schemas.microsoft.com/office/drawing/2014/main" id="{83BFB3C5-98AD-418A-B17E-FADB9056BF03}"/>
                </a:ext>
              </a:extLst>
            </p:cNvPr>
            <p:cNvSpPr>
              <a:spLocks noChangeArrowheads="1"/>
            </p:cNvSpPr>
            <p:nvPr/>
          </p:nvSpPr>
          <p:spPr bwMode="auto">
            <a:xfrm>
              <a:off x="534707" y="876300"/>
              <a:ext cx="6858000" cy="5257800"/>
            </a:xfrm>
            <a:prstGeom prst="triangle">
              <a:avLst>
                <a:gd name="adj" fmla="val 50000"/>
              </a:avLst>
            </a:prstGeom>
            <a:solidFill>
              <a:srgbClr val="009999"/>
            </a:solidFill>
            <a:ln w="9525">
              <a:solidFill>
                <a:schemeClr val="tx1"/>
              </a:solidFill>
              <a:miter lim="800000"/>
              <a:headEnd/>
              <a:tailEnd/>
            </a:ln>
          </p:spPr>
          <p:txBody>
            <a:bodyPr wrap="none" anchor="ctr"/>
            <a:lstStyle/>
            <a:p>
              <a:endParaRPr lang="en-GB"/>
            </a:p>
          </p:txBody>
        </p:sp>
        <p:sp>
          <p:nvSpPr>
            <p:cNvPr id="9" name="AutoShape 3">
              <a:extLst>
                <a:ext uri="{FF2B5EF4-FFF2-40B4-BE49-F238E27FC236}">
                  <a16:creationId xmlns:a16="http://schemas.microsoft.com/office/drawing/2014/main" id="{79EFEC83-7779-43D7-B05E-3537CA9B0CEE}"/>
                </a:ext>
              </a:extLst>
            </p:cNvPr>
            <p:cNvSpPr>
              <a:spLocks noChangeArrowheads="1"/>
            </p:cNvSpPr>
            <p:nvPr/>
          </p:nvSpPr>
          <p:spPr bwMode="auto">
            <a:xfrm rot="10800000">
              <a:off x="2363507" y="3390900"/>
              <a:ext cx="3200400" cy="2743200"/>
            </a:xfrm>
            <a:prstGeom prst="triangle">
              <a:avLst>
                <a:gd name="adj" fmla="val 50000"/>
              </a:avLst>
            </a:prstGeom>
            <a:solidFill>
              <a:schemeClr val="accent5">
                <a:lumMod val="40000"/>
                <a:lumOff val="60000"/>
              </a:schemeClr>
            </a:solidFill>
            <a:ln w="9525">
              <a:solidFill>
                <a:schemeClr val="tx1"/>
              </a:solidFill>
              <a:miter lim="800000"/>
              <a:headEnd/>
              <a:tailEnd/>
            </a:ln>
            <a:effectLst>
              <a:outerShdw blurRad="50800" dist="38100" dir="2700000" algn="tl" rotWithShape="0">
                <a:prstClr val="black">
                  <a:alpha val="40000"/>
                </a:prstClr>
              </a:outerShdw>
            </a:effectLst>
          </p:spPr>
          <p:txBody>
            <a:bodyPr rot="10800000" wrap="none" anchor="ctr"/>
            <a:lstStyle/>
            <a:p>
              <a:pPr algn="ctr"/>
              <a:endParaRPr lang="en-US">
                <a:solidFill>
                  <a:srgbClr val="FFFF66"/>
                </a:solidFill>
              </a:endParaRPr>
            </a:p>
          </p:txBody>
        </p:sp>
        <p:sp>
          <p:nvSpPr>
            <p:cNvPr id="10" name="Text Box 7">
              <a:extLst>
                <a:ext uri="{FF2B5EF4-FFF2-40B4-BE49-F238E27FC236}">
                  <a16:creationId xmlns:a16="http://schemas.microsoft.com/office/drawing/2014/main" id="{4E6F2CA4-37A2-4138-8FFA-05CB2282AE5E}"/>
                </a:ext>
              </a:extLst>
            </p:cNvPr>
            <p:cNvSpPr txBox="1">
              <a:spLocks noChangeArrowheads="1"/>
            </p:cNvSpPr>
            <p:nvPr userDrawn="1"/>
          </p:nvSpPr>
          <p:spPr bwMode="auto">
            <a:xfrm>
              <a:off x="2931066" y="1593850"/>
              <a:ext cx="2095445" cy="1477328"/>
            </a:xfrm>
            <a:prstGeom prst="rect">
              <a:avLst/>
            </a:prstGeom>
            <a:noFill/>
            <a:ln w="9525">
              <a:noFill/>
              <a:miter lim="800000"/>
              <a:headEnd/>
              <a:tailEnd/>
            </a:ln>
          </p:spPr>
          <p:txBody>
            <a:bodyPr wrap="none">
              <a:spAutoFit/>
            </a:bodyPr>
            <a:lstStyle/>
            <a:p>
              <a:pPr algn="ctr"/>
              <a:r>
                <a:rPr lang="en-GB" sz="2800" b="1" dirty="0">
                  <a:solidFill>
                    <a:srgbClr val="FFFF00"/>
                  </a:solidFill>
                  <a:effectLst>
                    <a:outerShdw blurRad="50800" dist="38100" dir="2700000" algn="tl" rotWithShape="0">
                      <a:prstClr val="black">
                        <a:alpha val="40000"/>
                      </a:prstClr>
                    </a:outerShdw>
                  </a:effectLst>
                  <a:latin typeface="Arial" pitchFamily="34" charset="0"/>
                  <a:cs typeface="Arial" pitchFamily="34" charset="0"/>
                </a:rPr>
                <a:t>1</a:t>
              </a:r>
              <a:endParaRPr lang="en-GB" b="1" dirty="0">
                <a:solidFill>
                  <a:srgbClr val="FFFF00"/>
                </a:solidFill>
                <a:effectLst>
                  <a:outerShdw blurRad="50800" dist="38100" dir="2700000" algn="tl" rotWithShape="0">
                    <a:prstClr val="black">
                      <a:alpha val="40000"/>
                    </a:prstClr>
                  </a:outerShdw>
                </a:effectLst>
                <a:latin typeface="Arial" pitchFamily="34" charset="0"/>
                <a:cs typeface="Arial" pitchFamily="34" charset="0"/>
              </a:endParaRPr>
            </a:p>
            <a:p>
              <a:pPr algn="ctr"/>
              <a:endParaRPr lang="en-GB" sz="800" b="1" dirty="0">
                <a:solidFill>
                  <a:schemeClr val="bg1"/>
                </a:solidFill>
                <a:effectLst>
                  <a:outerShdw blurRad="50800" dist="38100" dir="2700000" algn="tl" rotWithShape="0">
                    <a:prstClr val="black">
                      <a:alpha val="40000"/>
                    </a:prstClr>
                  </a:outerShdw>
                </a:effectLst>
                <a:latin typeface="Arial" pitchFamily="34" charset="0"/>
                <a:cs typeface="Arial" pitchFamily="34" charset="0"/>
              </a:endParaRPr>
            </a:p>
            <a:p>
              <a:pPr algn="ctr"/>
              <a:r>
                <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What can</a:t>
              </a:r>
            </a:p>
            <a:p>
              <a:pPr algn="ctr"/>
              <a:r>
                <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you remember</a:t>
              </a:r>
            </a:p>
            <a:p>
              <a:pPr algn="ctr"/>
              <a:r>
                <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from last lesson?</a:t>
              </a:r>
              <a:endParaRPr lang="en-US" b="1" dirty="0">
                <a:solidFill>
                  <a:schemeClr val="bg1"/>
                </a:solidFill>
                <a:effectLst>
                  <a:outerShdw blurRad="50800" dist="38100" dir="2700000" algn="tl" rotWithShape="0">
                    <a:prstClr val="black">
                      <a:alpha val="40000"/>
                    </a:prstClr>
                  </a:outerShdw>
                </a:effectLst>
                <a:latin typeface="Arial" pitchFamily="34" charset="0"/>
                <a:cs typeface="Arial" pitchFamily="34" charset="0"/>
              </a:endParaRPr>
            </a:p>
          </p:txBody>
        </p:sp>
        <p:sp>
          <p:nvSpPr>
            <p:cNvPr id="12" name="Text Box 8">
              <a:extLst>
                <a:ext uri="{FF2B5EF4-FFF2-40B4-BE49-F238E27FC236}">
                  <a16:creationId xmlns:a16="http://schemas.microsoft.com/office/drawing/2014/main" id="{30068751-9A12-42FB-A5AE-0FE751EBF208}"/>
                </a:ext>
              </a:extLst>
            </p:cNvPr>
            <p:cNvSpPr txBox="1">
              <a:spLocks noChangeArrowheads="1"/>
            </p:cNvSpPr>
            <p:nvPr userDrawn="1"/>
          </p:nvSpPr>
          <p:spPr bwMode="auto">
            <a:xfrm>
              <a:off x="938827" y="4381500"/>
              <a:ext cx="2736648" cy="1477328"/>
            </a:xfrm>
            <a:prstGeom prst="rect">
              <a:avLst/>
            </a:prstGeom>
            <a:noFill/>
            <a:ln w="9525">
              <a:noFill/>
              <a:miter lim="800000"/>
              <a:headEnd/>
              <a:tailEnd/>
            </a:ln>
          </p:spPr>
          <p:txBody>
            <a:bodyPr wrap="none">
              <a:spAutoFit/>
            </a:bodyPr>
            <a:lstStyle/>
            <a:p>
              <a:pPr algn="ctr"/>
              <a:r>
                <a:rPr lang="en-GB" sz="2800" b="1" dirty="0">
                  <a:solidFill>
                    <a:srgbClr val="FFFF00"/>
                  </a:solidFill>
                  <a:effectLst>
                    <a:outerShdw blurRad="50800" dist="38100" dir="2700000" algn="tl" rotWithShape="0">
                      <a:prstClr val="black">
                        <a:alpha val="40000"/>
                      </a:prstClr>
                    </a:outerShdw>
                  </a:effectLst>
                  <a:latin typeface="Arial" pitchFamily="34" charset="0"/>
                  <a:cs typeface="Arial" pitchFamily="34" charset="0"/>
                </a:rPr>
                <a:t>2</a:t>
              </a:r>
              <a:endParaRPr lang="en-GB" b="1" dirty="0">
                <a:solidFill>
                  <a:srgbClr val="FFFF00"/>
                </a:solidFill>
                <a:effectLst>
                  <a:outerShdw blurRad="50800" dist="38100" dir="2700000" algn="tl" rotWithShape="0">
                    <a:prstClr val="black">
                      <a:alpha val="40000"/>
                    </a:prstClr>
                  </a:outerShdw>
                </a:effectLst>
                <a:latin typeface="Arial" pitchFamily="34" charset="0"/>
                <a:cs typeface="Arial" pitchFamily="34" charset="0"/>
              </a:endParaRPr>
            </a:p>
            <a:p>
              <a:pPr algn="ctr"/>
              <a:endParaRPr lang="en-GB" sz="800" b="1" dirty="0">
                <a:solidFill>
                  <a:schemeClr val="bg1"/>
                </a:solidFill>
                <a:effectLst>
                  <a:outerShdw blurRad="50800" dist="38100" dir="2700000" algn="tl" rotWithShape="0">
                    <a:prstClr val="black">
                      <a:alpha val="40000"/>
                    </a:prstClr>
                  </a:outerShdw>
                </a:effectLst>
                <a:latin typeface="Arial" pitchFamily="34" charset="0"/>
                <a:cs typeface="Arial" pitchFamily="34" charset="0"/>
              </a:endParaRPr>
            </a:p>
            <a:p>
              <a:pPr algn="ctr"/>
              <a:r>
                <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What have </a:t>
              </a:r>
            </a:p>
            <a:p>
              <a:pPr algn="ctr"/>
              <a:r>
                <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you learnt or been </a:t>
              </a:r>
            </a:p>
            <a:p>
              <a:pPr algn="ctr"/>
              <a:r>
                <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reminded about today?</a:t>
              </a:r>
              <a:endParaRPr lang="en-US" b="1" dirty="0">
                <a:solidFill>
                  <a:schemeClr val="bg1"/>
                </a:solidFill>
                <a:effectLst>
                  <a:outerShdw blurRad="50800" dist="38100" dir="2700000" algn="tl" rotWithShape="0">
                    <a:prstClr val="black">
                      <a:alpha val="40000"/>
                    </a:prstClr>
                  </a:outerShdw>
                </a:effectLst>
                <a:latin typeface="Arial" pitchFamily="34" charset="0"/>
                <a:cs typeface="Arial" pitchFamily="34" charset="0"/>
              </a:endParaRPr>
            </a:p>
          </p:txBody>
        </p:sp>
        <p:sp>
          <p:nvSpPr>
            <p:cNvPr id="13" name="Text Box 9">
              <a:extLst>
                <a:ext uri="{FF2B5EF4-FFF2-40B4-BE49-F238E27FC236}">
                  <a16:creationId xmlns:a16="http://schemas.microsoft.com/office/drawing/2014/main" id="{C70C1B1C-EB86-49DD-93DA-9F7E8DD5A780}"/>
                </a:ext>
              </a:extLst>
            </p:cNvPr>
            <p:cNvSpPr txBox="1">
              <a:spLocks noChangeArrowheads="1"/>
            </p:cNvSpPr>
            <p:nvPr userDrawn="1"/>
          </p:nvSpPr>
          <p:spPr bwMode="auto">
            <a:xfrm>
              <a:off x="4635309" y="4076700"/>
              <a:ext cx="2082621" cy="1754326"/>
            </a:xfrm>
            <a:prstGeom prst="rect">
              <a:avLst/>
            </a:prstGeom>
            <a:noFill/>
            <a:ln w="9525">
              <a:noFill/>
              <a:miter lim="800000"/>
              <a:headEnd/>
              <a:tailEnd/>
            </a:ln>
          </p:spPr>
          <p:txBody>
            <a:bodyPr wrap="none">
              <a:spAutoFit/>
            </a:bodyPr>
            <a:lstStyle/>
            <a:p>
              <a:pPr algn="ctr"/>
              <a:r>
                <a:rPr lang="en-GB" sz="2800" b="1" dirty="0">
                  <a:solidFill>
                    <a:srgbClr val="FFFF00"/>
                  </a:solidFill>
                  <a:effectLst>
                    <a:outerShdw blurRad="50800" dist="38100" dir="2700000" algn="tl" rotWithShape="0">
                      <a:prstClr val="black">
                        <a:alpha val="40000"/>
                      </a:prstClr>
                    </a:outerShdw>
                  </a:effectLst>
                  <a:latin typeface="Arial" pitchFamily="34" charset="0"/>
                  <a:cs typeface="Arial" pitchFamily="34" charset="0"/>
                </a:rPr>
                <a:t>3</a:t>
              </a:r>
              <a:endParaRPr lang="en-GB" b="1" dirty="0">
                <a:solidFill>
                  <a:srgbClr val="FFFF00"/>
                </a:solidFill>
                <a:effectLst>
                  <a:outerShdw blurRad="50800" dist="38100" dir="2700000" algn="tl" rotWithShape="0">
                    <a:prstClr val="black">
                      <a:alpha val="40000"/>
                    </a:prstClr>
                  </a:outerShdw>
                </a:effectLst>
                <a:latin typeface="Arial" pitchFamily="34" charset="0"/>
                <a:cs typeface="Arial" pitchFamily="34" charset="0"/>
              </a:endParaRPr>
            </a:p>
            <a:p>
              <a:pPr algn="ctr"/>
              <a:endParaRPr lang="en-GB" sz="800" b="1" dirty="0">
                <a:solidFill>
                  <a:schemeClr val="bg1"/>
                </a:solidFill>
                <a:effectLst>
                  <a:outerShdw blurRad="50800" dist="38100" dir="2700000" algn="tl" rotWithShape="0">
                    <a:prstClr val="black">
                      <a:alpha val="40000"/>
                    </a:prstClr>
                  </a:outerShdw>
                </a:effectLst>
                <a:latin typeface="Arial" pitchFamily="34" charset="0"/>
                <a:cs typeface="Arial" pitchFamily="34" charset="0"/>
              </a:endParaRPr>
            </a:p>
            <a:p>
              <a:pPr algn="ctr"/>
              <a:r>
                <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Write down </a:t>
              </a:r>
            </a:p>
            <a:p>
              <a:pPr algn="ctr"/>
              <a:r>
                <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a question </a:t>
              </a:r>
            </a:p>
            <a:p>
              <a:pPr algn="ctr"/>
              <a:r>
                <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to ask the class </a:t>
              </a:r>
            </a:p>
            <a:p>
              <a:pPr algn="ctr"/>
              <a:r>
                <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about the lesson.</a:t>
              </a:r>
              <a:endParaRPr lang="en-US" b="1" dirty="0">
                <a:solidFill>
                  <a:schemeClr val="bg1"/>
                </a:solidFill>
                <a:effectLst>
                  <a:outerShdw blurRad="50800" dist="38100" dir="2700000" algn="tl" rotWithShape="0">
                    <a:prstClr val="black">
                      <a:alpha val="40000"/>
                    </a:prstClr>
                  </a:outerShdw>
                </a:effectLst>
                <a:latin typeface="Arial" pitchFamily="34" charset="0"/>
                <a:cs typeface="Arial" pitchFamily="34" charset="0"/>
              </a:endParaRPr>
            </a:p>
          </p:txBody>
        </p:sp>
        <p:sp>
          <p:nvSpPr>
            <p:cNvPr id="14" name="Text Box 10">
              <a:extLst>
                <a:ext uri="{FF2B5EF4-FFF2-40B4-BE49-F238E27FC236}">
                  <a16:creationId xmlns:a16="http://schemas.microsoft.com/office/drawing/2014/main" id="{092F09F6-15D7-4016-A9AE-08463E796D62}"/>
                </a:ext>
              </a:extLst>
            </p:cNvPr>
            <p:cNvSpPr txBox="1">
              <a:spLocks noChangeArrowheads="1"/>
            </p:cNvSpPr>
            <p:nvPr userDrawn="1"/>
          </p:nvSpPr>
          <p:spPr bwMode="auto">
            <a:xfrm>
              <a:off x="2896907" y="3543300"/>
              <a:ext cx="2057400" cy="1800225"/>
            </a:xfrm>
            <a:prstGeom prst="rect">
              <a:avLst/>
            </a:prstGeom>
            <a:noFill/>
            <a:ln w="9525">
              <a:noFill/>
              <a:miter lim="800000"/>
              <a:headEnd/>
              <a:tailEnd/>
            </a:ln>
          </p:spPr>
          <p:txBody>
            <a:bodyPr>
              <a:spAutoFit/>
            </a:bodyPr>
            <a:lstStyle/>
            <a:p>
              <a:pPr algn="ctr"/>
              <a:r>
                <a:rPr lang="en-GB" b="1" dirty="0">
                  <a:solidFill>
                    <a:srgbClr val="005250"/>
                  </a:solidFill>
                  <a:effectLst>
                    <a:outerShdw blurRad="50800" dist="38100" dir="2700000" algn="tl" rotWithShape="0">
                      <a:prstClr val="black">
                        <a:alpha val="40000"/>
                      </a:prstClr>
                    </a:outerShdw>
                  </a:effectLst>
                  <a:latin typeface="Arial" pitchFamily="34" charset="0"/>
                  <a:cs typeface="Arial" pitchFamily="34" charset="0"/>
                </a:rPr>
                <a:t>Summary</a:t>
              </a:r>
            </a:p>
            <a:p>
              <a:pPr algn="ctr"/>
              <a:r>
                <a:rPr lang="en-GB" b="1" dirty="0">
                  <a:solidFill>
                    <a:srgbClr val="005250"/>
                  </a:solidFill>
                  <a:effectLst>
                    <a:outerShdw blurRad="50800" dist="38100" dir="2700000" algn="tl" rotWithShape="0">
                      <a:prstClr val="black">
                        <a:alpha val="40000"/>
                      </a:prstClr>
                    </a:outerShdw>
                  </a:effectLst>
                  <a:latin typeface="Arial" pitchFamily="34" charset="0"/>
                  <a:cs typeface="Arial" pitchFamily="34" charset="0"/>
                </a:rPr>
                <a:t>3 key words or sketches from today</a:t>
              </a:r>
            </a:p>
            <a:p>
              <a:pPr algn="ctr"/>
              <a:endParaRPr lang="en-GB" sz="1200" b="1" dirty="0">
                <a:solidFill>
                  <a:srgbClr val="005250"/>
                </a:solidFill>
                <a:effectLst>
                  <a:outerShdw blurRad="50800" dist="38100" dir="2700000" algn="tl" rotWithShape="0">
                    <a:prstClr val="black">
                      <a:alpha val="40000"/>
                    </a:prstClr>
                  </a:outerShdw>
                </a:effectLst>
                <a:latin typeface="Arial" pitchFamily="34" charset="0"/>
                <a:cs typeface="Arial" pitchFamily="34" charset="0"/>
              </a:endParaRPr>
            </a:p>
            <a:p>
              <a:pPr algn="ctr"/>
              <a:r>
                <a:rPr lang="en-GB" sz="2800" b="1" dirty="0">
                  <a:solidFill>
                    <a:srgbClr val="FF0000"/>
                  </a:solidFill>
                  <a:effectLst>
                    <a:outerShdw blurRad="50800" dist="38100" dir="2700000" algn="tl" rotWithShape="0">
                      <a:prstClr val="black">
                        <a:alpha val="40000"/>
                      </a:prstClr>
                    </a:outerShdw>
                  </a:effectLst>
                  <a:latin typeface="Arial" pitchFamily="34" charset="0"/>
                  <a:cs typeface="Arial" pitchFamily="34" charset="0"/>
                </a:rPr>
                <a:t>4</a:t>
              </a:r>
              <a:endParaRPr lang="en-US" sz="2800" b="1" dirty="0">
                <a:solidFill>
                  <a:srgbClr val="005250"/>
                </a:solidFill>
                <a:effectLst>
                  <a:outerShdw blurRad="50800" dist="38100" dir="2700000" algn="tl" rotWithShape="0">
                    <a:prstClr val="black">
                      <a:alpha val="40000"/>
                    </a:prstClr>
                  </a:outerShdw>
                </a:effectLst>
                <a:latin typeface="Arial" pitchFamily="34" charset="0"/>
                <a:cs typeface="Arial" pitchFamily="34" charset="0"/>
              </a:endParaRPr>
            </a:p>
          </p:txBody>
        </p:sp>
      </p:grpSp>
    </p:spTree>
    <p:extLst>
      <p:ext uri="{BB962C8B-B14F-4D97-AF65-F5344CB8AC3E}">
        <p14:creationId xmlns:p14="http://schemas.microsoft.com/office/powerpoint/2010/main" val="107168336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Connect_LearningTriangle2">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6" name="TextBox 5">
            <a:extLst>
              <a:ext uri="{FF2B5EF4-FFF2-40B4-BE49-F238E27FC236}">
                <a16:creationId xmlns:a16="http://schemas.microsoft.com/office/drawing/2014/main" id="{4D0369F8-D885-4164-A153-559D69EF5C05}"/>
              </a:ext>
            </a:extLst>
          </p:cNvPr>
          <p:cNvSpPr txBox="1"/>
          <p:nvPr userDrawn="1"/>
        </p:nvSpPr>
        <p:spPr>
          <a:xfrm>
            <a:off x="224589" y="1501554"/>
            <a:ext cx="8254629" cy="923330"/>
          </a:xfrm>
          <a:prstGeom prst="rect">
            <a:avLst/>
          </a:prstGeom>
          <a:noFill/>
        </p:spPr>
        <p:txBody>
          <a:bodyPr wrap="square" rtlCol="0">
            <a:spAutoFit/>
          </a:bodyPr>
          <a:lstStyle/>
          <a:p>
            <a:r>
              <a:rPr lang="en-GB" sz="5400" dirty="0"/>
              <a:t>Learning Triangle</a:t>
            </a:r>
            <a:endParaRPr lang="en-GB" sz="2800" b="0" dirty="0">
              <a:latin typeface="+mn-lt"/>
            </a:endParaRPr>
          </a:p>
        </p:txBody>
      </p:sp>
      <p:grpSp>
        <p:nvGrpSpPr>
          <p:cNvPr id="15" name="Group 14">
            <a:extLst>
              <a:ext uri="{FF2B5EF4-FFF2-40B4-BE49-F238E27FC236}">
                <a16:creationId xmlns:a16="http://schemas.microsoft.com/office/drawing/2014/main" id="{471FDDCC-50C2-46A1-A84E-4ACFE2FE2F5B}"/>
              </a:ext>
            </a:extLst>
          </p:cNvPr>
          <p:cNvGrpSpPr/>
          <p:nvPr userDrawn="1"/>
        </p:nvGrpSpPr>
        <p:grpSpPr>
          <a:xfrm>
            <a:off x="2663311" y="1444378"/>
            <a:ext cx="6858000" cy="5257800"/>
            <a:chOff x="551340" y="879692"/>
            <a:chExt cx="6858000" cy="5257800"/>
          </a:xfrm>
        </p:grpSpPr>
        <p:sp>
          <p:nvSpPr>
            <p:cNvPr id="16" name="AutoShape 2">
              <a:extLst>
                <a:ext uri="{FF2B5EF4-FFF2-40B4-BE49-F238E27FC236}">
                  <a16:creationId xmlns:a16="http://schemas.microsoft.com/office/drawing/2014/main" id="{5FCD96F5-9802-4843-AD25-5BD2EA917EC0}"/>
                </a:ext>
              </a:extLst>
            </p:cNvPr>
            <p:cNvSpPr>
              <a:spLocks noChangeArrowheads="1"/>
            </p:cNvSpPr>
            <p:nvPr/>
          </p:nvSpPr>
          <p:spPr bwMode="auto">
            <a:xfrm>
              <a:off x="551340" y="879692"/>
              <a:ext cx="6858000" cy="5257800"/>
            </a:xfrm>
            <a:prstGeom prst="triangle">
              <a:avLst>
                <a:gd name="adj" fmla="val 50000"/>
              </a:avLst>
            </a:prstGeom>
            <a:solidFill>
              <a:srgbClr val="009999"/>
            </a:solidFill>
            <a:ln w="9525">
              <a:solidFill>
                <a:schemeClr val="tx1"/>
              </a:solidFill>
              <a:miter lim="800000"/>
              <a:headEnd/>
              <a:tailEnd/>
            </a:ln>
          </p:spPr>
          <p:txBody>
            <a:bodyPr wrap="none" anchor="ctr"/>
            <a:lstStyle/>
            <a:p>
              <a:endParaRPr lang="en-GB"/>
            </a:p>
          </p:txBody>
        </p:sp>
        <p:sp>
          <p:nvSpPr>
            <p:cNvPr id="17" name="AutoShape 3">
              <a:extLst>
                <a:ext uri="{FF2B5EF4-FFF2-40B4-BE49-F238E27FC236}">
                  <a16:creationId xmlns:a16="http://schemas.microsoft.com/office/drawing/2014/main" id="{82BC5110-19FE-4D19-8EDB-801B15176779}"/>
                </a:ext>
              </a:extLst>
            </p:cNvPr>
            <p:cNvSpPr>
              <a:spLocks noChangeArrowheads="1"/>
            </p:cNvSpPr>
            <p:nvPr/>
          </p:nvSpPr>
          <p:spPr bwMode="auto">
            <a:xfrm rot="10800000">
              <a:off x="2380140" y="3394292"/>
              <a:ext cx="3200400" cy="2743200"/>
            </a:xfrm>
            <a:prstGeom prst="triangle">
              <a:avLst>
                <a:gd name="adj" fmla="val 50000"/>
              </a:avLst>
            </a:prstGeom>
            <a:solidFill>
              <a:schemeClr val="accent5">
                <a:lumMod val="40000"/>
                <a:lumOff val="60000"/>
              </a:schemeClr>
            </a:solidFill>
            <a:ln w="9525">
              <a:solidFill>
                <a:schemeClr val="accent5">
                  <a:lumMod val="60000"/>
                  <a:lumOff val="40000"/>
                </a:schemeClr>
              </a:solidFill>
              <a:miter lim="800000"/>
              <a:headEnd/>
              <a:tailEnd/>
            </a:ln>
            <a:effectLst>
              <a:outerShdw blurRad="50800" dist="38100" dir="2700000" algn="tl" rotWithShape="0">
                <a:prstClr val="black">
                  <a:alpha val="40000"/>
                </a:prstClr>
              </a:outerShdw>
            </a:effectLst>
          </p:spPr>
          <p:txBody>
            <a:bodyPr rot="10800000" wrap="none" anchor="ctr"/>
            <a:lstStyle/>
            <a:p>
              <a:pPr algn="ctr"/>
              <a:endParaRPr lang="en-US">
                <a:solidFill>
                  <a:srgbClr val="FFFF66"/>
                </a:solidFill>
              </a:endParaRPr>
            </a:p>
          </p:txBody>
        </p:sp>
        <p:sp>
          <p:nvSpPr>
            <p:cNvPr id="18" name="Text Box 5">
              <a:extLst>
                <a:ext uri="{FF2B5EF4-FFF2-40B4-BE49-F238E27FC236}">
                  <a16:creationId xmlns:a16="http://schemas.microsoft.com/office/drawing/2014/main" id="{7A54580C-E1ED-4805-A1EB-31EE793A587C}"/>
                </a:ext>
              </a:extLst>
            </p:cNvPr>
            <p:cNvSpPr txBox="1">
              <a:spLocks noChangeArrowheads="1"/>
            </p:cNvSpPr>
            <p:nvPr userDrawn="1"/>
          </p:nvSpPr>
          <p:spPr bwMode="auto">
            <a:xfrm>
              <a:off x="2947698" y="1316255"/>
              <a:ext cx="2095445" cy="1908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GB" sz="3600"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1.</a:t>
              </a:r>
            </a:p>
            <a:p>
              <a:pPr algn="ctr" eaLnBrk="1" hangingPunct="1"/>
              <a:r>
                <a:rPr lang="en-GB" sz="2000" b="1" dirty="0">
                  <a:solidFill>
                    <a:srgbClr val="FFFF00"/>
                  </a:solidFill>
                  <a:effectLst>
                    <a:outerShdw blurRad="50800" dist="38100" dir="2700000" algn="tl" rotWithShape="0">
                      <a:prstClr val="black">
                        <a:alpha val="40000"/>
                      </a:prstClr>
                    </a:outerShdw>
                  </a:effectLst>
                  <a:latin typeface="Arial" pitchFamily="34" charset="0"/>
                  <a:cs typeface="Arial" pitchFamily="34" charset="0"/>
                </a:rPr>
                <a:t>In Pairs</a:t>
              </a:r>
            </a:p>
            <a:p>
              <a:pPr algn="ctr" eaLnBrk="1" hangingPunct="1"/>
              <a:endParaRPr lang="en-GB" sz="800" b="1" dirty="0">
                <a:solidFill>
                  <a:srgbClr val="005250"/>
                </a:solidFill>
                <a:effectLst>
                  <a:outerShdw blurRad="50800" dist="38100" dir="2700000" algn="tl" rotWithShape="0">
                    <a:prstClr val="black">
                      <a:alpha val="40000"/>
                    </a:prstClr>
                  </a:outerShdw>
                </a:effectLst>
                <a:latin typeface="Arial" pitchFamily="34" charset="0"/>
                <a:cs typeface="Arial" pitchFamily="34" charset="0"/>
              </a:endParaRPr>
            </a:p>
            <a:p>
              <a:pPr algn="ctr" eaLnBrk="1" hangingPunct="1"/>
              <a:r>
                <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What can</a:t>
              </a:r>
            </a:p>
            <a:p>
              <a:pPr algn="ctr" eaLnBrk="1" hangingPunct="1"/>
              <a:r>
                <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you remember</a:t>
              </a:r>
            </a:p>
            <a:p>
              <a:pPr algn="ctr" eaLnBrk="1" hangingPunct="1"/>
              <a:r>
                <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from last lesson?</a:t>
              </a:r>
              <a:endParaRPr lang="en-US" b="1" dirty="0">
                <a:solidFill>
                  <a:schemeClr val="bg1"/>
                </a:solidFill>
                <a:effectLst>
                  <a:outerShdw blurRad="50800" dist="38100" dir="2700000" algn="tl" rotWithShape="0">
                    <a:prstClr val="black">
                      <a:alpha val="40000"/>
                    </a:prstClr>
                  </a:outerShdw>
                </a:effectLst>
                <a:latin typeface="Arial" pitchFamily="34" charset="0"/>
                <a:cs typeface="Arial" pitchFamily="34" charset="0"/>
              </a:endParaRPr>
            </a:p>
          </p:txBody>
        </p:sp>
        <p:sp>
          <p:nvSpPr>
            <p:cNvPr id="19" name="Text Box 6">
              <a:extLst>
                <a:ext uri="{FF2B5EF4-FFF2-40B4-BE49-F238E27FC236}">
                  <a16:creationId xmlns:a16="http://schemas.microsoft.com/office/drawing/2014/main" id="{39565442-C6F6-436C-8148-36656601E175}"/>
                </a:ext>
              </a:extLst>
            </p:cNvPr>
            <p:cNvSpPr txBox="1">
              <a:spLocks noChangeArrowheads="1"/>
            </p:cNvSpPr>
            <p:nvPr userDrawn="1"/>
          </p:nvSpPr>
          <p:spPr bwMode="auto">
            <a:xfrm>
              <a:off x="955459" y="4059455"/>
              <a:ext cx="2736648" cy="1908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GB" sz="3600"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2</a:t>
              </a:r>
              <a:r>
                <a:rPr lang="en-GB" sz="2400"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a:t>
              </a:r>
              <a:r>
                <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 </a:t>
              </a:r>
            </a:p>
            <a:p>
              <a:pPr algn="ctr" eaLnBrk="1" hangingPunct="1"/>
              <a:r>
                <a:rPr lang="en-GB" sz="2000" b="1" dirty="0">
                  <a:solidFill>
                    <a:srgbClr val="FFFF00"/>
                  </a:solidFill>
                  <a:effectLst>
                    <a:outerShdw blurRad="50800" dist="38100" dir="2700000" algn="tl" rotWithShape="0">
                      <a:prstClr val="black">
                        <a:alpha val="40000"/>
                      </a:prstClr>
                    </a:outerShdw>
                  </a:effectLst>
                  <a:latin typeface="Arial" pitchFamily="34" charset="0"/>
                  <a:cs typeface="Arial" pitchFamily="34" charset="0"/>
                </a:rPr>
                <a:t>On your own</a:t>
              </a:r>
            </a:p>
            <a:p>
              <a:pPr algn="ctr" eaLnBrk="1" hangingPunct="1"/>
              <a:endParaRPr lang="en-GB" sz="800" b="1" dirty="0">
                <a:solidFill>
                  <a:srgbClr val="FFFF00"/>
                </a:solidFill>
                <a:effectLst>
                  <a:outerShdw blurRad="50800" dist="38100" dir="2700000" algn="tl" rotWithShape="0">
                    <a:prstClr val="black">
                      <a:alpha val="40000"/>
                    </a:prstClr>
                  </a:outerShdw>
                </a:effectLst>
                <a:latin typeface="Arial" pitchFamily="34" charset="0"/>
                <a:cs typeface="Arial" pitchFamily="34" charset="0"/>
              </a:endParaRPr>
            </a:p>
            <a:p>
              <a:pPr algn="ctr" eaLnBrk="1" hangingPunct="1"/>
              <a:r>
                <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What have </a:t>
              </a:r>
            </a:p>
            <a:p>
              <a:pPr algn="ctr" eaLnBrk="1" hangingPunct="1"/>
              <a:r>
                <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you learnt or been </a:t>
              </a:r>
            </a:p>
            <a:p>
              <a:pPr algn="ctr" eaLnBrk="1" hangingPunct="1"/>
              <a:r>
                <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reminded about today?</a:t>
              </a:r>
              <a:endParaRPr lang="en-US" b="1" dirty="0">
                <a:solidFill>
                  <a:schemeClr val="bg1"/>
                </a:solidFill>
                <a:effectLst>
                  <a:outerShdw blurRad="50800" dist="38100" dir="2700000" algn="tl" rotWithShape="0">
                    <a:prstClr val="black">
                      <a:alpha val="40000"/>
                    </a:prstClr>
                  </a:outerShdw>
                </a:effectLst>
                <a:latin typeface="Arial" pitchFamily="34" charset="0"/>
                <a:cs typeface="Arial" pitchFamily="34" charset="0"/>
              </a:endParaRPr>
            </a:p>
          </p:txBody>
        </p:sp>
        <p:sp>
          <p:nvSpPr>
            <p:cNvPr id="20" name="Text Box 7">
              <a:extLst>
                <a:ext uri="{FF2B5EF4-FFF2-40B4-BE49-F238E27FC236}">
                  <a16:creationId xmlns:a16="http://schemas.microsoft.com/office/drawing/2014/main" id="{90A69F2C-ED6C-4BA7-81AA-508CA269032F}"/>
                </a:ext>
              </a:extLst>
            </p:cNvPr>
            <p:cNvSpPr txBox="1">
              <a:spLocks noChangeArrowheads="1"/>
            </p:cNvSpPr>
            <p:nvPr userDrawn="1"/>
          </p:nvSpPr>
          <p:spPr bwMode="auto">
            <a:xfrm>
              <a:off x="4427830" y="3699092"/>
              <a:ext cx="2467343"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GB" sz="3600"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3</a:t>
              </a:r>
              <a:r>
                <a:rPr lang="en-GB" sz="2400"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a:t>
              </a:r>
            </a:p>
            <a:p>
              <a:pPr algn="ctr" eaLnBrk="1" hangingPunct="1"/>
              <a:endParaRPr lang="en-GB" sz="800" b="1" dirty="0">
                <a:solidFill>
                  <a:srgbClr val="005250"/>
                </a:solidFill>
                <a:effectLst>
                  <a:outerShdw blurRad="50800" dist="38100" dir="2700000" algn="tl" rotWithShape="0">
                    <a:prstClr val="black">
                      <a:alpha val="40000"/>
                    </a:prstClr>
                  </a:outerShdw>
                </a:effectLst>
                <a:latin typeface="Arial" pitchFamily="34" charset="0"/>
                <a:cs typeface="Arial" pitchFamily="34" charset="0"/>
              </a:endParaRPr>
            </a:p>
            <a:p>
              <a:pPr algn="ctr" eaLnBrk="1" hangingPunct="1"/>
              <a:r>
                <a:rPr lang="en-GB" sz="2000" b="1" dirty="0">
                  <a:solidFill>
                    <a:srgbClr val="FFFF00"/>
                  </a:solidFill>
                  <a:effectLst>
                    <a:outerShdw blurRad="50800" dist="38100" dir="2700000" algn="tl" rotWithShape="0">
                      <a:prstClr val="black">
                        <a:alpha val="40000"/>
                      </a:prstClr>
                    </a:outerShdw>
                  </a:effectLst>
                  <a:latin typeface="Arial" pitchFamily="34" charset="0"/>
                  <a:cs typeface="Arial" pitchFamily="34" charset="0"/>
                </a:rPr>
                <a:t>In Groups</a:t>
              </a:r>
            </a:p>
            <a:p>
              <a:pPr algn="ctr" eaLnBrk="1" hangingPunct="1"/>
              <a:endParaRPr lang="en-GB" sz="800" b="1" dirty="0">
                <a:solidFill>
                  <a:schemeClr val="bg1"/>
                </a:solidFill>
                <a:effectLst>
                  <a:outerShdw blurRad="50800" dist="38100" dir="2700000" algn="tl" rotWithShape="0">
                    <a:prstClr val="black">
                      <a:alpha val="40000"/>
                    </a:prstClr>
                  </a:outerShdw>
                </a:effectLst>
                <a:latin typeface="Arial" pitchFamily="34" charset="0"/>
                <a:cs typeface="Arial" pitchFamily="34" charset="0"/>
              </a:endParaRPr>
            </a:p>
            <a:p>
              <a:pPr algn="ctr" eaLnBrk="1" hangingPunct="1"/>
              <a:r>
                <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What question</a:t>
              </a:r>
            </a:p>
            <a:p>
              <a:pPr algn="ctr" eaLnBrk="1" hangingPunct="1"/>
              <a:r>
                <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would you ask </a:t>
              </a:r>
            </a:p>
            <a:p>
              <a:pPr algn="ctr" eaLnBrk="1" hangingPunct="1"/>
              <a:r>
                <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someone to check </a:t>
              </a:r>
            </a:p>
            <a:p>
              <a:pPr algn="ctr" eaLnBrk="1" hangingPunct="1"/>
              <a:r>
                <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their learning today?</a:t>
              </a:r>
              <a:endParaRPr lang="en-US" b="1" dirty="0">
                <a:solidFill>
                  <a:schemeClr val="bg1"/>
                </a:solidFill>
                <a:effectLst>
                  <a:outerShdw blurRad="50800" dist="38100" dir="2700000" algn="tl" rotWithShape="0">
                    <a:prstClr val="black">
                      <a:alpha val="40000"/>
                    </a:prstClr>
                  </a:outerShdw>
                </a:effectLst>
                <a:latin typeface="Arial" pitchFamily="34" charset="0"/>
                <a:cs typeface="Arial" pitchFamily="34" charset="0"/>
              </a:endParaRPr>
            </a:p>
          </p:txBody>
        </p:sp>
        <p:sp>
          <p:nvSpPr>
            <p:cNvPr id="21" name="Text Box 8">
              <a:extLst>
                <a:ext uri="{FF2B5EF4-FFF2-40B4-BE49-F238E27FC236}">
                  <a16:creationId xmlns:a16="http://schemas.microsoft.com/office/drawing/2014/main" id="{6C7EEB87-7CD2-4EB7-B67D-8CD9E19291B4}"/>
                </a:ext>
              </a:extLst>
            </p:cNvPr>
            <p:cNvSpPr txBox="1">
              <a:spLocks noChangeArrowheads="1"/>
            </p:cNvSpPr>
            <p:nvPr userDrawn="1"/>
          </p:nvSpPr>
          <p:spPr bwMode="auto">
            <a:xfrm>
              <a:off x="2989739" y="3470492"/>
              <a:ext cx="2057400" cy="228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GB" sz="2000" b="0" dirty="0">
                  <a:solidFill>
                    <a:srgbClr val="FF0000"/>
                  </a:solidFill>
                  <a:effectLst>
                    <a:outerShdw blurRad="50800" dist="38100" dir="2700000" algn="tl" rotWithShape="0">
                      <a:prstClr val="black">
                        <a:alpha val="40000"/>
                      </a:prstClr>
                    </a:outerShdw>
                  </a:effectLst>
                  <a:latin typeface="Arial" pitchFamily="34" charset="0"/>
                  <a:cs typeface="Arial" pitchFamily="34" charset="0"/>
                </a:rPr>
                <a:t>On your own</a:t>
              </a:r>
            </a:p>
            <a:p>
              <a:pPr algn="ctr" eaLnBrk="1" hangingPunct="1"/>
              <a:endParaRPr lang="en-GB" sz="800" b="0" dirty="0">
                <a:solidFill>
                  <a:srgbClr val="005250"/>
                </a:solidFill>
                <a:effectLst>
                  <a:outerShdw blurRad="50800" dist="38100" dir="2700000" algn="tl" rotWithShape="0">
                    <a:prstClr val="black">
                      <a:alpha val="40000"/>
                    </a:prstClr>
                  </a:outerShdw>
                </a:effectLst>
                <a:latin typeface="Arial" pitchFamily="34" charset="0"/>
                <a:cs typeface="Arial" pitchFamily="34" charset="0"/>
              </a:endParaRPr>
            </a:p>
            <a:p>
              <a:pPr algn="ctr" eaLnBrk="1" hangingPunct="1"/>
              <a:r>
                <a:rPr lang="en-GB" b="1" dirty="0">
                  <a:solidFill>
                    <a:srgbClr val="005250"/>
                  </a:solidFill>
                  <a:effectLst>
                    <a:outerShdw blurRad="50800" dist="38100" dir="2700000" algn="tl" rotWithShape="0">
                      <a:prstClr val="black">
                        <a:alpha val="40000"/>
                      </a:prstClr>
                    </a:outerShdw>
                  </a:effectLst>
                  <a:latin typeface="Arial" pitchFamily="34" charset="0"/>
                  <a:cs typeface="Arial" pitchFamily="34" charset="0"/>
                </a:rPr>
                <a:t> Summarise your learning today </a:t>
              </a:r>
            </a:p>
            <a:p>
              <a:pPr algn="ctr" eaLnBrk="1" hangingPunct="1"/>
              <a:r>
                <a:rPr lang="en-GB" b="1" dirty="0">
                  <a:solidFill>
                    <a:srgbClr val="005250"/>
                  </a:solidFill>
                  <a:effectLst>
                    <a:outerShdw blurRad="50800" dist="38100" dir="2700000" algn="tl" rotWithShape="0">
                      <a:prstClr val="black">
                        <a:alpha val="40000"/>
                      </a:prstClr>
                    </a:outerShdw>
                  </a:effectLst>
                  <a:latin typeface="Arial" pitchFamily="34" charset="0"/>
                  <a:cs typeface="Arial" pitchFamily="34" charset="0"/>
                </a:rPr>
                <a:t>in 3 key </a:t>
              </a:r>
            </a:p>
            <a:p>
              <a:pPr algn="ctr" eaLnBrk="1" hangingPunct="1"/>
              <a:r>
                <a:rPr lang="en-GB" b="1" dirty="0">
                  <a:solidFill>
                    <a:srgbClr val="005250"/>
                  </a:solidFill>
                  <a:effectLst>
                    <a:outerShdw blurRad="50800" dist="38100" dir="2700000" algn="tl" rotWithShape="0">
                      <a:prstClr val="black">
                        <a:alpha val="40000"/>
                      </a:prstClr>
                    </a:outerShdw>
                  </a:effectLst>
                  <a:latin typeface="Arial" pitchFamily="34" charset="0"/>
                  <a:cs typeface="Arial" pitchFamily="34" charset="0"/>
                </a:rPr>
                <a:t>words</a:t>
              </a:r>
            </a:p>
            <a:p>
              <a:pPr algn="ctr" eaLnBrk="1" hangingPunct="1"/>
              <a:endParaRPr lang="en-GB" sz="800" b="0" dirty="0">
                <a:solidFill>
                  <a:srgbClr val="005250"/>
                </a:solidFill>
                <a:effectLst>
                  <a:outerShdw blurRad="50800" dist="38100" dir="2700000" algn="tl" rotWithShape="0">
                    <a:prstClr val="black">
                      <a:alpha val="40000"/>
                    </a:prstClr>
                  </a:outerShdw>
                </a:effectLst>
                <a:latin typeface="Arial" pitchFamily="34" charset="0"/>
                <a:cs typeface="Arial" pitchFamily="34" charset="0"/>
              </a:endParaRPr>
            </a:p>
            <a:p>
              <a:pPr algn="ctr" eaLnBrk="1" hangingPunct="1"/>
              <a:r>
                <a:rPr lang="en-GB" sz="3600" b="0" dirty="0">
                  <a:solidFill>
                    <a:srgbClr val="005250"/>
                  </a:solidFill>
                  <a:effectLst>
                    <a:outerShdw blurRad="50800" dist="38100" dir="2700000" algn="tl" rotWithShape="0">
                      <a:prstClr val="black">
                        <a:alpha val="40000"/>
                      </a:prstClr>
                    </a:outerShdw>
                  </a:effectLst>
                  <a:latin typeface="Arial" pitchFamily="34" charset="0"/>
                  <a:cs typeface="Arial" pitchFamily="34" charset="0"/>
                </a:rPr>
                <a:t>4.</a:t>
              </a:r>
              <a:endParaRPr lang="en-US" sz="3600" b="0" dirty="0">
                <a:solidFill>
                  <a:srgbClr val="005250"/>
                </a:solidFill>
                <a:effectLst>
                  <a:outerShdw blurRad="50800" dist="38100" dir="2700000" algn="tl" rotWithShape="0">
                    <a:prstClr val="black">
                      <a:alpha val="40000"/>
                    </a:prstClr>
                  </a:outerShdw>
                </a:effectLst>
                <a:latin typeface="Arial" pitchFamily="34" charset="0"/>
                <a:cs typeface="Arial" pitchFamily="34" charset="0"/>
              </a:endParaRPr>
            </a:p>
          </p:txBody>
        </p:sp>
      </p:grpSp>
    </p:spTree>
    <p:extLst>
      <p:ext uri="{BB962C8B-B14F-4D97-AF65-F5344CB8AC3E}">
        <p14:creationId xmlns:p14="http://schemas.microsoft.com/office/powerpoint/2010/main" val="272164142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Connect_LearningTriangle3">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6" name="TextBox 5">
            <a:extLst>
              <a:ext uri="{FF2B5EF4-FFF2-40B4-BE49-F238E27FC236}">
                <a16:creationId xmlns:a16="http://schemas.microsoft.com/office/drawing/2014/main" id="{4D0369F8-D885-4164-A153-559D69EF5C05}"/>
              </a:ext>
            </a:extLst>
          </p:cNvPr>
          <p:cNvSpPr txBox="1"/>
          <p:nvPr userDrawn="1"/>
        </p:nvSpPr>
        <p:spPr>
          <a:xfrm>
            <a:off x="224589" y="1501554"/>
            <a:ext cx="8254629" cy="923330"/>
          </a:xfrm>
          <a:prstGeom prst="rect">
            <a:avLst/>
          </a:prstGeom>
          <a:noFill/>
        </p:spPr>
        <p:txBody>
          <a:bodyPr wrap="square" rtlCol="0">
            <a:spAutoFit/>
          </a:bodyPr>
          <a:lstStyle/>
          <a:p>
            <a:r>
              <a:rPr lang="en-GB" sz="5400" dirty="0"/>
              <a:t>Learning Triangle</a:t>
            </a:r>
            <a:endParaRPr lang="en-GB" sz="2800" b="0" dirty="0">
              <a:latin typeface="+mn-lt"/>
            </a:endParaRPr>
          </a:p>
        </p:txBody>
      </p:sp>
      <p:grpSp>
        <p:nvGrpSpPr>
          <p:cNvPr id="13" name="Group 12">
            <a:extLst>
              <a:ext uri="{FF2B5EF4-FFF2-40B4-BE49-F238E27FC236}">
                <a16:creationId xmlns:a16="http://schemas.microsoft.com/office/drawing/2014/main" id="{937EF604-E42F-44C6-9CEB-D4D8C7D5996B}"/>
              </a:ext>
            </a:extLst>
          </p:cNvPr>
          <p:cNvGrpSpPr/>
          <p:nvPr userDrawn="1"/>
        </p:nvGrpSpPr>
        <p:grpSpPr>
          <a:xfrm>
            <a:off x="2663311" y="1358672"/>
            <a:ext cx="6858000" cy="5257800"/>
            <a:chOff x="554066" y="892990"/>
            <a:chExt cx="6858000" cy="5257800"/>
          </a:xfrm>
        </p:grpSpPr>
        <p:grpSp>
          <p:nvGrpSpPr>
            <p:cNvPr id="14" name="Group 4">
              <a:extLst>
                <a:ext uri="{FF2B5EF4-FFF2-40B4-BE49-F238E27FC236}">
                  <a16:creationId xmlns:a16="http://schemas.microsoft.com/office/drawing/2014/main" id="{C3FEAC32-CE85-4A4C-8A78-374138DFC95F}"/>
                </a:ext>
              </a:extLst>
            </p:cNvPr>
            <p:cNvGrpSpPr>
              <a:grpSpLocks/>
            </p:cNvGrpSpPr>
            <p:nvPr userDrawn="1"/>
          </p:nvGrpSpPr>
          <p:grpSpPr bwMode="auto">
            <a:xfrm>
              <a:off x="554066" y="892990"/>
              <a:ext cx="6858000" cy="5257800"/>
              <a:chOff x="816" y="336"/>
              <a:chExt cx="4320" cy="3312"/>
            </a:xfrm>
            <a:solidFill>
              <a:srgbClr val="005250"/>
            </a:solidFill>
          </p:grpSpPr>
          <p:sp>
            <p:nvSpPr>
              <p:cNvPr id="26" name="AutoShape 2">
                <a:extLst>
                  <a:ext uri="{FF2B5EF4-FFF2-40B4-BE49-F238E27FC236}">
                    <a16:creationId xmlns:a16="http://schemas.microsoft.com/office/drawing/2014/main" id="{B0246AF2-E80A-4609-BFE3-9FFE458F5079}"/>
                  </a:ext>
                </a:extLst>
              </p:cNvPr>
              <p:cNvSpPr>
                <a:spLocks noChangeArrowheads="1"/>
              </p:cNvSpPr>
              <p:nvPr/>
            </p:nvSpPr>
            <p:spPr bwMode="auto">
              <a:xfrm>
                <a:off x="816" y="336"/>
                <a:ext cx="4320" cy="3312"/>
              </a:xfrm>
              <a:prstGeom prst="triangle">
                <a:avLst>
                  <a:gd name="adj" fmla="val 50000"/>
                </a:avLst>
              </a:prstGeom>
              <a:solidFill>
                <a:srgbClr val="009999"/>
              </a:solidFill>
              <a:ln w="9525">
                <a:solidFill>
                  <a:schemeClr val="tx1"/>
                </a:solidFill>
                <a:miter lim="800000"/>
                <a:headEnd/>
                <a:tailEnd/>
              </a:ln>
              <a:effectLst>
                <a:outerShdw blurRad="50800" dist="38100" dir="2700000" algn="tl" rotWithShape="0">
                  <a:prstClr val="black">
                    <a:alpha val="40000"/>
                  </a:prstClr>
                </a:outerShdw>
              </a:effectLst>
            </p:spPr>
            <p:txBody>
              <a:bodyPr wrap="none" anchor="ctr"/>
              <a:lstStyle/>
              <a:p>
                <a:endParaRPr lang="en-GB"/>
              </a:p>
            </p:txBody>
          </p:sp>
          <p:sp>
            <p:nvSpPr>
              <p:cNvPr id="27" name="AutoShape 3">
                <a:extLst>
                  <a:ext uri="{FF2B5EF4-FFF2-40B4-BE49-F238E27FC236}">
                    <a16:creationId xmlns:a16="http://schemas.microsoft.com/office/drawing/2014/main" id="{FB310B57-165E-4779-B2B0-080E55AF162D}"/>
                  </a:ext>
                </a:extLst>
              </p:cNvPr>
              <p:cNvSpPr>
                <a:spLocks noChangeArrowheads="1"/>
              </p:cNvSpPr>
              <p:nvPr/>
            </p:nvSpPr>
            <p:spPr bwMode="auto">
              <a:xfrm rot="10800000">
                <a:off x="1968" y="1920"/>
                <a:ext cx="2016" cy="1728"/>
              </a:xfrm>
              <a:prstGeom prst="triangle">
                <a:avLst>
                  <a:gd name="adj" fmla="val 50000"/>
                </a:avLst>
              </a:prstGeom>
              <a:solidFill>
                <a:schemeClr val="accent5">
                  <a:lumMod val="40000"/>
                  <a:lumOff val="60000"/>
                </a:schemeClr>
              </a:solidFill>
              <a:ln w="9525">
                <a:solidFill>
                  <a:schemeClr val="tx1"/>
                </a:solidFill>
                <a:miter lim="800000"/>
                <a:headEnd/>
                <a:tailEnd/>
              </a:ln>
              <a:effectLst>
                <a:outerShdw blurRad="50800" dist="38100" dir="2700000" algn="tl" rotWithShape="0">
                  <a:prstClr val="black">
                    <a:alpha val="40000"/>
                  </a:prstClr>
                </a:outerShdw>
              </a:effectLst>
            </p:spPr>
            <p:txBody>
              <a:bodyPr rot="10800000" wrap="none" anchor="ctr"/>
              <a:lstStyle/>
              <a:p>
                <a:pPr algn="ctr"/>
                <a:endParaRPr lang="en-US">
                  <a:solidFill>
                    <a:srgbClr val="FFFF66"/>
                  </a:solidFill>
                </a:endParaRPr>
              </a:p>
            </p:txBody>
          </p:sp>
        </p:grpSp>
        <p:sp>
          <p:nvSpPr>
            <p:cNvPr id="22" name="Text Box 7">
              <a:extLst>
                <a:ext uri="{FF2B5EF4-FFF2-40B4-BE49-F238E27FC236}">
                  <a16:creationId xmlns:a16="http://schemas.microsoft.com/office/drawing/2014/main" id="{B06DB748-D604-47C9-85FE-4711AA9F7ED7}"/>
                </a:ext>
              </a:extLst>
            </p:cNvPr>
            <p:cNvSpPr txBox="1">
              <a:spLocks noChangeArrowheads="1"/>
            </p:cNvSpPr>
            <p:nvPr userDrawn="1"/>
          </p:nvSpPr>
          <p:spPr bwMode="auto">
            <a:xfrm>
              <a:off x="2926798" y="1587516"/>
              <a:ext cx="2056973" cy="1815882"/>
            </a:xfrm>
            <a:prstGeom prst="rect">
              <a:avLst/>
            </a:prstGeom>
            <a:noFill/>
            <a:ln w="9525">
              <a:noFill/>
              <a:miter lim="800000"/>
              <a:headEnd/>
              <a:tailEnd/>
            </a:ln>
          </p:spPr>
          <p:txBody>
            <a:bodyPr wrap="none">
              <a:spAutoFit/>
            </a:bodyPr>
            <a:lstStyle/>
            <a:p>
              <a:pPr algn="ctr"/>
              <a:r>
                <a:rPr lang="en-GB" sz="2000" b="1" dirty="0">
                  <a:solidFill>
                    <a:srgbClr val="FFFF00"/>
                  </a:solidFill>
                  <a:effectLst>
                    <a:outerShdw blurRad="50800" dist="38100" dir="2700000" algn="tl" rotWithShape="0">
                      <a:prstClr val="black">
                        <a:alpha val="40000"/>
                      </a:prstClr>
                    </a:outerShdw>
                  </a:effectLst>
                  <a:latin typeface="Arial" pitchFamily="34" charset="0"/>
                  <a:cs typeface="Arial" pitchFamily="34" charset="0"/>
                </a:rPr>
                <a:t>Already</a:t>
              </a:r>
            </a:p>
            <a:p>
              <a:pPr algn="ctr"/>
              <a:r>
                <a:rPr lang="en-GB" sz="2000" b="1" dirty="0">
                  <a:solidFill>
                    <a:srgbClr val="FFFF00"/>
                  </a:solidFill>
                  <a:effectLst>
                    <a:outerShdw blurRad="50800" dist="38100" dir="2700000" algn="tl" rotWithShape="0">
                      <a:prstClr val="black">
                        <a:alpha val="40000"/>
                      </a:prstClr>
                    </a:outerShdw>
                  </a:effectLst>
                  <a:latin typeface="Arial" pitchFamily="34" charset="0"/>
                  <a:cs typeface="Arial" pitchFamily="34" charset="0"/>
                </a:rPr>
                <a:t>Know</a:t>
              </a:r>
            </a:p>
            <a:p>
              <a:pPr algn="ctr"/>
              <a:endParaRPr lang="en-GB" sz="1800" b="1" dirty="0">
                <a:solidFill>
                  <a:schemeClr val="bg1"/>
                </a:solidFill>
                <a:effectLst>
                  <a:outerShdw blurRad="50800" dist="38100" dir="2700000" algn="tl" rotWithShape="0">
                    <a:prstClr val="black">
                      <a:alpha val="40000"/>
                    </a:prstClr>
                  </a:outerShdw>
                </a:effectLst>
                <a:latin typeface="Arial" pitchFamily="34" charset="0"/>
                <a:cs typeface="Arial" pitchFamily="34" charset="0"/>
              </a:endParaRPr>
            </a:p>
            <a:p>
              <a:pPr algn="ctr"/>
              <a:r>
                <a:rPr lang="en-GB" sz="1800"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What do you </a:t>
              </a:r>
            </a:p>
            <a:p>
              <a:pPr algn="ctr"/>
              <a:r>
                <a:rPr lang="en-GB" sz="1800"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remember about </a:t>
              </a:r>
            </a:p>
            <a:p>
              <a:pPr algn="ctr"/>
              <a:r>
                <a:rPr lang="en-GB" sz="1800"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this topic?</a:t>
              </a:r>
              <a:endParaRPr lang="en-US" sz="1800" b="1" dirty="0">
                <a:solidFill>
                  <a:schemeClr val="bg1"/>
                </a:solidFill>
                <a:effectLst>
                  <a:outerShdw blurRad="50800" dist="38100" dir="2700000" algn="tl" rotWithShape="0">
                    <a:prstClr val="black">
                      <a:alpha val="40000"/>
                    </a:prstClr>
                  </a:outerShdw>
                </a:effectLst>
                <a:latin typeface="Arial" pitchFamily="34" charset="0"/>
                <a:cs typeface="Arial" pitchFamily="34" charset="0"/>
              </a:endParaRPr>
            </a:p>
          </p:txBody>
        </p:sp>
        <p:sp>
          <p:nvSpPr>
            <p:cNvPr id="23" name="Text Box 7">
              <a:extLst>
                <a:ext uri="{FF2B5EF4-FFF2-40B4-BE49-F238E27FC236}">
                  <a16:creationId xmlns:a16="http://schemas.microsoft.com/office/drawing/2014/main" id="{A71A00D3-A6BE-463C-ADEE-879C775FCC27}"/>
                </a:ext>
              </a:extLst>
            </p:cNvPr>
            <p:cNvSpPr txBox="1">
              <a:spLocks noChangeArrowheads="1"/>
            </p:cNvSpPr>
            <p:nvPr userDrawn="1"/>
          </p:nvSpPr>
          <p:spPr bwMode="auto">
            <a:xfrm>
              <a:off x="982560" y="4226740"/>
              <a:ext cx="2736647" cy="1815882"/>
            </a:xfrm>
            <a:prstGeom prst="rect">
              <a:avLst/>
            </a:prstGeom>
            <a:noFill/>
            <a:ln w="9525">
              <a:noFill/>
              <a:miter lim="800000"/>
              <a:headEnd/>
              <a:tailEnd/>
            </a:ln>
          </p:spPr>
          <p:txBody>
            <a:bodyPr wrap="none">
              <a:spAutoFit/>
            </a:bodyPr>
            <a:lstStyle/>
            <a:p>
              <a:pPr algn="ctr"/>
              <a:r>
                <a:rPr lang="en-GB" sz="2000" b="1" dirty="0">
                  <a:solidFill>
                    <a:srgbClr val="FFFF00"/>
                  </a:solidFill>
                  <a:effectLst>
                    <a:outerShdw blurRad="50800" dist="38100" dir="2700000" algn="tl" rotWithShape="0">
                      <a:prstClr val="black">
                        <a:alpha val="40000"/>
                      </a:prstClr>
                    </a:outerShdw>
                  </a:effectLst>
                  <a:latin typeface="Arial" pitchFamily="34" charset="0"/>
                  <a:cs typeface="Arial" pitchFamily="34" charset="0"/>
                </a:rPr>
                <a:t>What’s </a:t>
              </a:r>
            </a:p>
            <a:p>
              <a:pPr algn="ctr"/>
              <a:r>
                <a:rPr lang="en-GB" sz="2000" b="1" dirty="0">
                  <a:solidFill>
                    <a:srgbClr val="FFFF00"/>
                  </a:solidFill>
                  <a:effectLst>
                    <a:outerShdw blurRad="50800" dist="38100" dir="2700000" algn="tl" rotWithShape="0">
                      <a:prstClr val="black">
                        <a:alpha val="40000"/>
                      </a:prstClr>
                    </a:outerShdw>
                  </a:effectLst>
                  <a:latin typeface="Arial" pitchFamily="34" charset="0"/>
                  <a:cs typeface="Arial" pitchFamily="34" charset="0"/>
                </a:rPr>
                <a:t>new?</a:t>
              </a:r>
            </a:p>
            <a:p>
              <a:pPr algn="ctr"/>
              <a:endParaRPr lang="en-GB" sz="1800" b="1" dirty="0">
                <a:solidFill>
                  <a:schemeClr val="bg1"/>
                </a:solidFill>
                <a:effectLst>
                  <a:outerShdw blurRad="50800" dist="38100" dir="2700000" algn="tl" rotWithShape="0">
                    <a:prstClr val="black">
                      <a:alpha val="40000"/>
                    </a:prstClr>
                  </a:outerShdw>
                </a:effectLst>
                <a:latin typeface="Arial" pitchFamily="34" charset="0"/>
                <a:cs typeface="Arial" pitchFamily="34" charset="0"/>
              </a:endParaRPr>
            </a:p>
            <a:p>
              <a:pPr algn="ctr"/>
              <a:r>
                <a:rPr lang="en-GB" sz="1800"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What have you</a:t>
              </a:r>
            </a:p>
            <a:p>
              <a:pPr algn="ctr"/>
              <a:r>
                <a:rPr lang="en-GB" sz="1800"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learnt or been </a:t>
              </a:r>
            </a:p>
            <a:p>
              <a:pPr algn="ctr"/>
              <a:r>
                <a:rPr lang="en-GB" sz="1800"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reminded about today?</a:t>
              </a:r>
              <a:endParaRPr lang="en-US" sz="1800" b="1" dirty="0">
                <a:solidFill>
                  <a:schemeClr val="bg1"/>
                </a:solidFill>
                <a:effectLst>
                  <a:outerShdw blurRad="50800" dist="38100" dir="2700000" algn="tl" rotWithShape="0">
                    <a:prstClr val="black">
                      <a:alpha val="40000"/>
                    </a:prstClr>
                  </a:outerShdw>
                </a:effectLst>
                <a:latin typeface="Arial" pitchFamily="34" charset="0"/>
                <a:cs typeface="Arial" pitchFamily="34" charset="0"/>
              </a:endParaRPr>
            </a:p>
          </p:txBody>
        </p:sp>
        <p:sp>
          <p:nvSpPr>
            <p:cNvPr id="24" name="Text Box 7">
              <a:extLst>
                <a:ext uri="{FF2B5EF4-FFF2-40B4-BE49-F238E27FC236}">
                  <a16:creationId xmlns:a16="http://schemas.microsoft.com/office/drawing/2014/main" id="{D6922D28-00F3-42E8-9DFE-DDFBA918BD43}"/>
                </a:ext>
              </a:extLst>
            </p:cNvPr>
            <p:cNvSpPr txBox="1">
              <a:spLocks noChangeArrowheads="1"/>
            </p:cNvSpPr>
            <p:nvPr userDrawn="1"/>
          </p:nvSpPr>
          <p:spPr bwMode="auto">
            <a:xfrm>
              <a:off x="4325346" y="4267494"/>
              <a:ext cx="2762295" cy="1785104"/>
            </a:xfrm>
            <a:prstGeom prst="rect">
              <a:avLst/>
            </a:prstGeom>
            <a:noFill/>
            <a:ln w="9525">
              <a:noFill/>
              <a:miter lim="800000"/>
              <a:headEnd/>
              <a:tailEnd/>
            </a:ln>
          </p:spPr>
          <p:txBody>
            <a:bodyPr wrap="none">
              <a:spAutoFit/>
            </a:bodyPr>
            <a:lstStyle/>
            <a:p>
              <a:pPr algn="ctr"/>
              <a:r>
                <a:rPr lang="en-GB" sz="2000" b="1" dirty="0">
                  <a:solidFill>
                    <a:srgbClr val="FFFF00"/>
                  </a:solidFill>
                  <a:effectLst>
                    <a:outerShdw blurRad="50800" dist="38100" dir="2700000" algn="tl" rotWithShape="0">
                      <a:prstClr val="black">
                        <a:alpha val="40000"/>
                      </a:prstClr>
                    </a:outerShdw>
                  </a:effectLst>
                  <a:latin typeface="Arial" pitchFamily="34" charset="0"/>
                  <a:cs typeface="Arial" pitchFamily="34" charset="0"/>
                </a:rPr>
                <a:t>Worries</a:t>
              </a:r>
              <a:endParaRPr lang="en-GB" sz="1800" b="1" dirty="0">
                <a:solidFill>
                  <a:srgbClr val="FFFF00"/>
                </a:solidFill>
                <a:effectLst>
                  <a:outerShdw blurRad="50800" dist="38100" dir="2700000" algn="tl" rotWithShape="0">
                    <a:prstClr val="black">
                      <a:alpha val="40000"/>
                    </a:prstClr>
                  </a:outerShdw>
                </a:effectLst>
                <a:latin typeface="Arial" pitchFamily="34" charset="0"/>
                <a:cs typeface="Arial" pitchFamily="34" charset="0"/>
              </a:endParaRPr>
            </a:p>
            <a:p>
              <a:pPr algn="ctr"/>
              <a:endParaRPr lang="en-GB" sz="1800" b="1" dirty="0">
                <a:solidFill>
                  <a:schemeClr val="bg1"/>
                </a:solidFill>
                <a:effectLst>
                  <a:outerShdw blurRad="50800" dist="38100" dir="2700000" algn="tl" rotWithShape="0">
                    <a:prstClr val="black">
                      <a:alpha val="40000"/>
                    </a:prstClr>
                  </a:outerShdw>
                </a:effectLst>
                <a:latin typeface="Arial" pitchFamily="34" charset="0"/>
                <a:cs typeface="Arial" pitchFamily="34" charset="0"/>
              </a:endParaRPr>
            </a:p>
            <a:p>
              <a:pPr algn="ctr"/>
              <a:r>
                <a:rPr lang="en-GB" sz="1800"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What is a cause</a:t>
              </a:r>
            </a:p>
            <a:p>
              <a:pPr algn="ctr"/>
              <a:r>
                <a:rPr lang="en-GB" sz="1800"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for concern?</a:t>
              </a:r>
            </a:p>
            <a:p>
              <a:pPr algn="ctr"/>
              <a:r>
                <a:rPr lang="en-GB" sz="1800"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What needs to be</a:t>
              </a:r>
            </a:p>
            <a:p>
              <a:pPr algn="ctr"/>
              <a:r>
                <a:rPr lang="en-GB" sz="1800"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explained again/better?</a:t>
              </a:r>
              <a:endParaRPr lang="en-US" sz="1800" b="1" dirty="0">
                <a:solidFill>
                  <a:schemeClr val="bg1"/>
                </a:solidFill>
                <a:effectLst>
                  <a:outerShdw blurRad="50800" dist="38100" dir="2700000" algn="tl" rotWithShape="0">
                    <a:prstClr val="black">
                      <a:alpha val="40000"/>
                    </a:prstClr>
                  </a:outerShdw>
                </a:effectLst>
                <a:latin typeface="Arial" pitchFamily="34" charset="0"/>
                <a:cs typeface="Arial" pitchFamily="34" charset="0"/>
              </a:endParaRPr>
            </a:p>
          </p:txBody>
        </p:sp>
        <p:sp>
          <p:nvSpPr>
            <p:cNvPr id="25" name="Text Box 7">
              <a:extLst>
                <a:ext uri="{FF2B5EF4-FFF2-40B4-BE49-F238E27FC236}">
                  <a16:creationId xmlns:a16="http://schemas.microsoft.com/office/drawing/2014/main" id="{93388C90-6EDF-4C50-8981-FA6495138788}"/>
                </a:ext>
              </a:extLst>
            </p:cNvPr>
            <p:cNvSpPr txBox="1">
              <a:spLocks noChangeArrowheads="1"/>
            </p:cNvSpPr>
            <p:nvPr userDrawn="1"/>
          </p:nvSpPr>
          <p:spPr bwMode="auto">
            <a:xfrm>
              <a:off x="2763866" y="3331390"/>
              <a:ext cx="2438400" cy="1785104"/>
            </a:xfrm>
            <a:prstGeom prst="rect">
              <a:avLst/>
            </a:prstGeom>
            <a:noFill/>
            <a:ln w="9525">
              <a:noFill/>
              <a:miter lim="800000"/>
              <a:headEnd/>
              <a:tailEnd/>
            </a:ln>
          </p:spPr>
          <p:txBody>
            <a:bodyPr>
              <a:spAutoFit/>
            </a:bodyPr>
            <a:lstStyle/>
            <a:p>
              <a:pPr algn="ctr"/>
              <a:endParaRPr lang="en-GB" sz="1800" b="1" dirty="0">
                <a:effectLst>
                  <a:outerShdw blurRad="50800" dist="38100" dir="2700000" algn="tl" rotWithShape="0">
                    <a:prstClr val="black">
                      <a:alpha val="40000"/>
                    </a:prstClr>
                  </a:outerShdw>
                </a:effectLst>
                <a:latin typeface="Arial" pitchFamily="34" charset="0"/>
                <a:cs typeface="Arial" pitchFamily="34" charset="0"/>
              </a:endParaRPr>
            </a:p>
            <a:p>
              <a:pPr algn="ctr"/>
              <a:r>
                <a:rPr lang="en-GB" sz="1800" b="1" dirty="0">
                  <a:solidFill>
                    <a:srgbClr val="005250"/>
                  </a:solidFill>
                  <a:effectLst>
                    <a:outerShdw blurRad="50800" dist="38100" dir="2700000" algn="tl" rotWithShape="0">
                      <a:prstClr val="black">
                        <a:alpha val="40000"/>
                      </a:prstClr>
                    </a:outerShdw>
                  </a:effectLst>
                  <a:latin typeface="Arial" pitchFamily="34" charset="0"/>
                  <a:cs typeface="Arial" pitchFamily="34" charset="0"/>
                </a:rPr>
                <a:t>Write a question or task for your partner to try.</a:t>
              </a:r>
            </a:p>
            <a:p>
              <a:pPr algn="ctr"/>
              <a:endParaRPr lang="en-GB" sz="1800" b="1" dirty="0">
                <a:effectLst>
                  <a:outerShdw blurRad="50800" dist="38100" dir="2700000" algn="tl" rotWithShape="0">
                    <a:prstClr val="black">
                      <a:alpha val="40000"/>
                    </a:prstClr>
                  </a:outerShdw>
                </a:effectLst>
                <a:latin typeface="Arial" pitchFamily="34" charset="0"/>
                <a:cs typeface="Arial" pitchFamily="34" charset="0"/>
              </a:endParaRPr>
            </a:p>
            <a:p>
              <a:pPr algn="ctr"/>
              <a:r>
                <a:rPr lang="en-GB" sz="2000" b="1" dirty="0">
                  <a:solidFill>
                    <a:srgbClr val="FF0000"/>
                  </a:solidFill>
                  <a:effectLst>
                    <a:outerShdw blurRad="50800" dist="38100" dir="2700000" algn="tl" rotWithShape="0">
                      <a:prstClr val="black">
                        <a:alpha val="40000"/>
                      </a:prstClr>
                    </a:outerShdw>
                  </a:effectLst>
                  <a:latin typeface="Arial" pitchFamily="34" charset="0"/>
                  <a:cs typeface="Arial" pitchFamily="34" charset="0"/>
                </a:rPr>
                <a:t>Task</a:t>
              </a:r>
              <a:endParaRPr lang="en-GB" sz="1800" b="1" dirty="0">
                <a:solidFill>
                  <a:srgbClr val="FF0000"/>
                </a:solidFill>
                <a:effectLst>
                  <a:outerShdw blurRad="50800" dist="38100" dir="2700000" algn="tl" rotWithShape="0">
                    <a:prstClr val="black">
                      <a:alpha val="40000"/>
                    </a:prstClr>
                  </a:outerShdw>
                </a:effectLst>
                <a:latin typeface="Arial" pitchFamily="34" charset="0"/>
                <a:cs typeface="Arial" pitchFamily="34" charset="0"/>
              </a:endParaRPr>
            </a:p>
          </p:txBody>
        </p:sp>
      </p:grpSp>
    </p:spTree>
    <p:extLst>
      <p:ext uri="{BB962C8B-B14F-4D97-AF65-F5344CB8AC3E}">
        <p14:creationId xmlns:p14="http://schemas.microsoft.com/office/powerpoint/2010/main" val="18842459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Connect_LearningTriangle4">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6" name="TextBox 5">
            <a:extLst>
              <a:ext uri="{FF2B5EF4-FFF2-40B4-BE49-F238E27FC236}">
                <a16:creationId xmlns:a16="http://schemas.microsoft.com/office/drawing/2014/main" id="{4D0369F8-D885-4164-A153-559D69EF5C05}"/>
              </a:ext>
            </a:extLst>
          </p:cNvPr>
          <p:cNvSpPr txBox="1"/>
          <p:nvPr userDrawn="1"/>
        </p:nvSpPr>
        <p:spPr>
          <a:xfrm>
            <a:off x="224589" y="1501554"/>
            <a:ext cx="8254629" cy="923330"/>
          </a:xfrm>
          <a:prstGeom prst="rect">
            <a:avLst/>
          </a:prstGeom>
          <a:noFill/>
        </p:spPr>
        <p:txBody>
          <a:bodyPr wrap="square" rtlCol="0">
            <a:spAutoFit/>
          </a:bodyPr>
          <a:lstStyle/>
          <a:p>
            <a:r>
              <a:rPr lang="en-GB" sz="5400" dirty="0"/>
              <a:t>Learning Triangle</a:t>
            </a:r>
            <a:endParaRPr lang="en-GB" sz="2800" b="0" dirty="0">
              <a:latin typeface="+mn-lt"/>
            </a:endParaRPr>
          </a:p>
        </p:txBody>
      </p:sp>
      <p:grpSp>
        <p:nvGrpSpPr>
          <p:cNvPr id="15" name="Group 14">
            <a:extLst>
              <a:ext uri="{FF2B5EF4-FFF2-40B4-BE49-F238E27FC236}">
                <a16:creationId xmlns:a16="http://schemas.microsoft.com/office/drawing/2014/main" id="{6AC4BCAB-452D-4348-80CF-3C56DD4B726D}"/>
              </a:ext>
            </a:extLst>
          </p:cNvPr>
          <p:cNvGrpSpPr/>
          <p:nvPr userDrawn="1"/>
        </p:nvGrpSpPr>
        <p:grpSpPr>
          <a:xfrm>
            <a:off x="2663311" y="1481055"/>
            <a:ext cx="6858000" cy="5257800"/>
            <a:chOff x="539552" y="876300"/>
            <a:chExt cx="6858000" cy="5257800"/>
          </a:xfrm>
          <a:effectLst>
            <a:outerShdw blurRad="50800" dist="38100" dir="2700000" algn="tl" rotWithShape="0">
              <a:prstClr val="black">
                <a:alpha val="40000"/>
              </a:prstClr>
            </a:outerShdw>
          </a:effectLst>
        </p:grpSpPr>
        <p:grpSp>
          <p:nvGrpSpPr>
            <p:cNvPr id="16" name="Group 4">
              <a:extLst>
                <a:ext uri="{FF2B5EF4-FFF2-40B4-BE49-F238E27FC236}">
                  <a16:creationId xmlns:a16="http://schemas.microsoft.com/office/drawing/2014/main" id="{3E1C7A2D-9091-4EBA-8211-A963C1E5B6A9}"/>
                </a:ext>
              </a:extLst>
            </p:cNvPr>
            <p:cNvGrpSpPr>
              <a:grpSpLocks/>
            </p:cNvGrpSpPr>
            <p:nvPr userDrawn="1"/>
          </p:nvGrpSpPr>
          <p:grpSpPr bwMode="auto">
            <a:xfrm>
              <a:off x="539552" y="876300"/>
              <a:ext cx="6858000" cy="5257800"/>
              <a:chOff x="816" y="336"/>
              <a:chExt cx="4320" cy="3312"/>
            </a:xfrm>
          </p:grpSpPr>
          <p:sp>
            <p:nvSpPr>
              <p:cNvPr id="21" name="AutoShape 2">
                <a:extLst>
                  <a:ext uri="{FF2B5EF4-FFF2-40B4-BE49-F238E27FC236}">
                    <a16:creationId xmlns:a16="http://schemas.microsoft.com/office/drawing/2014/main" id="{237D9B6B-41AC-4E76-B1A1-C9E9BC18CBE6}"/>
                  </a:ext>
                </a:extLst>
              </p:cNvPr>
              <p:cNvSpPr>
                <a:spLocks noChangeArrowheads="1"/>
              </p:cNvSpPr>
              <p:nvPr/>
            </p:nvSpPr>
            <p:spPr bwMode="auto">
              <a:xfrm>
                <a:off x="816" y="336"/>
                <a:ext cx="4320" cy="3312"/>
              </a:xfrm>
              <a:prstGeom prst="triangle">
                <a:avLst>
                  <a:gd name="adj" fmla="val 50000"/>
                </a:avLst>
              </a:prstGeom>
              <a:solidFill>
                <a:srgbClr val="009999"/>
              </a:solidFill>
              <a:ln w="9525">
                <a:solidFill>
                  <a:schemeClr val="tx1"/>
                </a:solidFill>
                <a:miter lim="800000"/>
                <a:headEnd/>
                <a:tailEnd/>
              </a:ln>
            </p:spPr>
            <p:txBody>
              <a:bodyPr wrap="none" anchor="ctr"/>
              <a:lstStyle/>
              <a:p>
                <a:endParaRPr lang="en-GB"/>
              </a:p>
            </p:txBody>
          </p:sp>
          <p:sp>
            <p:nvSpPr>
              <p:cNvPr id="28" name="AutoShape 3">
                <a:extLst>
                  <a:ext uri="{FF2B5EF4-FFF2-40B4-BE49-F238E27FC236}">
                    <a16:creationId xmlns:a16="http://schemas.microsoft.com/office/drawing/2014/main" id="{98B06A51-A9AA-4D2D-A577-3522D4F72A2F}"/>
                  </a:ext>
                </a:extLst>
              </p:cNvPr>
              <p:cNvSpPr>
                <a:spLocks noChangeArrowheads="1"/>
              </p:cNvSpPr>
              <p:nvPr/>
            </p:nvSpPr>
            <p:spPr bwMode="auto">
              <a:xfrm rot="10800000">
                <a:off x="1968" y="1920"/>
                <a:ext cx="2016" cy="1728"/>
              </a:xfrm>
              <a:prstGeom prst="triangle">
                <a:avLst>
                  <a:gd name="adj" fmla="val 50000"/>
                </a:avLst>
              </a:prstGeom>
              <a:solidFill>
                <a:schemeClr val="accent5">
                  <a:lumMod val="40000"/>
                  <a:lumOff val="60000"/>
                </a:schemeClr>
              </a:solidFill>
              <a:ln w="9525">
                <a:solidFill>
                  <a:schemeClr val="tx1"/>
                </a:solidFill>
                <a:miter lim="800000"/>
                <a:headEnd/>
                <a:tailEnd/>
              </a:ln>
              <a:effectLst>
                <a:outerShdw blurRad="50800" dist="38100" dir="2700000" algn="tl" rotWithShape="0">
                  <a:prstClr val="black">
                    <a:alpha val="40000"/>
                  </a:prstClr>
                </a:outerShdw>
              </a:effectLst>
            </p:spPr>
            <p:txBody>
              <a:bodyPr rot="10800000" wrap="none" anchor="ctr"/>
              <a:lstStyle/>
              <a:p>
                <a:pPr algn="ctr"/>
                <a:endParaRPr lang="en-US">
                  <a:solidFill>
                    <a:srgbClr val="FFFF66"/>
                  </a:solidFill>
                </a:endParaRPr>
              </a:p>
            </p:txBody>
          </p:sp>
        </p:grpSp>
        <p:sp>
          <p:nvSpPr>
            <p:cNvPr id="17" name="Text Box 5">
              <a:extLst>
                <a:ext uri="{FF2B5EF4-FFF2-40B4-BE49-F238E27FC236}">
                  <a16:creationId xmlns:a16="http://schemas.microsoft.com/office/drawing/2014/main" id="{242F4802-3215-4093-A185-6A89695D237A}"/>
                </a:ext>
              </a:extLst>
            </p:cNvPr>
            <p:cNvSpPr txBox="1">
              <a:spLocks noChangeArrowheads="1"/>
            </p:cNvSpPr>
            <p:nvPr userDrawn="1"/>
          </p:nvSpPr>
          <p:spPr bwMode="auto">
            <a:xfrm>
              <a:off x="2991052" y="1911350"/>
              <a:ext cx="2018501"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GB" sz="2000" b="1" dirty="0">
                  <a:solidFill>
                    <a:srgbClr val="FFFF00"/>
                  </a:solidFill>
                  <a:effectLst>
                    <a:outerShdw blurRad="50800" dist="38100" dir="2700000" algn="tl" rotWithShape="0">
                      <a:prstClr val="black">
                        <a:alpha val="40000"/>
                      </a:prstClr>
                    </a:outerShdw>
                  </a:effectLst>
                  <a:latin typeface="Arial" pitchFamily="34" charset="0"/>
                  <a:cs typeface="Arial" pitchFamily="34" charset="0"/>
                </a:rPr>
                <a:t>Starter</a:t>
              </a:r>
              <a:endParaRPr lang="en-GB" b="1" dirty="0">
                <a:solidFill>
                  <a:srgbClr val="FFFF00"/>
                </a:solidFill>
                <a:effectLst>
                  <a:outerShdw blurRad="50800" dist="38100" dir="2700000" algn="tl" rotWithShape="0">
                    <a:prstClr val="black">
                      <a:alpha val="40000"/>
                    </a:prstClr>
                  </a:outerShdw>
                </a:effectLst>
                <a:latin typeface="Arial" pitchFamily="34" charset="0"/>
                <a:cs typeface="Arial" pitchFamily="34" charset="0"/>
              </a:endParaRPr>
            </a:p>
            <a:p>
              <a:pPr algn="ctr" eaLnBrk="1" hangingPunct="1"/>
              <a:endParaRPr lang="en-GB" dirty="0">
                <a:solidFill>
                  <a:schemeClr val="bg1"/>
                </a:solidFill>
                <a:effectLst>
                  <a:outerShdw blurRad="50800" dist="38100" dir="2700000" algn="tl" rotWithShape="0">
                    <a:prstClr val="black">
                      <a:alpha val="40000"/>
                    </a:prstClr>
                  </a:outerShdw>
                </a:effectLst>
                <a:latin typeface="Arial" pitchFamily="34" charset="0"/>
                <a:cs typeface="Arial" pitchFamily="34" charset="0"/>
              </a:endParaRPr>
            </a:p>
            <a:p>
              <a:pPr algn="ctr" eaLnBrk="1" hangingPunct="1"/>
              <a:r>
                <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3 key phrases</a:t>
              </a:r>
            </a:p>
            <a:p>
              <a:pPr algn="ctr" eaLnBrk="1" hangingPunct="1"/>
              <a:r>
                <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from last lesson.</a:t>
              </a:r>
              <a:endParaRPr lang="en-US" b="1" dirty="0">
                <a:solidFill>
                  <a:schemeClr val="bg1"/>
                </a:solidFill>
                <a:effectLst>
                  <a:outerShdw blurRad="50800" dist="38100" dir="2700000" algn="tl" rotWithShape="0">
                    <a:prstClr val="black">
                      <a:alpha val="40000"/>
                    </a:prstClr>
                  </a:outerShdw>
                </a:effectLst>
                <a:latin typeface="Arial" pitchFamily="34" charset="0"/>
                <a:cs typeface="Arial" pitchFamily="34" charset="0"/>
              </a:endParaRPr>
            </a:p>
          </p:txBody>
        </p:sp>
        <p:sp>
          <p:nvSpPr>
            <p:cNvPr id="18" name="Text Box 6">
              <a:extLst>
                <a:ext uri="{FF2B5EF4-FFF2-40B4-BE49-F238E27FC236}">
                  <a16:creationId xmlns:a16="http://schemas.microsoft.com/office/drawing/2014/main" id="{7D508852-0B00-4C96-AB96-AF0E62E43A4F}"/>
                </a:ext>
              </a:extLst>
            </p:cNvPr>
            <p:cNvSpPr txBox="1">
              <a:spLocks noChangeArrowheads="1"/>
            </p:cNvSpPr>
            <p:nvPr userDrawn="1"/>
          </p:nvSpPr>
          <p:spPr bwMode="auto">
            <a:xfrm>
              <a:off x="958692" y="4381500"/>
              <a:ext cx="2749471" cy="1508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GB" sz="2000" b="1" dirty="0">
                  <a:solidFill>
                    <a:srgbClr val="FFFF00"/>
                  </a:solidFill>
                  <a:effectLst>
                    <a:outerShdw blurRad="50800" dist="38100" dir="2700000" algn="tl" rotWithShape="0">
                      <a:prstClr val="black">
                        <a:alpha val="40000"/>
                      </a:prstClr>
                    </a:outerShdw>
                  </a:effectLst>
                  <a:latin typeface="Arial" pitchFamily="34" charset="0"/>
                  <a:cs typeface="Arial" pitchFamily="34" charset="0"/>
                </a:rPr>
                <a:t>Recap</a:t>
              </a:r>
              <a:endParaRPr lang="en-GB" b="1" dirty="0">
                <a:solidFill>
                  <a:srgbClr val="FFFF00"/>
                </a:solidFill>
                <a:effectLst>
                  <a:outerShdw blurRad="50800" dist="38100" dir="2700000" algn="tl" rotWithShape="0">
                    <a:prstClr val="black">
                      <a:alpha val="40000"/>
                    </a:prstClr>
                  </a:outerShdw>
                </a:effectLst>
                <a:latin typeface="Arial" pitchFamily="34" charset="0"/>
                <a:cs typeface="Arial" pitchFamily="34" charset="0"/>
              </a:endParaRPr>
            </a:p>
            <a:p>
              <a:pPr algn="ctr" eaLnBrk="1" hangingPunct="1"/>
              <a:endPar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endParaRPr>
            </a:p>
            <a:p>
              <a:pPr algn="ctr" eaLnBrk="1" hangingPunct="1"/>
              <a:r>
                <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What have </a:t>
              </a:r>
            </a:p>
            <a:p>
              <a:pPr algn="ctr" eaLnBrk="1" hangingPunct="1"/>
              <a:r>
                <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you learnt or been</a:t>
              </a:r>
            </a:p>
            <a:p>
              <a:pPr algn="ctr" eaLnBrk="1" hangingPunct="1"/>
              <a:r>
                <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reminded about so far?</a:t>
              </a:r>
              <a:endParaRPr lang="en-US" b="1" dirty="0">
                <a:solidFill>
                  <a:schemeClr val="bg1"/>
                </a:solidFill>
                <a:effectLst>
                  <a:outerShdw blurRad="50800" dist="38100" dir="2700000" algn="tl" rotWithShape="0">
                    <a:prstClr val="black">
                      <a:alpha val="40000"/>
                    </a:prstClr>
                  </a:outerShdw>
                </a:effectLst>
                <a:latin typeface="Arial" pitchFamily="34" charset="0"/>
                <a:cs typeface="Arial" pitchFamily="34" charset="0"/>
              </a:endParaRPr>
            </a:p>
          </p:txBody>
        </p:sp>
        <p:sp>
          <p:nvSpPr>
            <p:cNvPr id="19" name="Text Box 7">
              <a:extLst>
                <a:ext uri="{FF2B5EF4-FFF2-40B4-BE49-F238E27FC236}">
                  <a16:creationId xmlns:a16="http://schemas.microsoft.com/office/drawing/2014/main" id="{4E187975-FA3B-477D-B878-B59DB1940B7F}"/>
                </a:ext>
              </a:extLst>
            </p:cNvPr>
            <p:cNvSpPr txBox="1">
              <a:spLocks noChangeArrowheads="1"/>
            </p:cNvSpPr>
            <p:nvPr userDrawn="1"/>
          </p:nvSpPr>
          <p:spPr bwMode="auto">
            <a:xfrm>
              <a:off x="3033492" y="3390900"/>
              <a:ext cx="1941558" cy="1908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GB" sz="2000" b="1" dirty="0">
                  <a:solidFill>
                    <a:srgbClr val="FF0000"/>
                  </a:solidFill>
                  <a:effectLst>
                    <a:outerShdw blurRad="50800" dist="38100" dir="2700000" algn="tl" rotWithShape="0">
                      <a:prstClr val="black">
                        <a:alpha val="40000"/>
                      </a:prstClr>
                    </a:outerShdw>
                  </a:effectLst>
                  <a:latin typeface="Arial" pitchFamily="34" charset="0"/>
                  <a:cs typeface="Arial" pitchFamily="34" charset="0"/>
                </a:rPr>
                <a:t>Question</a:t>
              </a:r>
              <a:endParaRPr lang="en-GB" b="1" dirty="0">
                <a:solidFill>
                  <a:srgbClr val="FF0000"/>
                </a:solidFill>
                <a:effectLst>
                  <a:outerShdw blurRad="50800" dist="38100" dir="2700000" algn="tl" rotWithShape="0">
                    <a:prstClr val="black">
                      <a:alpha val="40000"/>
                    </a:prstClr>
                  </a:outerShdw>
                </a:effectLst>
                <a:latin typeface="Arial" pitchFamily="34" charset="0"/>
                <a:cs typeface="Arial" pitchFamily="34" charset="0"/>
              </a:endParaRPr>
            </a:p>
            <a:p>
              <a:pPr algn="ctr" eaLnBrk="1" hangingPunct="1"/>
              <a:endParaRPr lang="en-GB" sz="800" b="1" dirty="0">
                <a:solidFill>
                  <a:srgbClr val="005250"/>
                </a:solidFill>
                <a:effectLst>
                  <a:outerShdw blurRad="50800" dist="38100" dir="2700000" algn="tl" rotWithShape="0">
                    <a:prstClr val="black">
                      <a:alpha val="40000"/>
                    </a:prstClr>
                  </a:outerShdw>
                </a:effectLst>
                <a:latin typeface="Arial" pitchFamily="34" charset="0"/>
                <a:cs typeface="Arial" pitchFamily="34" charset="0"/>
              </a:endParaRPr>
            </a:p>
            <a:p>
              <a:pPr algn="ctr" eaLnBrk="1" hangingPunct="1"/>
              <a:r>
                <a:rPr lang="en-GB" b="1" dirty="0">
                  <a:solidFill>
                    <a:srgbClr val="005250"/>
                  </a:solidFill>
                  <a:effectLst>
                    <a:outerShdw blurRad="50800" dist="38100" dir="2700000" algn="tl" rotWithShape="0">
                      <a:prstClr val="black">
                        <a:alpha val="40000"/>
                      </a:prstClr>
                    </a:outerShdw>
                  </a:effectLst>
                  <a:latin typeface="Arial" pitchFamily="34" charset="0"/>
                  <a:cs typeface="Arial" pitchFamily="34" charset="0"/>
                </a:rPr>
                <a:t>Write down a </a:t>
              </a:r>
            </a:p>
            <a:p>
              <a:pPr algn="ctr" eaLnBrk="1" hangingPunct="1"/>
              <a:r>
                <a:rPr lang="en-GB" b="1" dirty="0">
                  <a:solidFill>
                    <a:srgbClr val="005250"/>
                  </a:solidFill>
                  <a:effectLst>
                    <a:outerShdw blurRad="50800" dist="38100" dir="2700000" algn="tl" rotWithShape="0">
                      <a:prstClr val="black">
                        <a:alpha val="40000"/>
                      </a:prstClr>
                    </a:outerShdw>
                  </a:effectLst>
                  <a:latin typeface="Arial" pitchFamily="34" charset="0"/>
                  <a:cs typeface="Arial" pitchFamily="34" charset="0"/>
                </a:rPr>
                <a:t>question to ask </a:t>
              </a:r>
            </a:p>
            <a:p>
              <a:pPr algn="ctr" eaLnBrk="1" hangingPunct="1"/>
              <a:r>
                <a:rPr lang="en-GB" b="1" dirty="0">
                  <a:solidFill>
                    <a:srgbClr val="005250"/>
                  </a:solidFill>
                  <a:effectLst>
                    <a:outerShdw blurRad="50800" dist="38100" dir="2700000" algn="tl" rotWithShape="0">
                      <a:prstClr val="black">
                        <a:alpha val="40000"/>
                      </a:prstClr>
                    </a:outerShdw>
                  </a:effectLst>
                  <a:latin typeface="Arial" pitchFamily="34" charset="0"/>
                  <a:cs typeface="Arial" pitchFamily="34" charset="0"/>
                </a:rPr>
                <a:t>the class </a:t>
              </a:r>
            </a:p>
            <a:p>
              <a:pPr algn="ctr" eaLnBrk="1" hangingPunct="1"/>
              <a:r>
                <a:rPr lang="en-GB" b="1" dirty="0">
                  <a:solidFill>
                    <a:srgbClr val="005250"/>
                  </a:solidFill>
                  <a:effectLst>
                    <a:outerShdw blurRad="50800" dist="38100" dir="2700000" algn="tl" rotWithShape="0">
                      <a:prstClr val="black">
                        <a:alpha val="40000"/>
                      </a:prstClr>
                    </a:outerShdw>
                  </a:effectLst>
                  <a:latin typeface="Arial" pitchFamily="34" charset="0"/>
                  <a:cs typeface="Arial" pitchFamily="34" charset="0"/>
                </a:rPr>
                <a:t>about the </a:t>
              </a:r>
            </a:p>
            <a:p>
              <a:pPr algn="ctr" eaLnBrk="1" hangingPunct="1"/>
              <a:r>
                <a:rPr lang="en-GB" b="1" dirty="0">
                  <a:solidFill>
                    <a:srgbClr val="005250"/>
                  </a:solidFill>
                  <a:effectLst>
                    <a:outerShdw blurRad="50800" dist="38100" dir="2700000" algn="tl" rotWithShape="0">
                      <a:prstClr val="black">
                        <a:alpha val="40000"/>
                      </a:prstClr>
                    </a:outerShdw>
                  </a:effectLst>
                  <a:latin typeface="Arial" pitchFamily="34" charset="0"/>
                  <a:cs typeface="Arial" pitchFamily="34" charset="0"/>
                </a:rPr>
                <a:t>lesson.</a:t>
              </a:r>
              <a:endParaRPr lang="en-US" b="1" dirty="0">
                <a:solidFill>
                  <a:srgbClr val="005250"/>
                </a:solidFill>
                <a:effectLst>
                  <a:outerShdw blurRad="50800" dist="38100" dir="2700000" algn="tl" rotWithShape="0">
                    <a:prstClr val="black">
                      <a:alpha val="40000"/>
                    </a:prstClr>
                  </a:outerShdw>
                </a:effectLst>
                <a:latin typeface="Arial" pitchFamily="34" charset="0"/>
                <a:cs typeface="Arial" pitchFamily="34" charset="0"/>
              </a:endParaRPr>
            </a:p>
          </p:txBody>
        </p:sp>
        <p:sp>
          <p:nvSpPr>
            <p:cNvPr id="20" name="Text Box 8">
              <a:extLst>
                <a:ext uri="{FF2B5EF4-FFF2-40B4-BE49-F238E27FC236}">
                  <a16:creationId xmlns:a16="http://schemas.microsoft.com/office/drawing/2014/main" id="{5D2E8BCE-86BB-4B22-A5EE-DAC9B8D5D720}"/>
                </a:ext>
              </a:extLst>
            </p:cNvPr>
            <p:cNvSpPr txBox="1">
              <a:spLocks noChangeArrowheads="1"/>
            </p:cNvSpPr>
            <p:nvPr userDrawn="1"/>
          </p:nvSpPr>
          <p:spPr bwMode="auto">
            <a:xfrm>
              <a:off x="4273352" y="4457700"/>
              <a:ext cx="2590800"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GB" sz="2000" b="1" dirty="0">
                  <a:solidFill>
                    <a:srgbClr val="FFFF00"/>
                  </a:solidFill>
                  <a:effectLst>
                    <a:outerShdw blurRad="50800" dist="38100" dir="2700000" algn="tl" rotWithShape="0">
                      <a:prstClr val="black">
                        <a:alpha val="40000"/>
                      </a:prstClr>
                    </a:outerShdw>
                  </a:effectLst>
                  <a:latin typeface="Arial" pitchFamily="34" charset="0"/>
                  <a:cs typeface="Arial" pitchFamily="34" charset="0"/>
                </a:rPr>
                <a:t>Plenary</a:t>
              </a:r>
              <a:endParaRPr lang="en-GB" b="1" dirty="0">
                <a:solidFill>
                  <a:srgbClr val="FFFF00"/>
                </a:solidFill>
                <a:effectLst>
                  <a:outerShdw blurRad="50800" dist="38100" dir="2700000" algn="tl" rotWithShape="0">
                    <a:prstClr val="black">
                      <a:alpha val="40000"/>
                    </a:prstClr>
                  </a:outerShdw>
                </a:effectLst>
                <a:latin typeface="Arial" pitchFamily="34" charset="0"/>
                <a:cs typeface="Arial" pitchFamily="34" charset="0"/>
              </a:endParaRPr>
            </a:p>
            <a:p>
              <a:pPr algn="ctr" eaLnBrk="1" hangingPunct="1"/>
              <a:endPar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endParaRPr>
            </a:p>
            <a:p>
              <a:pPr algn="ctr" eaLnBrk="1" hangingPunct="1"/>
              <a:r>
                <a:rPr lang="en-GB"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3 key words or sketches from today.</a:t>
              </a:r>
              <a:endParaRPr lang="en-US" sz="2800" b="1" dirty="0">
                <a:solidFill>
                  <a:schemeClr val="bg1"/>
                </a:solidFill>
                <a:effectLst>
                  <a:outerShdw blurRad="50800" dist="38100" dir="2700000" algn="tl" rotWithShape="0">
                    <a:prstClr val="black">
                      <a:alpha val="40000"/>
                    </a:prstClr>
                  </a:outerShdw>
                </a:effectLst>
                <a:latin typeface="Arial" pitchFamily="34" charset="0"/>
                <a:cs typeface="Arial" pitchFamily="34" charset="0"/>
              </a:endParaRPr>
            </a:p>
          </p:txBody>
        </p:sp>
      </p:grpSp>
    </p:spTree>
    <p:extLst>
      <p:ext uri="{BB962C8B-B14F-4D97-AF65-F5344CB8AC3E}">
        <p14:creationId xmlns:p14="http://schemas.microsoft.com/office/powerpoint/2010/main" val="69891885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Connect_LearningTriangle5">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6" name="TextBox 5">
            <a:extLst>
              <a:ext uri="{FF2B5EF4-FFF2-40B4-BE49-F238E27FC236}">
                <a16:creationId xmlns:a16="http://schemas.microsoft.com/office/drawing/2014/main" id="{4D0369F8-D885-4164-A153-559D69EF5C05}"/>
              </a:ext>
            </a:extLst>
          </p:cNvPr>
          <p:cNvSpPr txBox="1"/>
          <p:nvPr userDrawn="1"/>
        </p:nvSpPr>
        <p:spPr>
          <a:xfrm>
            <a:off x="224589" y="1501554"/>
            <a:ext cx="8254629" cy="923330"/>
          </a:xfrm>
          <a:prstGeom prst="rect">
            <a:avLst/>
          </a:prstGeom>
          <a:noFill/>
        </p:spPr>
        <p:txBody>
          <a:bodyPr wrap="square" rtlCol="0">
            <a:spAutoFit/>
          </a:bodyPr>
          <a:lstStyle/>
          <a:p>
            <a:r>
              <a:rPr lang="en-GB" sz="5400" dirty="0"/>
              <a:t>Learning Triangle</a:t>
            </a:r>
            <a:endParaRPr lang="en-GB" sz="2800" b="0" dirty="0">
              <a:latin typeface="+mn-lt"/>
            </a:endParaRPr>
          </a:p>
        </p:txBody>
      </p:sp>
      <p:grpSp>
        <p:nvGrpSpPr>
          <p:cNvPr id="14" name="Group 4">
            <a:extLst>
              <a:ext uri="{FF2B5EF4-FFF2-40B4-BE49-F238E27FC236}">
                <a16:creationId xmlns:a16="http://schemas.microsoft.com/office/drawing/2014/main" id="{B7D05417-6116-4AF3-8F54-8A6608BAA44C}"/>
              </a:ext>
            </a:extLst>
          </p:cNvPr>
          <p:cNvGrpSpPr>
            <a:grpSpLocks/>
          </p:cNvGrpSpPr>
          <p:nvPr userDrawn="1"/>
        </p:nvGrpSpPr>
        <p:grpSpPr bwMode="auto">
          <a:xfrm>
            <a:off x="2663311" y="1358672"/>
            <a:ext cx="6858000" cy="5257800"/>
            <a:chOff x="816" y="336"/>
            <a:chExt cx="4320" cy="3312"/>
          </a:xfrm>
          <a:solidFill>
            <a:srgbClr val="009999"/>
          </a:solidFill>
        </p:grpSpPr>
        <p:sp>
          <p:nvSpPr>
            <p:cNvPr id="22" name="AutoShape 2">
              <a:extLst>
                <a:ext uri="{FF2B5EF4-FFF2-40B4-BE49-F238E27FC236}">
                  <a16:creationId xmlns:a16="http://schemas.microsoft.com/office/drawing/2014/main" id="{0F8337E7-CFC0-4982-8351-1D956EBB1297}"/>
                </a:ext>
              </a:extLst>
            </p:cNvPr>
            <p:cNvSpPr>
              <a:spLocks noChangeArrowheads="1"/>
            </p:cNvSpPr>
            <p:nvPr/>
          </p:nvSpPr>
          <p:spPr bwMode="auto">
            <a:xfrm>
              <a:off x="816" y="336"/>
              <a:ext cx="4320" cy="3312"/>
            </a:xfrm>
            <a:prstGeom prst="triangle">
              <a:avLst>
                <a:gd name="adj" fmla="val 50000"/>
              </a:avLst>
            </a:prstGeom>
            <a:grpFill/>
            <a:ln w="9525">
              <a:solidFill>
                <a:schemeClr val="tx1"/>
              </a:solidFill>
              <a:miter lim="800000"/>
              <a:headEnd/>
              <a:tailEnd/>
            </a:ln>
          </p:spPr>
          <p:txBody>
            <a:bodyPr wrap="none" anchor="ctr"/>
            <a:lstStyle/>
            <a:p>
              <a:endParaRPr lang="en-GB">
                <a:solidFill>
                  <a:srgbClr val="005250"/>
                </a:solidFill>
                <a:latin typeface="Arial" pitchFamily="34" charset="0"/>
                <a:cs typeface="Arial" pitchFamily="34" charset="0"/>
              </a:endParaRPr>
            </a:p>
          </p:txBody>
        </p:sp>
        <p:sp>
          <p:nvSpPr>
            <p:cNvPr id="23" name="AutoShape 3">
              <a:extLst>
                <a:ext uri="{FF2B5EF4-FFF2-40B4-BE49-F238E27FC236}">
                  <a16:creationId xmlns:a16="http://schemas.microsoft.com/office/drawing/2014/main" id="{DD043D15-1C0D-4BED-B38C-A4A90E471246}"/>
                </a:ext>
              </a:extLst>
            </p:cNvPr>
            <p:cNvSpPr>
              <a:spLocks noChangeArrowheads="1"/>
            </p:cNvSpPr>
            <p:nvPr/>
          </p:nvSpPr>
          <p:spPr bwMode="auto">
            <a:xfrm rot="10800000">
              <a:off x="1968" y="1920"/>
              <a:ext cx="2016" cy="1728"/>
            </a:xfrm>
            <a:prstGeom prst="triangle">
              <a:avLst>
                <a:gd name="adj" fmla="val 50000"/>
              </a:avLst>
            </a:prstGeom>
            <a:solidFill>
              <a:schemeClr val="accent5">
                <a:lumMod val="40000"/>
                <a:lumOff val="60000"/>
              </a:schemeClr>
            </a:solidFill>
            <a:ln w="9525">
              <a:solidFill>
                <a:schemeClr val="tx1"/>
              </a:solidFill>
              <a:miter lim="800000"/>
              <a:headEnd/>
              <a:tailEnd/>
            </a:ln>
            <a:effectLst>
              <a:outerShdw blurRad="50800" dist="38100" dir="2700000" algn="tl" rotWithShape="0">
                <a:prstClr val="black">
                  <a:alpha val="40000"/>
                </a:prstClr>
              </a:outerShdw>
            </a:effectLst>
          </p:spPr>
          <p:txBody>
            <a:bodyPr rot="10800000" wrap="none" anchor="ctr"/>
            <a:lstStyle/>
            <a:p>
              <a:pPr algn="ctr"/>
              <a:endParaRPr lang="en-US">
                <a:solidFill>
                  <a:srgbClr val="005250"/>
                </a:solidFill>
                <a:latin typeface="Arial" pitchFamily="34" charset="0"/>
                <a:cs typeface="Arial" pitchFamily="34" charset="0"/>
              </a:endParaRPr>
            </a:p>
          </p:txBody>
        </p:sp>
      </p:grpSp>
      <p:sp>
        <p:nvSpPr>
          <p:cNvPr id="5" name="Text Placeholder 4">
            <a:extLst>
              <a:ext uri="{FF2B5EF4-FFF2-40B4-BE49-F238E27FC236}">
                <a16:creationId xmlns:a16="http://schemas.microsoft.com/office/drawing/2014/main" id="{6C8E55EA-8D61-42F3-AB1B-325B2362B3D1}"/>
              </a:ext>
            </a:extLst>
          </p:cNvPr>
          <p:cNvSpPr>
            <a:spLocks noGrp="1"/>
          </p:cNvSpPr>
          <p:nvPr>
            <p:ph type="body" sz="quarter" idx="10"/>
          </p:nvPr>
        </p:nvSpPr>
        <p:spPr>
          <a:xfrm>
            <a:off x="6897688" y="5084763"/>
            <a:ext cx="1828800" cy="15319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4" name="Text Placeholder 4">
            <a:extLst>
              <a:ext uri="{FF2B5EF4-FFF2-40B4-BE49-F238E27FC236}">
                <a16:creationId xmlns:a16="http://schemas.microsoft.com/office/drawing/2014/main" id="{3045F240-80AF-4A57-B25E-25C38F07278F}"/>
              </a:ext>
            </a:extLst>
          </p:cNvPr>
          <p:cNvSpPr>
            <a:spLocks noGrp="1"/>
          </p:cNvSpPr>
          <p:nvPr>
            <p:ph type="body" sz="quarter" idx="11"/>
          </p:nvPr>
        </p:nvSpPr>
        <p:spPr>
          <a:xfrm>
            <a:off x="3465513" y="5084535"/>
            <a:ext cx="1828800" cy="15319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5" name="Text Placeholder 4">
            <a:extLst>
              <a:ext uri="{FF2B5EF4-FFF2-40B4-BE49-F238E27FC236}">
                <a16:creationId xmlns:a16="http://schemas.microsoft.com/office/drawing/2014/main" id="{D1F7C83C-0C9E-4BB4-9270-13672748219B}"/>
              </a:ext>
            </a:extLst>
          </p:cNvPr>
          <p:cNvSpPr>
            <a:spLocks noGrp="1"/>
          </p:cNvSpPr>
          <p:nvPr>
            <p:ph type="body" sz="quarter" idx="12"/>
          </p:nvPr>
        </p:nvSpPr>
        <p:spPr>
          <a:xfrm>
            <a:off x="5177910" y="3873045"/>
            <a:ext cx="1828800" cy="15319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6" name="Text Placeholder 4">
            <a:extLst>
              <a:ext uri="{FF2B5EF4-FFF2-40B4-BE49-F238E27FC236}">
                <a16:creationId xmlns:a16="http://schemas.microsoft.com/office/drawing/2014/main" id="{AB6A171E-1776-4C51-8597-CDB5330CB868}"/>
              </a:ext>
            </a:extLst>
          </p:cNvPr>
          <p:cNvSpPr>
            <a:spLocks noGrp="1"/>
          </p:cNvSpPr>
          <p:nvPr>
            <p:ph type="body" sz="quarter" idx="13"/>
          </p:nvPr>
        </p:nvSpPr>
        <p:spPr>
          <a:xfrm>
            <a:off x="5177910" y="2252791"/>
            <a:ext cx="1828800" cy="15319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58717982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Connect_KnowledgeTriangle">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6" name="TextBox 5">
            <a:extLst>
              <a:ext uri="{FF2B5EF4-FFF2-40B4-BE49-F238E27FC236}">
                <a16:creationId xmlns:a16="http://schemas.microsoft.com/office/drawing/2014/main" id="{4D0369F8-D885-4164-A153-559D69EF5C05}"/>
              </a:ext>
            </a:extLst>
          </p:cNvPr>
          <p:cNvSpPr txBox="1"/>
          <p:nvPr userDrawn="1"/>
        </p:nvSpPr>
        <p:spPr>
          <a:xfrm>
            <a:off x="224589" y="1501554"/>
            <a:ext cx="5254439" cy="1754326"/>
          </a:xfrm>
          <a:prstGeom prst="rect">
            <a:avLst/>
          </a:prstGeom>
          <a:noFill/>
        </p:spPr>
        <p:txBody>
          <a:bodyPr wrap="square" rtlCol="0">
            <a:spAutoFit/>
          </a:bodyPr>
          <a:lstStyle/>
          <a:p>
            <a:r>
              <a:rPr lang="en-GB" sz="5400" dirty="0"/>
              <a:t>Knowledge Triangle</a:t>
            </a:r>
            <a:endParaRPr lang="en-GB" sz="2800" b="0" dirty="0">
              <a:latin typeface="+mn-lt"/>
            </a:endParaRPr>
          </a:p>
        </p:txBody>
      </p:sp>
      <p:grpSp>
        <p:nvGrpSpPr>
          <p:cNvPr id="13" name="Group 12">
            <a:extLst>
              <a:ext uri="{FF2B5EF4-FFF2-40B4-BE49-F238E27FC236}">
                <a16:creationId xmlns:a16="http://schemas.microsoft.com/office/drawing/2014/main" id="{A8AC3260-3B86-4E26-AAB8-1B151C1CF300}"/>
              </a:ext>
            </a:extLst>
          </p:cNvPr>
          <p:cNvGrpSpPr/>
          <p:nvPr userDrawn="1"/>
        </p:nvGrpSpPr>
        <p:grpSpPr>
          <a:xfrm>
            <a:off x="2663311" y="1481055"/>
            <a:ext cx="6858000" cy="5257800"/>
            <a:chOff x="539552" y="908720"/>
            <a:chExt cx="6858000" cy="5257800"/>
          </a:xfrm>
        </p:grpSpPr>
        <p:grpSp>
          <p:nvGrpSpPr>
            <p:cNvPr id="15" name="Group 14">
              <a:extLst>
                <a:ext uri="{FF2B5EF4-FFF2-40B4-BE49-F238E27FC236}">
                  <a16:creationId xmlns:a16="http://schemas.microsoft.com/office/drawing/2014/main" id="{2DD1FDE1-1FD5-49B5-9A5A-D64BC966D6A4}"/>
                </a:ext>
              </a:extLst>
            </p:cNvPr>
            <p:cNvGrpSpPr/>
            <p:nvPr userDrawn="1"/>
          </p:nvGrpSpPr>
          <p:grpSpPr>
            <a:xfrm>
              <a:off x="539552" y="908720"/>
              <a:ext cx="6858000" cy="5257800"/>
              <a:chOff x="539552" y="908720"/>
              <a:chExt cx="6858000" cy="5257800"/>
            </a:xfrm>
          </p:grpSpPr>
          <p:grpSp>
            <p:nvGrpSpPr>
              <p:cNvPr id="17" name="Group 16">
                <a:extLst>
                  <a:ext uri="{FF2B5EF4-FFF2-40B4-BE49-F238E27FC236}">
                    <a16:creationId xmlns:a16="http://schemas.microsoft.com/office/drawing/2014/main" id="{412E35C4-E723-43C3-8A2D-B1F3691AA9A3}"/>
                  </a:ext>
                </a:extLst>
              </p:cNvPr>
              <p:cNvGrpSpPr/>
              <p:nvPr userDrawn="1"/>
            </p:nvGrpSpPr>
            <p:grpSpPr>
              <a:xfrm>
                <a:off x="539552" y="908720"/>
                <a:ext cx="6858000" cy="5257800"/>
                <a:chOff x="539552" y="908720"/>
                <a:chExt cx="6858000" cy="5257800"/>
              </a:xfrm>
            </p:grpSpPr>
            <p:sp>
              <p:nvSpPr>
                <p:cNvPr id="21" name="AutoShape 2">
                  <a:extLst>
                    <a:ext uri="{FF2B5EF4-FFF2-40B4-BE49-F238E27FC236}">
                      <a16:creationId xmlns:a16="http://schemas.microsoft.com/office/drawing/2014/main" id="{41CAEBC8-5079-4806-84A0-CF09A21FEACE}"/>
                    </a:ext>
                  </a:extLst>
                </p:cNvPr>
                <p:cNvSpPr>
                  <a:spLocks noChangeArrowheads="1"/>
                </p:cNvSpPr>
                <p:nvPr userDrawn="1"/>
              </p:nvSpPr>
              <p:spPr bwMode="auto">
                <a:xfrm>
                  <a:off x="539552" y="908720"/>
                  <a:ext cx="6858000" cy="5257800"/>
                </a:xfrm>
                <a:prstGeom prst="triangle">
                  <a:avLst>
                    <a:gd name="adj" fmla="val 50000"/>
                  </a:avLst>
                </a:prstGeom>
                <a:solidFill>
                  <a:srgbClr val="009999"/>
                </a:solidFill>
                <a:ln w="9525">
                  <a:solidFill>
                    <a:schemeClr val="tx1"/>
                  </a:solidFill>
                  <a:miter lim="800000"/>
                  <a:headEnd/>
                  <a:tailEnd/>
                </a:ln>
                <a:effectLst>
                  <a:outerShdw blurRad="50800" dist="38100" dir="2700000" algn="tl" rotWithShape="0">
                    <a:prstClr val="black">
                      <a:alpha val="40000"/>
                    </a:prstClr>
                  </a:outerShdw>
                </a:effectLst>
              </p:spPr>
              <p:txBody>
                <a:bodyPr wrap="none" anchor="ctr"/>
                <a:lstStyle/>
                <a:p>
                  <a:endParaRPr lang="en-GB">
                    <a:solidFill>
                      <a:srgbClr val="005250"/>
                    </a:solidFill>
                    <a:latin typeface="Arial" pitchFamily="34" charset="0"/>
                    <a:cs typeface="Arial" pitchFamily="34" charset="0"/>
                  </a:endParaRPr>
                </a:p>
              </p:txBody>
            </p:sp>
            <p:sp>
              <p:nvSpPr>
                <p:cNvPr id="27" name="AutoShape 3">
                  <a:extLst>
                    <a:ext uri="{FF2B5EF4-FFF2-40B4-BE49-F238E27FC236}">
                      <a16:creationId xmlns:a16="http://schemas.microsoft.com/office/drawing/2014/main" id="{858F5D54-F593-4EC9-84A1-213F51D8FC99}"/>
                    </a:ext>
                  </a:extLst>
                </p:cNvPr>
                <p:cNvSpPr>
                  <a:spLocks noChangeArrowheads="1"/>
                </p:cNvSpPr>
                <p:nvPr userDrawn="1"/>
              </p:nvSpPr>
              <p:spPr bwMode="auto">
                <a:xfrm rot="10800000">
                  <a:off x="2368352" y="3423320"/>
                  <a:ext cx="3200400" cy="2743200"/>
                </a:xfrm>
                <a:prstGeom prst="triangle">
                  <a:avLst>
                    <a:gd name="adj" fmla="val 50000"/>
                  </a:avLst>
                </a:prstGeom>
                <a:solidFill>
                  <a:schemeClr val="accent5">
                    <a:lumMod val="40000"/>
                    <a:lumOff val="60000"/>
                  </a:schemeClr>
                </a:solidFill>
                <a:ln w="9525">
                  <a:solidFill>
                    <a:schemeClr val="tx1"/>
                  </a:solidFill>
                  <a:miter lim="800000"/>
                  <a:headEnd/>
                  <a:tailEnd/>
                </a:ln>
                <a:effectLst>
                  <a:outerShdw blurRad="50800" dist="38100" dir="2700000" algn="tl" rotWithShape="0">
                    <a:prstClr val="black">
                      <a:alpha val="40000"/>
                    </a:prstClr>
                  </a:outerShdw>
                </a:effectLst>
              </p:spPr>
              <p:txBody>
                <a:bodyPr rot="10800000" wrap="none" anchor="ctr"/>
                <a:lstStyle/>
                <a:p>
                  <a:pPr algn="ctr"/>
                  <a:endParaRPr lang="en-US">
                    <a:solidFill>
                      <a:srgbClr val="005250"/>
                    </a:solidFill>
                    <a:latin typeface="Arial" pitchFamily="34" charset="0"/>
                    <a:cs typeface="Arial" pitchFamily="34" charset="0"/>
                  </a:endParaRPr>
                </a:p>
              </p:txBody>
            </p:sp>
          </p:grpSp>
          <p:sp>
            <p:nvSpPr>
              <p:cNvPr id="18" name="Text Box 7">
                <a:extLst>
                  <a:ext uri="{FF2B5EF4-FFF2-40B4-BE49-F238E27FC236}">
                    <a16:creationId xmlns:a16="http://schemas.microsoft.com/office/drawing/2014/main" id="{E16924DB-63B2-4CB6-A4A0-BF57258C7289}"/>
                  </a:ext>
                </a:extLst>
              </p:cNvPr>
              <p:cNvSpPr txBox="1">
                <a:spLocks noChangeArrowheads="1"/>
              </p:cNvSpPr>
              <p:nvPr userDrawn="1"/>
            </p:nvSpPr>
            <p:spPr bwMode="auto">
              <a:xfrm>
                <a:off x="2996444" y="2380238"/>
                <a:ext cx="1944216" cy="369332"/>
              </a:xfrm>
              <a:prstGeom prst="rect">
                <a:avLst/>
              </a:prstGeom>
              <a:noFill/>
              <a:ln w="9525">
                <a:noFill/>
                <a:miter lim="800000"/>
                <a:headEnd/>
                <a:tailEnd/>
              </a:ln>
            </p:spPr>
            <p:txBody>
              <a:bodyPr wrap="square">
                <a:spAutoFit/>
              </a:bodyPr>
              <a:lstStyle/>
              <a:p>
                <a:pPr lvl="0" algn="ctr"/>
                <a:r>
                  <a:rPr lang="en-GB" sz="1800" b="1" dirty="0">
                    <a:solidFill>
                      <a:schemeClr val="bg2"/>
                    </a:solidFill>
                    <a:effectLst>
                      <a:outerShdw blurRad="50800" dist="38100" dir="2700000" algn="tl" rotWithShape="0">
                        <a:prstClr val="black">
                          <a:alpha val="40000"/>
                        </a:prstClr>
                      </a:outerShdw>
                    </a:effectLst>
                    <a:latin typeface="Arial" pitchFamily="34" charset="0"/>
                    <a:cs typeface="Arial" pitchFamily="34" charset="0"/>
                  </a:rPr>
                  <a:t>What you saw?</a:t>
                </a:r>
              </a:p>
            </p:txBody>
          </p:sp>
          <p:sp>
            <p:nvSpPr>
              <p:cNvPr id="19" name="Text Box 7">
                <a:extLst>
                  <a:ext uri="{FF2B5EF4-FFF2-40B4-BE49-F238E27FC236}">
                    <a16:creationId xmlns:a16="http://schemas.microsoft.com/office/drawing/2014/main" id="{7CA8F9AB-3945-4BCA-8F12-B79C086F5A33}"/>
                  </a:ext>
                </a:extLst>
              </p:cNvPr>
              <p:cNvSpPr txBox="1">
                <a:spLocks noChangeArrowheads="1"/>
              </p:cNvSpPr>
              <p:nvPr userDrawn="1"/>
            </p:nvSpPr>
            <p:spPr bwMode="auto">
              <a:xfrm>
                <a:off x="1259632" y="5085184"/>
                <a:ext cx="2095637" cy="369332"/>
              </a:xfrm>
              <a:prstGeom prst="rect">
                <a:avLst/>
              </a:prstGeom>
              <a:noFill/>
              <a:ln w="9525">
                <a:noFill/>
                <a:miter lim="800000"/>
                <a:headEnd/>
                <a:tailEnd/>
              </a:ln>
            </p:spPr>
            <p:txBody>
              <a:bodyPr wrap="square">
                <a:spAutoFit/>
              </a:bodyPr>
              <a:lstStyle/>
              <a:p>
                <a:pPr lvl="0" algn="ctr"/>
                <a:r>
                  <a:rPr lang="en-GB" sz="1800" b="1" dirty="0">
                    <a:solidFill>
                      <a:schemeClr val="bg2"/>
                    </a:solidFill>
                    <a:effectLst>
                      <a:outerShdw blurRad="50800" dist="38100" algn="l" rotWithShape="0">
                        <a:prstClr val="black">
                          <a:alpha val="40000"/>
                        </a:prstClr>
                      </a:outerShdw>
                    </a:effectLst>
                    <a:latin typeface="Arial" pitchFamily="34" charset="0"/>
                    <a:cs typeface="Arial" pitchFamily="34" charset="0"/>
                  </a:rPr>
                  <a:t>What you heard?</a:t>
                </a:r>
              </a:p>
            </p:txBody>
          </p:sp>
          <p:sp>
            <p:nvSpPr>
              <p:cNvPr id="20" name="Text Box 7">
                <a:extLst>
                  <a:ext uri="{FF2B5EF4-FFF2-40B4-BE49-F238E27FC236}">
                    <a16:creationId xmlns:a16="http://schemas.microsoft.com/office/drawing/2014/main" id="{1FFFC019-279E-4AE9-8C00-8AE067102A69}"/>
                  </a:ext>
                </a:extLst>
              </p:cNvPr>
              <p:cNvSpPr txBox="1">
                <a:spLocks noChangeArrowheads="1"/>
              </p:cNvSpPr>
              <p:nvPr userDrawn="1"/>
            </p:nvSpPr>
            <p:spPr bwMode="auto">
              <a:xfrm>
                <a:off x="4716016" y="5085184"/>
                <a:ext cx="1944216" cy="369332"/>
              </a:xfrm>
              <a:prstGeom prst="rect">
                <a:avLst/>
              </a:prstGeom>
              <a:noFill/>
              <a:ln w="9525">
                <a:noFill/>
                <a:miter lim="800000"/>
                <a:headEnd/>
                <a:tailEnd/>
              </a:ln>
            </p:spPr>
            <p:txBody>
              <a:bodyPr wrap="square">
                <a:spAutoFit/>
              </a:bodyPr>
              <a:lstStyle/>
              <a:p>
                <a:pPr lvl="0" algn="ctr"/>
                <a:r>
                  <a:rPr lang="en-GB" sz="1800" b="1" dirty="0">
                    <a:solidFill>
                      <a:schemeClr val="bg2"/>
                    </a:solidFill>
                    <a:effectLst>
                      <a:outerShdw blurRad="50800" dist="38100" dir="2700000" algn="tl" rotWithShape="0">
                        <a:prstClr val="black">
                          <a:alpha val="40000"/>
                        </a:prstClr>
                      </a:outerShdw>
                    </a:effectLst>
                    <a:latin typeface="Arial" pitchFamily="34" charset="0"/>
                    <a:cs typeface="Arial" pitchFamily="34" charset="0"/>
                  </a:rPr>
                  <a:t>What you did?</a:t>
                </a:r>
              </a:p>
            </p:txBody>
          </p:sp>
        </p:grpSp>
        <p:sp>
          <p:nvSpPr>
            <p:cNvPr id="16" name="Text Box 7">
              <a:extLst>
                <a:ext uri="{FF2B5EF4-FFF2-40B4-BE49-F238E27FC236}">
                  <a16:creationId xmlns:a16="http://schemas.microsoft.com/office/drawing/2014/main" id="{76B67C67-88C8-449D-B865-2E9DC20CB8CA}"/>
                </a:ext>
              </a:extLst>
            </p:cNvPr>
            <p:cNvSpPr txBox="1">
              <a:spLocks noChangeArrowheads="1"/>
            </p:cNvSpPr>
            <p:nvPr userDrawn="1"/>
          </p:nvSpPr>
          <p:spPr bwMode="auto">
            <a:xfrm>
              <a:off x="2971912" y="4077072"/>
              <a:ext cx="1944216" cy="369332"/>
            </a:xfrm>
            <a:prstGeom prst="rect">
              <a:avLst/>
            </a:prstGeom>
            <a:noFill/>
            <a:ln w="9525">
              <a:noFill/>
              <a:miter lim="800000"/>
              <a:headEnd/>
              <a:tailEnd/>
            </a:ln>
          </p:spPr>
          <p:txBody>
            <a:bodyPr wrap="square">
              <a:spAutoFit/>
            </a:bodyPr>
            <a:lstStyle/>
            <a:p>
              <a:pPr lvl="0" algn="ctr"/>
              <a:r>
                <a:rPr lang="en-GB" sz="1800" b="1" dirty="0">
                  <a:solidFill>
                    <a:srgbClr val="005250"/>
                  </a:solidFill>
                  <a:effectLst>
                    <a:outerShdw blurRad="50800" dist="38100" dir="2700000" algn="tl" rotWithShape="0">
                      <a:prstClr val="black">
                        <a:alpha val="40000"/>
                      </a:prstClr>
                    </a:outerShdw>
                  </a:effectLst>
                  <a:latin typeface="Arial" pitchFamily="34" charset="0"/>
                  <a:cs typeface="Arial" pitchFamily="34" charset="0"/>
                </a:rPr>
                <a:t>Questions?</a:t>
              </a:r>
            </a:p>
          </p:txBody>
        </p:sp>
      </p:grpSp>
    </p:spTree>
    <p:extLst>
      <p:ext uri="{BB962C8B-B14F-4D97-AF65-F5344CB8AC3E}">
        <p14:creationId xmlns:p14="http://schemas.microsoft.com/office/powerpoint/2010/main" val="359000749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onnect_KnowledgeTriangle2">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6" name="TextBox 5">
            <a:extLst>
              <a:ext uri="{FF2B5EF4-FFF2-40B4-BE49-F238E27FC236}">
                <a16:creationId xmlns:a16="http://schemas.microsoft.com/office/drawing/2014/main" id="{4D0369F8-D885-4164-A153-559D69EF5C05}"/>
              </a:ext>
            </a:extLst>
          </p:cNvPr>
          <p:cNvSpPr txBox="1"/>
          <p:nvPr userDrawn="1"/>
        </p:nvSpPr>
        <p:spPr>
          <a:xfrm>
            <a:off x="224589" y="1501554"/>
            <a:ext cx="5254439" cy="1754326"/>
          </a:xfrm>
          <a:prstGeom prst="rect">
            <a:avLst/>
          </a:prstGeom>
          <a:noFill/>
        </p:spPr>
        <p:txBody>
          <a:bodyPr wrap="square" rtlCol="0">
            <a:spAutoFit/>
          </a:bodyPr>
          <a:lstStyle/>
          <a:p>
            <a:r>
              <a:rPr lang="en-GB" sz="5400" dirty="0"/>
              <a:t>Knowledge Triangle</a:t>
            </a:r>
            <a:endParaRPr lang="en-GB" sz="2800" b="0" dirty="0">
              <a:latin typeface="+mn-lt"/>
            </a:endParaRPr>
          </a:p>
        </p:txBody>
      </p:sp>
      <p:grpSp>
        <p:nvGrpSpPr>
          <p:cNvPr id="22" name="Group 21">
            <a:extLst>
              <a:ext uri="{FF2B5EF4-FFF2-40B4-BE49-F238E27FC236}">
                <a16:creationId xmlns:a16="http://schemas.microsoft.com/office/drawing/2014/main" id="{00A705DB-ABD4-41E3-B798-D66606BD2D0E}"/>
              </a:ext>
            </a:extLst>
          </p:cNvPr>
          <p:cNvGrpSpPr/>
          <p:nvPr userDrawn="1"/>
        </p:nvGrpSpPr>
        <p:grpSpPr>
          <a:xfrm>
            <a:off x="2599923" y="1437386"/>
            <a:ext cx="6984776" cy="5308600"/>
            <a:chOff x="488752" y="908720"/>
            <a:chExt cx="6984776" cy="5308600"/>
          </a:xfrm>
        </p:grpSpPr>
        <p:grpSp>
          <p:nvGrpSpPr>
            <p:cNvPr id="23" name="Group 22">
              <a:extLst>
                <a:ext uri="{FF2B5EF4-FFF2-40B4-BE49-F238E27FC236}">
                  <a16:creationId xmlns:a16="http://schemas.microsoft.com/office/drawing/2014/main" id="{D93729FF-2854-4208-94FC-0D504468C2B5}"/>
                </a:ext>
              </a:extLst>
            </p:cNvPr>
            <p:cNvGrpSpPr/>
            <p:nvPr userDrawn="1"/>
          </p:nvGrpSpPr>
          <p:grpSpPr>
            <a:xfrm>
              <a:off x="488752" y="908720"/>
              <a:ext cx="6984776" cy="5308600"/>
              <a:chOff x="488752" y="908720"/>
              <a:chExt cx="6984776" cy="5308600"/>
            </a:xfrm>
          </p:grpSpPr>
          <p:sp>
            <p:nvSpPr>
              <p:cNvPr id="28" name="AutoShape 2">
                <a:extLst>
                  <a:ext uri="{FF2B5EF4-FFF2-40B4-BE49-F238E27FC236}">
                    <a16:creationId xmlns:a16="http://schemas.microsoft.com/office/drawing/2014/main" id="{A13E06CB-9E40-40DB-8FA3-10EE409D0258}"/>
                  </a:ext>
                </a:extLst>
              </p:cNvPr>
              <p:cNvSpPr>
                <a:spLocks noChangeArrowheads="1"/>
              </p:cNvSpPr>
              <p:nvPr/>
            </p:nvSpPr>
            <p:spPr bwMode="auto">
              <a:xfrm>
                <a:off x="488752" y="959520"/>
                <a:ext cx="6984776" cy="5257800"/>
              </a:xfrm>
              <a:prstGeom prst="triangle">
                <a:avLst>
                  <a:gd name="adj" fmla="val 50000"/>
                </a:avLst>
              </a:prstGeom>
              <a:solidFill>
                <a:srgbClr val="009999"/>
              </a:solidFill>
              <a:ln w="9525">
                <a:solidFill>
                  <a:schemeClr val="tx1"/>
                </a:solidFill>
                <a:miter lim="800000"/>
                <a:headEnd/>
                <a:tailEnd/>
              </a:ln>
              <a:effectLst>
                <a:outerShdw blurRad="50800" dist="38100" dir="2700000" algn="tl" rotWithShape="0">
                  <a:prstClr val="black">
                    <a:alpha val="40000"/>
                  </a:prstClr>
                </a:outerShdw>
              </a:effectLst>
            </p:spPr>
            <p:txBody>
              <a:bodyPr wrap="none" anchor="ctr"/>
              <a:lstStyle/>
              <a:p>
                <a:endParaRPr lang="en-GB">
                  <a:solidFill>
                    <a:srgbClr val="005250"/>
                  </a:solidFill>
                  <a:latin typeface="Arial" pitchFamily="34" charset="0"/>
                  <a:cs typeface="Arial" pitchFamily="34" charset="0"/>
                </a:endParaRPr>
              </a:p>
            </p:txBody>
          </p:sp>
          <p:sp>
            <p:nvSpPr>
              <p:cNvPr id="29" name="AutoShape 3">
                <a:extLst>
                  <a:ext uri="{FF2B5EF4-FFF2-40B4-BE49-F238E27FC236}">
                    <a16:creationId xmlns:a16="http://schemas.microsoft.com/office/drawing/2014/main" id="{41A2F49E-D771-4048-B6C9-171AA9A39C0A}"/>
                  </a:ext>
                </a:extLst>
              </p:cNvPr>
              <p:cNvSpPr>
                <a:spLocks noChangeArrowheads="1"/>
              </p:cNvSpPr>
              <p:nvPr userDrawn="1"/>
            </p:nvSpPr>
            <p:spPr bwMode="auto">
              <a:xfrm>
                <a:off x="1380788" y="908720"/>
                <a:ext cx="5178956" cy="3960440"/>
              </a:xfrm>
              <a:prstGeom prst="triangle">
                <a:avLst>
                  <a:gd name="adj" fmla="val 50000"/>
                </a:avLst>
              </a:prstGeom>
              <a:solidFill>
                <a:schemeClr val="accent5">
                  <a:lumMod val="60000"/>
                  <a:lumOff val="40000"/>
                </a:schemeClr>
              </a:solidFill>
              <a:ln w="9525">
                <a:solidFill>
                  <a:schemeClr val="tx1"/>
                </a:solidFill>
                <a:miter lim="800000"/>
                <a:headEnd/>
                <a:tailEnd/>
              </a:ln>
              <a:effectLst>
                <a:outerShdw blurRad="50800" dist="38100" dir="2700000" algn="tl" rotWithShape="0">
                  <a:prstClr val="black">
                    <a:alpha val="40000"/>
                  </a:prstClr>
                </a:outerShdw>
              </a:effectLst>
            </p:spPr>
            <p:txBody>
              <a:bodyPr rot="10800000" wrap="none" anchor="ctr"/>
              <a:lstStyle/>
              <a:p>
                <a:pPr algn="ctr"/>
                <a:endParaRPr lang="en-US">
                  <a:solidFill>
                    <a:srgbClr val="005250"/>
                  </a:solidFill>
                  <a:latin typeface="Arial" pitchFamily="34" charset="0"/>
                  <a:cs typeface="Arial" pitchFamily="34" charset="0"/>
                </a:endParaRPr>
              </a:p>
            </p:txBody>
          </p:sp>
          <p:sp>
            <p:nvSpPr>
              <p:cNvPr id="30" name="AutoShape 3">
                <a:extLst>
                  <a:ext uri="{FF2B5EF4-FFF2-40B4-BE49-F238E27FC236}">
                    <a16:creationId xmlns:a16="http://schemas.microsoft.com/office/drawing/2014/main" id="{D6894E32-05C0-4976-92AD-FF188136717C}"/>
                  </a:ext>
                </a:extLst>
              </p:cNvPr>
              <p:cNvSpPr>
                <a:spLocks noChangeArrowheads="1"/>
              </p:cNvSpPr>
              <p:nvPr userDrawn="1"/>
            </p:nvSpPr>
            <p:spPr bwMode="auto">
              <a:xfrm>
                <a:off x="2457480" y="908720"/>
                <a:ext cx="3024336" cy="2304256"/>
              </a:xfrm>
              <a:prstGeom prst="triangle">
                <a:avLst>
                  <a:gd name="adj" fmla="val 50000"/>
                </a:avLst>
              </a:prstGeom>
              <a:solidFill>
                <a:schemeClr val="accent5">
                  <a:lumMod val="40000"/>
                  <a:lumOff val="60000"/>
                </a:schemeClr>
              </a:solidFill>
              <a:ln w="9525">
                <a:solidFill>
                  <a:schemeClr val="tx1"/>
                </a:solidFill>
                <a:miter lim="800000"/>
                <a:headEnd/>
                <a:tailEnd/>
              </a:ln>
              <a:effectLst>
                <a:outerShdw blurRad="50800" dist="38100" dir="2700000" algn="tl" rotWithShape="0">
                  <a:prstClr val="black">
                    <a:alpha val="40000"/>
                  </a:prstClr>
                </a:outerShdw>
              </a:effectLst>
            </p:spPr>
            <p:txBody>
              <a:bodyPr rot="10800000" wrap="none" anchor="ctr"/>
              <a:lstStyle/>
              <a:p>
                <a:pPr algn="ctr"/>
                <a:endParaRPr lang="en-US">
                  <a:solidFill>
                    <a:srgbClr val="005250"/>
                  </a:solidFill>
                  <a:latin typeface="Arial" pitchFamily="34" charset="0"/>
                  <a:cs typeface="Arial" pitchFamily="34" charset="0"/>
                </a:endParaRPr>
              </a:p>
            </p:txBody>
          </p:sp>
        </p:grpSp>
        <p:sp>
          <p:nvSpPr>
            <p:cNvPr id="24" name="Text Box 7">
              <a:extLst>
                <a:ext uri="{FF2B5EF4-FFF2-40B4-BE49-F238E27FC236}">
                  <a16:creationId xmlns:a16="http://schemas.microsoft.com/office/drawing/2014/main" id="{CD594EBF-926C-4317-936E-AB6E77F3F3FD}"/>
                </a:ext>
              </a:extLst>
            </p:cNvPr>
            <p:cNvSpPr txBox="1">
              <a:spLocks noChangeArrowheads="1"/>
            </p:cNvSpPr>
            <p:nvPr userDrawn="1"/>
          </p:nvSpPr>
          <p:spPr bwMode="auto">
            <a:xfrm>
              <a:off x="2987824" y="1916832"/>
              <a:ext cx="1944216" cy="1200329"/>
            </a:xfrm>
            <a:prstGeom prst="rect">
              <a:avLst/>
            </a:prstGeom>
            <a:noFill/>
            <a:ln w="9525">
              <a:noFill/>
              <a:miter lim="800000"/>
              <a:headEnd/>
              <a:tailEnd/>
            </a:ln>
            <a:effectLst>
              <a:outerShdw blurRad="50800" dist="38100" dir="2700000" algn="tl" rotWithShape="0">
                <a:prstClr val="black">
                  <a:alpha val="40000"/>
                </a:prstClr>
              </a:outerShdw>
            </a:effectLst>
          </p:spPr>
          <p:txBody>
            <a:bodyPr wrap="square">
              <a:spAutoFit/>
            </a:bodyPr>
            <a:lstStyle/>
            <a:p>
              <a:pPr lvl="0" algn="ctr"/>
              <a:r>
                <a:rPr lang="en-GB" sz="1800" b="1" dirty="0">
                  <a:solidFill>
                    <a:schemeClr val="tx1"/>
                  </a:solidFill>
                  <a:effectLst>
                    <a:outerShdw blurRad="50800" dist="38100" dir="2700000" algn="tl" rotWithShape="0">
                      <a:prstClr val="black">
                        <a:alpha val="40000"/>
                      </a:prstClr>
                    </a:outerShdw>
                  </a:effectLst>
                  <a:latin typeface="Arial" pitchFamily="34" charset="0"/>
                  <a:cs typeface="Arial" pitchFamily="34" charset="0"/>
                </a:rPr>
                <a:t>What do we need to /want </a:t>
              </a:r>
            </a:p>
            <a:p>
              <a:pPr lvl="0" algn="ctr"/>
              <a:r>
                <a:rPr lang="en-GB" sz="1800" b="1" dirty="0">
                  <a:solidFill>
                    <a:schemeClr val="tx1"/>
                  </a:solidFill>
                  <a:effectLst>
                    <a:outerShdw blurRad="50800" dist="38100" dir="2700000" algn="tl" rotWithShape="0">
                      <a:prstClr val="black">
                        <a:alpha val="40000"/>
                      </a:prstClr>
                    </a:outerShdw>
                  </a:effectLst>
                  <a:latin typeface="Arial" pitchFamily="34" charset="0"/>
                  <a:cs typeface="Arial" pitchFamily="34" charset="0"/>
                </a:rPr>
                <a:t>to find out next lesson?</a:t>
              </a:r>
            </a:p>
          </p:txBody>
        </p:sp>
        <p:sp>
          <p:nvSpPr>
            <p:cNvPr id="25" name="Text Box 7">
              <a:extLst>
                <a:ext uri="{FF2B5EF4-FFF2-40B4-BE49-F238E27FC236}">
                  <a16:creationId xmlns:a16="http://schemas.microsoft.com/office/drawing/2014/main" id="{CEF36DC6-943B-48E1-B80C-0E9F424B4BFF}"/>
                </a:ext>
              </a:extLst>
            </p:cNvPr>
            <p:cNvSpPr txBox="1">
              <a:spLocks noChangeArrowheads="1"/>
            </p:cNvSpPr>
            <p:nvPr userDrawn="1"/>
          </p:nvSpPr>
          <p:spPr bwMode="auto">
            <a:xfrm>
              <a:off x="2123728" y="3718773"/>
              <a:ext cx="3744416" cy="646331"/>
            </a:xfrm>
            <a:prstGeom prst="rect">
              <a:avLst/>
            </a:prstGeom>
            <a:noFill/>
            <a:ln w="9525">
              <a:noFill/>
              <a:miter lim="800000"/>
              <a:headEnd/>
              <a:tailEnd/>
            </a:ln>
          </p:spPr>
          <p:txBody>
            <a:bodyPr wrap="square">
              <a:spAutoFit/>
            </a:bodyPr>
            <a:lstStyle/>
            <a:p>
              <a:pPr lvl="0" algn="ctr"/>
              <a:r>
                <a:rPr lang="en-GB" sz="1800" b="1" dirty="0">
                  <a:solidFill>
                    <a:schemeClr val="tx1"/>
                  </a:solidFill>
                  <a:effectLst>
                    <a:outerShdw blurRad="50800" dist="38100" dir="2700000" algn="tl" rotWithShape="0">
                      <a:prstClr val="black">
                        <a:alpha val="40000"/>
                      </a:prstClr>
                    </a:outerShdw>
                  </a:effectLst>
                  <a:latin typeface="Arial" pitchFamily="34" charset="0"/>
                  <a:cs typeface="Arial" pitchFamily="34" charset="0"/>
                </a:rPr>
                <a:t>What did we learn/find out </a:t>
              </a:r>
            </a:p>
            <a:p>
              <a:pPr lvl="0" algn="ctr"/>
              <a:r>
                <a:rPr lang="en-GB" sz="1800" b="1" dirty="0">
                  <a:solidFill>
                    <a:schemeClr val="tx1"/>
                  </a:solidFill>
                  <a:effectLst>
                    <a:outerShdw blurRad="50800" dist="38100" dir="2700000" algn="tl" rotWithShape="0">
                      <a:prstClr val="black">
                        <a:alpha val="40000"/>
                      </a:prstClr>
                    </a:outerShdw>
                  </a:effectLst>
                  <a:latin typeface="Arial" pitchFamily="34" charset="0"/>
                  <a:cs typeface="Arial" pitchFamily="34" charset="0"/>
                </a:rPr>
                <a:t>today?</a:t>
              </a:r>
            </a:p>
          </p:txBody>
        </p:sp>
        <p:sp>
          <p:nvSpPr>
            <p:cNvPr id="26" name="Text Box 7">
              <a:extLst>
                <a:ext uri="{FF2B5EF4-FFF2-40B4-BE49-F238E27FC236}">
                  <a16:creationId xmlns:a16="http://schemas.microsoft.com/office/drawing/2014/main" id="{DCBB096D-A62A-479F-9724-6FA042E70B45}"/>
                </a:ext>
              </a:extLst>
            </p:cNvPr>
            <p:cNvSpPr txBox="1">
              <a:spLocks noChangeArrowheads="1"/>
            </p:cNvSpPr>
            <p:nvPr userDrawn="1"/>
          </p:nvSpPr>
          <p:spPr bwMode="auto">
            <a:xfrm>
              <a:off x="2267744" y="5302949"/>
              <a:ext cx="3600400" cy="369332"/>
            </a:xfrm>
            <a:prstGeom prst="rect">
              <a:avLst/>
            </a:prstGeom>
            <a:noFill/>
            <a:ln w="9525">
              <a:noFill/>
              <a:miter lim="800000"/>
              <a:headEnd/>
              <a:tailEnd/>
            </a:ln>
          </p:spPr>
          <p:txBody>
            <a:bodyPr wrap="square">
              <a:spAutoFit/>
            </a:bodyPr>
            <a:lstStyle/>
            <a:p>
              <a:pPr lvl="0" algn="ctr"/>
              <a:r>
                <a:rPr lang="en-GB" sz="1800" b="1" dirty="0">
                  <a:solidFill>
                    <a:schemeClr val="bg1"/>
                  </a:solidFill>
                  <a:effectLst>
                    <a:outerShdw blurRad="50800" dist="38100" dir="2700000" algn="tl" rotWithShape="0">
                      <a:prstClr val="black">
                        <a:alpha val="40000"/>
                      </a:prstClr>
                    </a:outerShdw>
                  </a:effectLst>
                  <a:latin typeface="Arial" pitchFamily="34" charset="0"/>
                  <a:cs typeface="Arial" pitchFamily="34" charset="0"/>
                </a:rPr>
                <a:t>What did we know already?</a:t>
              </a:r>
            </a:p>
          </p:txBody>
        </p:sp>
      </p:grpSp>
    </p:spTree>
    <p:extLst>
      <p:ext uri="{BB962C8B-B14F-4D97-AF65-F5344CB8AC3E}">
        <p14:creationId xmlns:p14="http://schemas.microsoft.com/office/powerpoint/2010/main" val="405641041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Connect_ObjectivesTriangle">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6" name="TextBox 5">
            <a:extLst>
              <a:ext uri="{FF2B5EF4-FFF2-40B4-BE49-F238E27FC236}">
                <a16:creationId xmlns:a16="http://schemas.microsoft.com/office/drawing/2014/main" id="{4D0369F8-D885-4164-A153-559D69EF5C05}"/>
              </a:ext>
            </a:extLst>
          </p:cNvPr>
          <p:cNvSpPr txBox="1"/>
          <p:nvPr userDrawn="1"/>
        </p:nvSpPr>
        <p:spPr>
          <a:xfrm>
            <a:off x="224589" y="1501554"/>
            <a:ext cx="5254439" cy="1754326"/>
          </a:xfrm>
          <a:prstGeom prst="rect">
            <a:avLst/>
          </a:prstGeom>
          <a:noFill/>
        </p:spPr>
        <p:txBody>
          <a:bodyPr wrap="square" rtlCol="0">
            <a:spAutoFit/>
          </a:bodyPr>
          <a:lstStyle/>
          <a:p>
            <a:r>
              <a:rPr lang="en-GB" sz="5400" dirty="0"/>
              <a:t>Objectives Triangle</a:t>
            </a:r>
            <a:endParaRPr lang="en-GB" sz="2800" b="0" dirty="0">
              <a:latin typeface="+mn-lt"/>
            </a:endParaRPr>
          </a:p>
        </p:txBody>
      </p:sp>
      <p:grpSp>
        <p:nvGrpSpPr>
          <p:cNvPr id="14" name="Group 13">
            <a:extLst>
              <a:ext uri="{FF2B5EF4-FFF2-40B4-BE49-F238E27FC236}">
                <a16:creationId xmlns:a16="http://schemas.microsoft.com/office/drawing/2014/main" id="{AC51A65D-5F50-4367-9C2B-72401B99E07F}"/>
              </a:ext>
            </a:extLst>
          </p:cNvPr>
          <p:cNvGrpSpPr/>
          <p:nvPr userDrawn="1"/>
        </p:nvGrpSpPr>
        <p:grpSpPr>
          <a:xfrm>
            <a:off x="2779943" y="1213028"/>
            <a:ext cx="6624736" cy="5760639"/>
            <a:chOff x="971601" y="836712"/>
            <a:chExt cx="6624736" cy="5760639"/>
          </a:xfrm>
        </p:grpSpPr>
        <p:sp>
          <p:nvSpPr>
            <p:cNvPr id="15" name="Isosceles Triangle 14">
              <a:extLst>
                <a:ext uri="{FF2B5EF4-FFF2-40B4-BE49-F238E27FC236}">
                  <a16:creationId xmlns:a16="http://schemas.microsoft.com/office/drawing/2014/main" id="{00630814-1A93-49B1-A914-E4C671023FE7}"/>
                </a:ext>
              </a:extLst>
            </p:cNvPr>
            <p:cNvSpPr/>
            <p:nvPr/>
          </p:nvSpPr>
          <p:spPr>
            <a:xfrm>
              <a:off x="1009899" y="836712"/>
              <a:ext cx="6542141" cy="5539222"/>
            </a:xfrm>
            <a:prstGeom prst="triangl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GB"/>
            </a:p>
          </p:txBody>
        </p:sp>
        <p:sp>
          <p:nvSpPr>
            <p:cNvPr id="16" name="Rectangle 15">
              <a:extLst>
                <a:ext uri="{FF2B5EF4-FFF2-40B4-BE49-F238E27FC236}">
                  <a16:creationId xmlns:a16="http://schemas.microsoft.com/office/drawing/2014/main" id="{6FF54E92-6487-4752-B3EA-D072F8141FFB}"/>
                </a:ext>
              </a:extLst>
            </p:cNvPr>
            <p:cNvSpPr/>
            <p:nvPr/>
          </p:nvSpPr>
          <p:spPr>
            <a:xfrm>
              <a:off x="1744078" y="3221889"/>
              <a:ext cx="5156746" cy="1107996"/>
            </a:xfrm>
            <a:prstGeom prst="rect">
              <a:avLst/>
            </a:prstGeom>
            <a:noFill/>
          </p:spPr>
          <p:txBody>
            <a:bodyPr wrap="square" lIns="91440" tIns="45720" rIns="91440" bIns="45720">
              <a:spAutoFit/>
            </a:bodyPr>
            <a:lstStyle/>
            <a:p>
              <a:pPr algn="ctr"/>
              <a:r>
                <a:rPr lang="en-GB" sz="6600" b="0" cap="none" spc="0" dirty="0">
                  <a:ln w="0"/>
                  <a:solidFill>
                    <a:schemeClr val="tx1"/>
                  </a:solidFill>
                  <a:effectLst>
                    <a:outerShdw blurRad="38100" dist="19050" dir="2700000" algn="tl" rotWithShape="0">
                      <a:schemeClr val="dk1">
                        <a:alpha val="40000"/>
                      </a:schemeClr>
                    </a:outerShdw>
                  </a:effectLst>
                </a:rPr>
                <a:t>Tri-Objective</a:t>
              </a:r>
            </a:p>
          </p:txBody>
        </p:sp>
        <p:sp>
          <p:nvSpPr>
            <p:cNvPr id="17" name="Isosceles Triangle 16">
              <a:extLst>
                <a:ext uri="{FF2B5EF4-FFF2-40B4-BE49-F238E27FC236}">
                  <a16:creationId xmlns:a16="http://schemas.microsoft.com/office/drawing/2014/main" id="{6AF4444B-317D-44D4-A5FF-9BA87BD6EDD4}"/>
                </a:ext>
              </a:extLst>
            </p:cNvPr>
            <p:cNvSpPr/>
            <p:nvPr/>
          </p:nvSpPr>
          <p:spPr>
            <a:xfrm>
              <a:off x="3896138" y="840069"/>
              <a:ext cx="769664" cy="650350"/>
            </a:xfrm>
            <a:prstGeom prst="triangle">
              <a:avLst>
                <a:gd name="adj" fmla="val 50256"/>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sp>
          <p:nvSpPr>
            <p:cNvPr id="18" name="Isosceles Triangle 17">
              <a:extLst>
                <a:ext uri="{FF2B5EF4-FFF2-40B4-BE49-F238E27FC236}">
                  <a16:creationId xmlns:a16="http://schemas.microsoft.com/office/drawing/2014/main" id="{EE452C92-82F3-4BAA-B365-F145A87B921B}"/>
                </a:ext>
              </a:extLst>
            </p:cNvPr>
            <p:cNvSpPr/>
            <p:nvPr/>
          </p:nvSpPr>
          <p:spPr>
            <a:xfrm rot="7215514">
              <a:off x="6887288" y="5880003"/>
              <a:ext cx="755941" cy="662156"/>
            </a:xfrm>
            <a:prstGeom prst="triangle">
              <a:avLst>
                <a:gd name="adj" fmla="val 50280"/>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sp>
          <p:nvSpPr>
            <p:cNvPr id="19" name="Isosceles Triangle 18">
              <a:extLst>
                <a:ext uri="{FF2B5EF4-FFF2-40B4-BE49-F238E27FC236}">
                  <a16:creationId xmlns:a16="http://schemas.microsoft.com/office/drawing/2014/main" id="{173B6648-F483-4C1D-98A1-4FD60678443E}"/>
                </a:ext>
              </a:extLst>
            </p:cNvPr>
            <p:cNvSpPr/>
            <p:nvPr/>
          </p:nvSpPr>
          <p:spPr>
            <a:xfrm rot="14429026">
              <a:off x="921893" y="5891982"/>
              <a:ext cx="755077" cy="655662"/>
            </a:xfrm>
            <a:prstGeom prst="triangle">
              <a:avLst>
                <a:gd name="adj" fmla="val 50280"/>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grpSp>
      <p:sp>
        <p:nvSpPr>
          <p:cNvPr id="5" name="Text Placeholder 4">
            <a:extLst>
              <a:ext uri="{FF2B5EF4-FFF2-40B4-BE49-F238E27FC236}">
                <a16:creationId xmlns:a16="http://schemas.microsoft.com/office/drawing/2014/main" id="{AEC8A2BC-986E-432D-848B-6555BDAD0A78}"/>
              </a:ext>
            </a:extLst>
          </p:cNvPr>
          <p:cNvSpPr>
            <a:spLocks noGrp="1"/>
          </p:cNvSpPr>
          <p:nvPr>
            <p:ph type="body" sz="quarter" idx="10"/>
          </p:nvPr>
        </p:nvSpPr>
        <p:spPr>
          <a:xfrm>
            <a:off x="4556125" y="1866900"/>
            <a:ext cx="3111500" cy="7477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7" name="Text Placeholder 4">
            <a:extLst>
              <a:ext uri="{FF2B5EF4-FFF2-40B4-BE49-F238E27FC236}">
                <a16:creationId xmlns:a16="http://schemas.microsoft.com/office/drawing/2014/main" id="{25938850-7403-43BC-8DDF-16C6B3189228}"/>
              </a:ext>
            </a:extLst>
          </p:cNvPr>
          <p:cNvSpPr>
            <a:spLocks noGrp="1"/>
          </p:cNvSpPr>
          <p:nvPr>
            <p:ph type="body" sz="quarter" idx="11"/>
          </p:nvPr>
        </p:nvSpPr>
        <p:spPr>
          <a:xfrm>
            <a:off x="7804632" y="5271115"/>
            <a:ext cx="3111500" cy="7477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1" name="Text Placeholder 4">
            <a:extLst>
              <a:ext uri="{FF2B5EF4-FFF2-40B4-BE49-F238E27FC236}">
                <a16:creationId xmlns:a16="http://schemas.microsoft.com/office/drawing/2014/main" id="{2050A42C-A955-44CA-9CF7-0BDFD20E4D1D}"/>
              </a:ext>
            </a:extLst>
          </p:cNvPr>
          <p:cNvSpPr>
            <a:spLocks noGrp="1"/>
          </p:cNvSpPr>
          <p:nvPr>
            <p:ph type="body" sz="quarter" idx="12"/>
          </p:nvPr>
        </p:nvSpPr>
        <p:spPr>
          <a:xfrm>
            <a:off x="1552023" y="5236337"/>
            <a:ext cx="3111500" cy="7477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66543698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Connect_ReviewTriangle">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6" name="TextBox 5">
            <a:extLst>
              <a:ext uri="{FF2B5EF4-FFF2-40B4-BE49-F238E27FC236}">
                <a16:creationId xmlns:a16="http://schemas.microsoft.com/office/drawing/2014/main" id="{4D0369F8-D885-4164-A153-559D69EF5C05}"/>
              </a:ext>
            </a:extLst>
          </p:cNvPr>
          <p:cNvSpPr txBox="1"/>
          <p:nvPr userDrawn="1"/>
        </p:nvSpPr>
        <p:spPr>
          <a:xfrm>
            <a:off x="224589" y="1501554"/>
            <a:ext cx="2502569" cy="1754326"/>
          </a:xfrm>
          <a:prstGeom prst="rect">
            <a:avLst/>
          </a:prstGeom>
          <a:noFill/>
        </p:spPr>
        <p:txBody>
          <a:bodyPr wrap="square" rtlCol="0">
            <a:spAutoFit/>
          </a:bodyPr>
          <a:lstStyle/>
          <a:p>
            <a:r>
              <a:rPr lang="en-GB" sz="5400" dirty="0"/>
              <a:t>Review Triangle</a:t>
            </a:r>
            <a:endParaRPr lang="en-GB" sz="2800" b="0" dirty="0">
              <a:latin typeface="+mn-lt"/>
            </a:endParaRPr>
          </a:p>
        </p:txBody>
      </p:sp>
      <p:sp>
        <p:nvSpPr>
          <p:cNvPr id="20" name="AutoShape 2">
            <a:extLst>
              <a:ext uri="{FF2B5EF4-FFF2-40B4-BE49-F238E27FC236}">
                <a16:creationId xmlns:a16="http://schemas.microsoft.com/office/drawing/2014/main" id="{12A1C913-76D3-4A5C-ABF6-4E6AFFE736E5}"/>
              </a:ext>
            </a:extLst>
          </p:cNvPr>
          <p:cNvSpPr>
            <a:spLocks noChangeArrowheads="1"/>
          </p:cNvSpPr>
          <p:nvPr userDrawn="1"/>
        </p:nvSpPr>
        <p:spPr bwMode="auto">
          <a:xfrm>
            <a:off x="4784558" y="2019300"/>
            <a:ext cx="3581400" cy="2819400"/>
          </a:xfrm>
          <a:prstGeom prst="triangle">
            <a:avLst>
              <a:gd name="adj" fmla="val 50000"/>
            </a:avLst>
          </a:prstGeom>
          <a:solidFill>
            <a:srgbClr val="009999"/>
          </a:solidFill>
          <a:ln w="9525">
            <a:solidFill>
              <a:schemeClr val="tx1"/>
            </a:solidFill>
            <a:miter lim="800000"/>
            <a:headEnd/>
            <a:tailEnd/>
          </a:ln>
          <a:effectLst>
            <a:outerShdw blurRad="50800" dist="38100" dir="2700000" algn="tl" rotWithShape="0">
              <a:prstClr val="black">
                <a:alpha val="40000"/>
              </a:prstClr>
            </a:outerShdw>
          </a:effectLst>
        </p:spPr>
        <p:txBody>
          <a:bodyPr wrap="none" anchor="ctr"/>
          <a:lstStyle/>
          <a:p>
            <a:endParaRPr lang="en-US"/>
          </a:p>
        </p:txBody>
      </p:sp>
      <p:sp>
        <p:nvSpPr>
          <p:cNvPr id="21" name="Text Box 5">
            <a:extLst>
              <a:ext uri="{FF2B5EF4-FFF2-40B4-BE49-F238E27FC236}">
                <a16:creationId xmlns:a16="http://schemas.microsoft.com/office/drawing/2014/main" id="{DC8F5C32-02EF-47DC-9460-4DD8075814D3}"/>
              </a:ext>
            </a:extLst>
          </p:cNvPr>
          <p:cNvSpPr txBox="1">
            <a:spLocks noChangeArrowheads="1"/>
          </p:cNvSpPr>
          <p:nvPr userDrawn="1"/>
        </p:nvSpPr>
        <p:spPr bwMode="auto">
          <a:xfrm>
            <a:off x="2803358" y="2400300"/>
            <a:ext cx="2133600" cy="119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cs typeface="Arial" charset="0"/>
              </a:defRPr>
            </a:lvl1pPr>
            <a:lvl2pPr marL="800100" indent="-342900">
              <a:defRPr>
                <a:solidFill>
                  <a:schemeClr val="tx1"/>
                </a:solidFill>
                <a:latin typeface="Arial" charset="0"/>
                <a:cs typeface="Arial" charset="0"/>
              </a:defRPr>
            </a:lvl2pPr>
            <a:lvl3pPr marL="1257300" indent="-342900">
              <a:defRPr>
                <a:solidFill>
                  <a:schemeClr val="tx1"/>
                </a:solidFill>
                <a:latin typeface="Arial" charset="0"/>
                <a:cs typeface="Arial" charset="0"/>
              </a:defRPr>
            </a:lvl3pPr>
            <a:lvl4pPr marL="1714500" indent="-342900">
              <a:defRPr>
                <a:solidFill>
                  <a:schemeClr val="tx1"/>
                </a:solidFill>
                <a:latin typeface="Arial" charset="0"/>
                <a:cs typeface="Arial" charset="0"/>
              </a:defRPr>
            </a:lvl4pPr>
            <a:lvl5pPr marL="2171700" indent="-342900">
              <a:defRPr>
                <a:solidFill>
                  <a:schemeClr val="tx1"/>
                </a:solidFill>
                <a:latin typeface="Arial" charset="0"/>
                <a:cs typeface="Arial" charset="0"/>
              </a:defRPr>
            </a:lvl5pPr>
            <a:lvl6pPr marL="2628900" indent="-342900" fontAlgn="base">
              <a:spcBef>
                <a:spcPct val="0"/>
              </a:spcBef>
              <a:spcAft>
                <a:spcPct val="0"/>
              </a:spcAft>
              <a:defRPr>
                <a:solidFill>
                  <a:schemeClr val="tx1"/>
                </a:solidFill>
                <a:latin typeface="Arial" charset="0"/>
                <a:cs typeface="Arial" charset="0"/>
              </a:defRPr>
            </a:lvl6pPr>
            <a:lvl7pPr marL="3086100" indent="-342900" fontAlgn="base">
              <a:spcBef>
                <a:spcPct val="0"/>
              </a:spcBef>
              <a:spcAft>
                <a:spcPct val="0"/>
              </a:spcAft>
              <a:defRPr>
                <a:solidFill>
                  <a:schemeClr val="tx1"/>
                </a:solidFill>
                <a:latin typeface="Arial" charset="0"/>
                <a:cs typeface="Arial" charset="0"/>
              </a:defRPr>
            </a:lvl7pPr>
            <a:lvl8pPr marL="3543300" indent="-342900" fontAlgn="base">
              <a:spcBef>
                <a:spcPct val="0"/>
              </a:spcBef>
              <a:spcAft>
                <a:spcPct val="0"/>
              </a:spcAft>
              <a:defRPr>
                <a:solidFill>
                  <a:schemeClr val="tx1"/>
                </a:solidFill>
                <a:latin typeface="Arial" charset="0"/>
                <a:cs typeface="Arial" charset="0"/>
              </a:defRPr>
            </a:lvl8pPr>
            <a:lvl9pPr marL="4000500" indent="-342900" fontAlgn="base">
              <a:spcBef>
                <a:spcPct val="0"/>
              </a:spcBef>
              <a:spcAft>
                <a:spcPct val="0"/>
              </a:spcAft>
              <a:defRPr>
                <a:solidFill>
                  <a:schemeClr val="tx1"/>
                </a:solidFill>
                <a:latin typeface="Arial" charset="0"/>
                <a:cs typeface="Arial" charset="0"/>
              </a:defRPr>
            </a:lvl9pPr>
          </a:lstStyle>
          <a:p>
            <a:pPr>
              <a:spcBef>
                <a:spcPct val="50000"/>
              </a:spcBef>
              <a:buFontTx/>
              <a:buAutoNum type="arabicPeriod"/>
              <a:defRPr/>
            </a:pPr>
            <a:r>
              <a:rPr lang="en-GB" b="1">
                <a:solidFill>
                  <a:srgbClr val="005250"/>
                </a:solidFill>
                <a:effectLst>
                  <a:outerShdw blurRad="38100" dist="38100" dir="2700000" algn="tl">
                    <a:srgbClr val="C0C0C0"/>
                  </a:outerShdw>
                </a:effectLst>
                <a:latin typeface="Arial" pitchFamily="34" charset="0"/>
                <a:cs typeface="Arial" pitchFamily="34" charset="0"/>
              </a:rPr>
              <a:t>………………...</a:t>
            </a:r>
          </a:p>
          <a:p>
            <a:pPr>
              <a:spcBef>
                <a:spcPct val="50000"/>
              </a:spcBef>
              <a:buFontTx/>
              <a:buAutoNum type="arabicPeriod"/>
              <a:defRPr/>
            </a:pPr>
            <a:r>
              <a:rPr lang="en-GB" b="1">
                <a:solidFill>
                  <a:srgbClr val="005250"/>
                </a:solidFill>
                <a:effectLst>
                  <a:outerShdw blurRad="38100" dist="38100" dir="2700000" algn="tl">
                    <a:srgbClr val="C0C0C0"/>
                  </a:outerShdw>
                </a:effectLst>
                <a:latin typeface="Arial" pitchFamily="34" charset="0"/>
                <a:cs typeface="Arial" pitchFamily="34" charset="0"/>
              </a:rPr>
              <a:t>………………...</a:t>
            </a:r>
          </a:p>
          <a:p>
            <a:pPr>
              <a:spcBef>
                <a:spcPct val="50000"/>
              </a:spcBef>
              <a:buFontTx/>
              <a:buAutoNum type="arabicPeriod"/>
              <a:defRPr/>
            </a:pPr>
            <a:r>
              <a:rPr lang="en-GB" b="1">
                <a:solidFill>
                  <a:srgbClr val="005250"/>
                </a:solidFill>
                <a:effectLst>
                  <a:outerShdw blurRad="38100" dist="38100" dir="2700000" algn="tl">
                    <a:srgbClr val="C0C0C0"/>
                  </a:outerShdw>
                </a:effectLst>
                <a:latin typeface="Arial" pitchFamily="34" charset="0"/>
                <a:cs typeface="Arial" pitchFamily="34" charset="0"/>
              </a:rPr>
              <a:t>…………………</a:t>
            </a:r>
          </a:p>
        </p:txBody>
      </p:sp>
      <p:sp>
        <p:nvSpPr>
          <p:cNvPr id="22" name="Text Box 7">
            <a:extLst>
              <a:ext uri="{FF2B5EF4-FFF2-40B4-BE49-F238E27FC236}">
                <a16:creationId xmlns:a16="http://schemas.microsoft.com/office/drawing/2014/main" id="{6041FFE7-BCC4-454D-A91F-3B11D861D103}"/>
              </a:ext>
            </a:extLst>
          </p:cNvPr>
          <p:cNvSpPr txBox="1">
            <a:spLocks noChangeArrowheads="1"/>
          </p:cNvSpPr>
          <p:nvPr userDrawn="1"/>
        </p:nvSpPr>
        <p:spPr bwMode="auto">
          <a:xfrm>
            <a:off x="5546558" y="5399088"/>
            <a:ext cx="2262278" cy="1192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defRPr>
                <a:solidFill>
                  <a:schemeClr val="tx1"/>
                </a:solidFill>
                <a:latin typeface="Arial" charset="0"/>
                <a:cs typeface="Arial" charset="0"/>
              </a:defRPr>
            </a:lvl1pPr>
            <a:lvl2pPr marL="800100" indent="-342900">
              <a:defRPr>
                <a:solidFill>
                  <a:schemeClr val="tx1"/>
                </a:solidFill>
                <a:latin typeface="Arial" charset="0"/>
                <a:cs typeface="Arial" charset="0"/>
              </a:defRPr>
            </a:lvl2pPr>
            <a:lvl3pPr marL="1257300" indent="-342900">
              <a:defRPr>
                <a:solidFill>
                  <a:schemeClr val="tx1"/>
                </a:solidFill>
                <a:latin typeface="Arial" charset="0"/>
                <a:cs typeface="Arial" charset="0"/>
              </a:defRPr>
            </a:lvl3pPr>
            <a:lvl4pPr marL="1714500" indent="-342900">
              <a:defRPr>
                <a:solidFill>
                  <a:schemeClr val="tx1"/>
                </a:solidFill>
                <a:latin typeface="Arial" charset="0"/>
                <a:cs typeface="Arial" charset="0"/>
              </a:defRPr>
            </a:lvl4pPr>
            <a:lvl5pPr marL="2171700" indent="-342900">
              <a:defRPr>
                <a:solidFill>
                  <a:schemeClr val="tx1"/>
                </a:solidFill>
                <a:latin typeface="Arial" charset="0"/>
                <a:cs typeface="Arial" charset="0"/>
              </a:defRPr>
            </a:lvl5pPr>
            <a:lvl6pPr marL="2628900" indent="-342900" fontAlgn="base">
              <a:spcBef>
                <a:spcPct val="0"/>
              </a:spcBef>
              <a:spcAft>
                <a:spcPct val="0"/>
              </a:spcAft>
              <a:defRPr>
                <a:solidFill>
                  <a:schemeClr val="tx1"/>
                </a:solidFill>
                <a:latin typeface="Arial" charset="0"/>
                <a:cs typeface="Arial" charset="0"/>
              </a:defRPr>
            </a:lvl6pPr>
            <a:lvl7pPr marL="3086100" indent="-342900" fontAlgn="base">
              <a:spcBef>
                <a:spcPct val="0"/>
              </a:spcBef>
              <a:spcAft>
                <a:spcPct val="0"/>
              </a:spcAft>
              <a:defRPr>
                <a:solidFill>
                  <a:schemeClr val="tx1"/>
                </a:solidFill>
                <a:latin typeface="Arial" charset="0"/>
                <a:cs typeface="Arial" charset="0"/>
              </a:defRPr>
            </a:lvl7pPr>
            <a:lvl8pPr marL="3543300" indent="-342900" fontAlgn="base">
              <a:spcBef>
                <a:spcPct val="0"/>
              </a:spcBef>
              <a:spcAft>
                <a:spcPct val="0"/>
              </a:spcAft>
              <a:defRPr>
                <a:solidFill>
                  <a:schemeClr val="tx1"/>
                </a:solidFill>
                <a:latin typeface="Arial" charset="0"/>
                <a:cs typeface="Arial" charset="0"/>
              </a:defRPr>
            </a:lvl8pPr>
            <a:lvl9pPr marL="4000500" indent="-342900" fontAlgn="base">
              <a:spcBef>
                <a:spcPct val="0"/>
              </a:spcBef>
              <a:spcAft>
                <a:spcPct val="0"/>
              </a:spcAft>
              <a:defRPr>
                <a:solidFill>
                  <a:schemeClr val="tx1"/>
                </a:solidFill>
                <a:latin typeface="Arial" charset="0"/>
                <a:cs typeface="Arial" charset="0"/>
              </a:defRPr>
            </a:lvl9pPr>
          </a:lstStyle>
          <a:p>
            <a:pPr>
              <a:spcBef>
                <a:spcPct val="50000"/>
              </a:spcBef>
              <a:buFontTx/>
              <a:buAutoNum type="arabicPeriod"/>
              <a:defRPr/>
            </a:pPr>
            <a:r>
              <a:rPr lang="en-GB" b="1" dirty="0">
                <a:solidFill>
                  <a:srgbClr val="005250"/>
                </a:solidFill>
                <a:effectLst>
                  <a:outerShdw blurRad="38100" dist="38100" dir="2700000" algn="tl">
                    <a:srgbClr val="C0C0C0"/>
                  </a:outerShdw>
                </a:effectLst>
                <a:latin typeface="Arial" pitchFamily="34" charset="0"/>
                <a:cs typeface="Arial" pitchFamily="34" charset="0"/>
              </a:rPr>
              <a:t>………………...</a:t>
            </a:r>
          </a:p>
          <a:p>
            <a:pPr>
              <a:spcBef>
                <a:spcPct val="50000"/>
              </a:spcBef>
              <a:buFontTx/>
              <a:buAutoNum type="arabicPeriod"/>
              <a:defRPr/>
            </a:pPr>
            <a:r>
              <a:rPr lang="en-GB" b="1" dirty="0">
                <a:solidFill>
                  <a:srgbClr val="005250"/>
                </a:solidFill>
                <a:effectLst>
                  <a:outerShdw blurRad="38100" dist="38100" dir="2700000" algn="tl">
                    <a:srgbClr val="C0C0C0"/>
                  </a:outerShdw>
                </a:effectLst>
                <a:latin typeface="Arial" pitchFamily="34" charset="0"/>
                <a:cs typeface="Arial" pitchFamily="34" charset="0"/>
              </a:rPr>
              <a:t>………………...</a:t>
            </a:r>
          </a:p>
          <a:p>
            <a:pPr>
              <a:spcBef>
                <a:spcPct val="50000"/>
              </a:spcBef>
              <a:buFontTx/>
              <a:buAutoNum type="arabicPeriod"/>
              <a:defRPr/>
            </a:pPr>
            <a:r>
              <a:rPr lang="en-GB" b="1" dirty="0">
                <a:solidFill>
                  <a:srgbClr val="005250"/>
                </a:solidFill>
                <a:effectLst>
                  <a:outerShdw blurRad="38100" dist="38100" dir="2700000" algn="tl">
                    <a:srgbClr val="C0C0C0"/>
                  </a:outerShdw>
                </a:effectLst>
                <a:latin typeface="Arial" pitchFamily="34" charset="0"/>
                <a:cs typeface="Arial" pitchFamily="34" charset="0"/>
              </a:rPr>
              <a:t>…………………</a:t>
            </a:r>
          </a:p>
        </p:txBody>
      </p:sp>
      <p:sp>
        <p:nvSpPr>
          <p:cNvPr id="23" name="Text Box 8">
            <a:extLst>
              <a:ext uri="{FF2B5EF4-FFF2-40B4-BE49-F238E27FC236}">
                <a16:creationId xmlns:a16="http://schemas.microsoft.com/office/drawing/2014/main" id="{07E74A82-5871-460D-84FC-9E2675DF1221}"/>
              </a:ext>
            </a:extLst>
          </p:cNvPr>
          <p:cNvSpPr txBox="1">
            <a:spLocks noChangeArrowheads="1"/>
          </p:cNvSpPr>
          <p:nvPr userDrawn="1"/>
        </p:nvSpPr>
        <p:spPr bwMode="auto">
          <a:xfrm>
            <a:off x="8137358" y="2476500"/>
            <a:ext cx="2133600" cy="119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cs typeface="Arial" charset="0"/>
              </a:defRPr>
            </a:lvl1pPr>
            <a:lvl2pPr marL="800100" indent="-342900">
              <a:defRPr>
                <a:solidFill>
                  <a:schemeClr val="tx1"/>
                </a:solidFill>
                <a:latin typeface="Arial" charset="0"/>
                <a:cs typeface="Arial" charset="0"/>
              </a:defRPr>
            </a:lvl2pPr>
            <a:lvl3pPr marL="1257300" indent="-342900">
              <a:defRPr>
                <a:solidFill>
                  <a:schemeClr val="tx1"/>
                </a:solidFill>
                <a:latin typeface="Arial" charset="0"/>
                <a:cs typeface="Arial" charset="0"/>
              </a:defRPr>
            </a:lvl3pPr>
            <a:lvl4pPr marL="1714500" indent="-342900">
              <a:defRPr>
                <a:solidFill>
                  <a:schemeClr val="tx1"/>
                </a:solidFill>
                <a:latin typeface="Arial" charset="0"/>
                <a:cs typeface="Arial" charset="0"/>
              </a:defRPr>
            </a:lvl4pPr>
            <a:lvl5pPr marL="2171700" indent="-342900">
              <a:defRPr>
                <a:solidFill>
                  <a:schemeClr val="tx1"/>
                </a:solidFill>
                <a:latin typeface="Arial" charset="0"/>
                <a:cs typeface="Arial" charset="0"/>
              </a:defRPr>
            </a:lvl5pPr>
            <a:lvl6pPr marL="2628900" indent="-342900" fontAlgn="base">
              <a:spcBef>
                <a:spcPct val="0"/>
              </a:spcBef>
              <a:spcAft>
                <a:spcPct val="0"/>
              </a:spcAft>
              <a:defRPr>
                <a:solidFill>
                  <a:schemeClr val="tx1"/>
                </a:solidFill>
                <a:latin typeface="Arial" charset="0"/>
                <a:cs typeface="Arial" charset="0"/>
              </a:defRPr>
            </a:lvl6pPr>
            <a:lvl7pPr marL="3086100" indent="-342900" fontAlgn="base">
              <a:spcBef>
                <a:spcPct val="0"/>
              </a:spcBef>
              <a:spcAft>
                <a:spcPct val="0"/>
              </a:spcAft>
              <a:defRPr>
                <a:solidFill>
                  <a:schemeClr val="tx1"/>
                </a:solidFill>
                <a:latin typeface="Arial" charset="0"/>
                <a:cs typeface="Arial" charset="0"/>
              </a:defRPr>
            </a:lvl7pPr>
            <a:lvl8pPr marL="3543300" indent="-342900" fontAlgn="base">
              <a:spcBef>
                <a:spcPct val="0"/>
              </a:spcBef>
              <a:spcAft>
                <a:spcPct val="0"/>
              </a:spcAft>
              <a:defRPr>
                <a:solidFill>
                  <a:schemeClr val="tx1"/>
                </a:solidFill>
                <a:latin typeface="Arial" charset="0"/>
                <a:cs typeface="Arial" charset="0"/>
              </a:defRPr>
            </a:lvl8pPr>
            <a:lvl9pPr marL="4000500" indent="-342900" fontAlgn="base">
              <a:spcBef>
                <a:spcPct val="0"/>
              </a:spcBef>
              <a:spcAft>
                <a:spcPct val="0"/>
              </a:spcAft>
              <a:defRPr>
                <a:solidFill>
                  <a:schemeClr val="tx1"/>
                </a:solidFill>
                <a:latin typeface="Arial" charset="0"/>
                <a:cs typeface="Arial" charset="0"/>
              </a:defRPr>
            </a:lvl9pPr>
          </a:lstStyle>
          <a:p>
            <a:pPr>
              <a:spcBef>
                <a:spcPct val="50000"/>
              </a:spcBef>
              <a:buFontTx/>
              <a:buAutoNum type="arabicPeriod"/>
              <a:defRPr/>
            </a:pPr>
            <a:r>
              <a:rPr lang="en-GB" b="1" dirty="0">
                <a:solidFill>
                  <a:srgbClr val="005250"/>
                </a:solidFill>
                <a:effectLst>
                  <a:outerShdw blurRad="38100" dist="38100" dir="2700000" algn="tl">
                    <a:srgbClr val="C0C0C0"/>
                  </a:outerShdw>
                </a:effectLst>
                <a:latin typeface="Arial" pitchFamily="34" charset="0"/>
                <a:cs typeface="Arial" pitchFamily="34" charset="0"/>
              </a:rPr>
              <a:t>………………...</a:t>
            </a:r>
          </a:p>
          <a:p>
            <a:pPr>
              <a:spcBef>
                <a:spcPct val="50000"/>
              </a:spcBef>
              <a:buFontTx/>
              <a:buAutoNum type="arabicPeriod"/>
              <a:defRPr/>
            </a:pPr>
            <a:r>
              <a:rPr lang="en-GB" b="1" dirty="0">
                <a:solidFill>
                  <a:srgbClr val="005250"/>
                </a:solidFill>
                <a:effectLst>
                  <a:outerShdw blurRad="38100" dist="38100" dir="2700000" algn="tl">
                    <a:srgbClr val="C0C0C0"/>
                  </a:outerShdw>
                </a:effectLst>
                <a:latin typeface="Arial" pitchFamily="34" charset="0"/>
                <a:cs typeface="Arial" pitchFamily="34" charset="0"/>
              </a:rPr>
              <a:t>………………...</a:t>
            </a:r>
          </a:p>
          <a:p>
            <a:pPr>
              <a:spcBef>
                <a:spcPct val="50000"/>
              </a:spcBef>
              <a:buFontTx/>
              <a:buAutoNum type="arabicPeriod"/>
              <a:defRPr/>
            </a:pPr>
            <a:r>
              <a:rPr lang="en-GB" b="1" dirty="0">
                <a:solidFill>
                  <a:srgbClr val="005250"/>
                </a:solidFill>
                <a:effectLst>
                  <a:outerShdw blurRad="38100" dist="38100" dir="2700000" algn="tl">
                    <a:srgbClr val="C0C0C0"/>
                  </a:outerShdw>
                </a:effectLst>
                <a:latin typeface="Arial" pitchFamily="34" charset="0"/>
                <a:cs typeface="Arial" pitchFamily="34" charset="0"/>
              </a:rPr>
              <a:t>…………………</a:t>
            </a:r>
          </a:p>
        </p:txBody>
      </p:sp>
      <p:sp>
        <p:nvSpPr>
          <p:cNvPr id="24" name="Text Box 10">
            <a:extLst>
              <a:ext uri="{FF2B5EF4-FFF2-40B4-BE49-F238E27FC236}">
                <a16:creationId xmlns:a16="http://schemas.microsoft.com/office/drawing/2014/main" id="{F82E41CD-0751-472D-8BF8-1F72F66B9AF3}"/>
              </a:ext>
            </a:extLst>
          </p:cNvPr>
          <p:cNvSpPr txBox="1">
            <a:spLocks noChangeArrowheads="1"/>
          </p:cNvSpPr>
          <p:nvPr userDrawn="1"/>
        </p:nvSpPr>
        <p:spPr bwMode="auto">
          <a:xfrm>
            <a:off x="2727158" y="1866900"/>
            <a:ext cx="317031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GB" b="1" dirty="0">
                <a:solidFill>
                  <a:srgbClr val="005250"/>
                </a:solidFill>
                <a:latin typeface="Arial" pitchFamily="34" charset="0"/>
                <a:cs typeface="Arial" pitchFamily="34" charset="0"/>
              </a:rPr>
              <a:t>What I have learnt...</a:t>
            </a:r>
          </a:p>
        </p:txBody>
      </p:sp>
      <p:sp>
        <p:nvSpPr>
          <p:cNvPr id="25" name="Text Box 11">
            <a:extLst>
              <a:ext uri="{FF2B5EF4-FFF2-40B4-BE49-F238E27FC236}">
                <a16:creationId xmlns:a16="http://schemas.microsoft.com/office/drawing/2014/main" id="{10B087FE-9D9D-419B-AB84-82190AB80796}"/>
              </a:ext>
            </a:extLst>
          </p:cNvPr>
          <p:cNvSpPr txBox="1">
            <a:spLocks noChangeArrowheads="1"/>
          </p:cNvSpPr>
          <p:nvPr userDrawn="1"/>
        </p:nvSpPr>
        <p:spPr bwMode="auto">
          <a:xfrm>
            <a:off x="8137358" y="1943100"/>
            <a:ext cx="258546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GB" b="1" dirty="0">
                <a:solidFill>
                  <a:srgbClr val="005250"/>
                </a:solidFill>
                <a:latin typeface="Arial" pitchFamily="34" charset="0"/>
                <a:cs typeface="Arial" pitchFamily="34" charset="0"/>
              </a:rPr>
              <a:t>How I have learnt…</a:t>
            </a:r>
          </a:p>
        </p:txBody>
      </p:sp>
      <p:sp>
        <p:nvSpPr>
          <p:cNvPr id="26" name="Text Box 12">
            <a:extLst>
              <a:ext uri="{FF2B5EF4-FFF2-40B4-BE49-F238E27FC236}">
                <a16:creationId xmlns:a16="http://schemas.microsoft.com/office/drawing/2014/main" id="{BE84990A-AC07-4348-BF50-3B6481976172}"/>
              </a:ext>
            </a:extLst>
          </p:cNvPr>
          <p:cNvSpPr txBox="1">
            <a:spLocks noChangeArrowheads="1"/>
          </p:cNvSpPr>
          <p:nvPr userDrawn="1"/>
        </p:nvSpPr>
        <p:spPr bwMode="auto">
          <a:xfrm>
            <a:off x="4744648" y="4899025"/>
            <a:ext cx="368004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GB" b="1">
                <a:solidFill>
                  <a:srgbClr val="005250"/>
                </a:solidFill>
                <a:latin typeface="Arial" pitchFamily="34" charset="0"/>
                <a:cs typeface="Arial" pitchFamily="34" charset="0"/>
              </a:rPr>
              <a:t>What I still need to know…</a:t>
            </a:r>
          </a:p>
        </p:txBody>
      </p:sp>
    </p:spTree>
    <p:extLst>
      <p:ext uri="{BB962C8B-B14F-4D97-AF65-F5344CB8AC3E}">
        <p14:creationId xmlns:p14="http://schemas.microsoft.com/office/powerpoint/2010/main" val="258935311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Connect_Continuum">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CDBAB489-1009-4DEC-B08D-D23114AC689F}"/>
              </a:ext>
            </a:extLst>
          </p:cNvPr>
          <p:cNvSpPr txBox="1"/>
          <p:nvPr userDrawn="1"/>
        </p:nvSpPr>
        <p:spPr>
          <a:xfrm>
            <a:off x="224589" y="1501554"/>
            <a:ext cx="11595936" cy="923330"/>
          </a:xfrm>
          <a:prstGeom prst="rect">
            <a:avLst/>
          </a:prstGeom>
          <a:noFill/>
        </p:spPr>
        <p:txBody>
          <a:bodyPr wrap="square" rtlCol="0">
            <a:spAutoFit/>
          </a:bodyPr>
          <a:lstStyle/>
          <a:p>
            <a:r>
              <a:rPr lang="en-GB" sz="5400" dirty="0"/>
              <a:t>Place the information on the continuum</a:t>
            </a:r>
            <a:endParaRPr lang="en-GB" sz="2800" b="0" dirty="0">
              <a:latin typeface="+mn-lt"/>
            </a:endParaRPr>
          </a:p>
        </p:txBody>
      </p:sp>
      <p:cxnSp>
        <p:nvCxnSpPr>
          <p:cNvPr id="6" name="Straight Arrow Connector 5">
            <a:extLst>
              <a:ext uri="{FF2B5EF4-FFF2-40B4-BE49-F238E27FC236}">
                <a16:creationId xmlns:a16="http://schemas.microsoft.com/office/drawing/2014/main" id="{A6B3A904-8677-49B9-9A96-3AF26241F26B}"/>
              </a:ext>
            </a:extLst>
          </p:cNvPr>
          <p:cNvCxnSpPr>
            <a:cxnSpLocks/>
          </p:cNvCxnSpPr>
          <p:nvPr userDrawn="1"/>
        </p:nvCxnSpPr>
        <p:spPr>
          <a:xfrm flipH="1">
            <a:off x="2133600" y="4589890"/>
            <a:ext cx="3962401" cy="0"/>
          </a:xfrm>
          <a:prstGeom prst="straightConnector1">
            <a:avLst/>
          </a:prstGeom>
          <a:ln w="5715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861B1962-F920-4C29-8E41-D6FC0F01BC8F}"/>
              </a:ext>
            </a:extLst>
          </p:cNvPr>
          <p:cNvCxnSpPr>
            <a:cxnSpLocks/>
          </p:cNvCxnSpPr>
          <p:nvPr userDrawn="1"/>
        </p:nvCxnSpPr>
        <p:spPr>
          <a:xfrm>
            <a:off x="6096000" y="4589890"/>
            <a:ext cx="3962400" cy="0"/>
          </a:xfrm>
          <a:prstGeom prst="straightConnector1">
            <a:avLst/>
          </a:prstGeom>
          <a:ln w="57150">
            <a:solidFill>
              <a:srgbClr val="002060"/>
            </a:solidFill>
            <a:tailEnd type="triangle"/>
          </a:ln>
        </p:spPr>
        <p:style>
          <a:lnRef idx="1">
            <a:schemeClr val="accent1"/>
          </a:lnRef>
          <a:fillRef idx="0">
            <a:schemeClr val="accent1"/>
          </a:fillRef>
          <a:effectRef idx="0">
            <a:schemeClr val="accent1"/>
          </a:effectRef>
          <a:fontRef idx="minor">
            <a:schemeClr val="tx1"/>
          </a:fontRef>
        </p:style>
      </p:cxnSp>
      <p:sp>
        <p:nvSpPr>
          <p:cNvPr id="8" name="Text Placeholder 16">
            <a:extLst>
              <a:ext uri="{FF2B5EF4-FFF2-40B4-BE49-F238E27FC236}">
                <a16:creationId xmlns:a16="http://schemas.microsoft.com/office/drawing/2014/main" id="{A38F9D8B-48FF-4068-90B4-CAFAB58BF49E}"/>
              </a:ext>
            </a:extLst>
          </p:cNvPr>
          <p:cNvSpPr>
            <a:spLocks noGrp="1"/>
          </p:cNvSpPr>
          <p:nvPr>
            <p:ph type="body" sz="quarter" idx="11"/>
          </p:nvPr>
        </p:nvSpPr>
        <p:spPr>
          <a:xfrm>
            <a:off x="8051800" y="4840905"/>
            <a:ext cx="3768725" cy="7826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Text Placeholder 16">
            <a:extLst>
              <a:ext uri="{FF2B5EF4-FFF2-40B4-BE49-F238E27FC236}">
                <a16:creationId xmlns:a16="http://schemas.microsoft.com/office/drawing/2014/main" id="{D58FD2A4-AE6F-475F-AFB2-1744B4CF872B}"/>
              </a:ext>
            </a:extLst>
          </p:cNvPr>
          <p:cNvSpPr>
            <a:spLocks noGrp="1"/>
          </p:cNvSpPr>
          <p:nvPr>
            <p:ph type="body" sz="quarter" idx="13"/>
          </p:nvPr>
        </p:nvSpPr>
        <p:spPr>
          <a:xfrm>
            <a:off x="449012" y="3545774"/>
            <a:ext cx="3768725" cy="7826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51738930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Connect_Venn">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B7918255-302E-4854-9F14-DE691DA66702}"/>
              </a:ext>
            </a:extLst>
          </p:cNvPr>
          <p:cNvSpPr txBox="1"/>
          <p:nvPr userDrawn="1"/>
        </p:nvSpPr>
        <p:spPr>
          <a:xfrm>
            <a:off x="224589" y="1501554"/>
            <a:ext cx="11595936" cy="923330"/>
          </a:xfrm>
          <a:prstGeom prst="rect">
            <a:avLst/>
          </a:prstGeom>
          <a:noFill/>
        </p:spPr>
        <p:txBody>
          <a:bodyPr wrap="square" rtlCol="0">
            <a:spAutoFit/>
          </a:bodyPr>
          <a:lstStyle/>
          <a:p>
            <a:r>
              <a:rPr lang="en-GB" sz="5400" dirty="0"/>
              <a:t>Place the information in the Venn</a:t>
            </a:r>
            <a:endParaRPr lang="en-GB" sz="2800" b="0" dirty="0">
              <a:latin typeface="+mn-lt"/>
            </a:endParaRPr>
          </a:p>
        </p:txBody>
      </p:sp>
      <p:sp>
        <p:nvSpPr>
          <p:cNvPr id="6" name="Text Placeholder 16">
            <a:extLst>
              <a:ext uri="{FF2B5EF4-FFF2-40B4-BE49-F238E27FC236}">
                <a16:creationId xmlns:a16="http://schemas.microsoft.com/office/drawing/2014/main" id="{41C24B21-1E6C-4F96-A238-0DBA63F94E45}"/>
              </a:ext>
            </a:extLst>
          </p:cNvPr>
          <p:cNvSpPr>
            <a:spLocks noGrp="1"/>
          </p:cNvSpPr>
          <p:nvPr>
            <p:ph type="body" sz="quarter" idx="11"/>
          </p:nvPr>
        </p:nvSpPr>
        <p:spPr>
          <a:xfrm>
            <a:off x="8051800" y="2458939"/>
            <a:ext cx="3768725" cy="7826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Text Placeholder 16">
            <a:extLst>
              <a:ext uri="{FF2B5EF4-FFF2-40B4-BE49-F238E27FC236}">
                <a16:creationId xmlns:a16="http://schemas.microsoft.com/office/drawing/2014/main" id="{8376610E-DE06-41AA-8D73-3DF492140612}"/>
              </a:ext>
            </a:extLst>
          </p:cNvPr>
          <p:cNvSpPr>
            <a:spLocks noGrp="1"/>
          </p:cNvSpPr>
          <p:nvPr>
            <p:ph type="body" sz="quarter" idx="13"/>
          </p:nvPr>
        </p:nvSpPr>
        <p:spPr>
          <a:xfrm>
            <a:off x="364097" y="2458939"/>
            <a:ext cx="3768725" cy="7826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graphicFrame>
        <p:nvGraphicFramePr>
          <p:cNvPr id="8" name="Diagram 7">
            <a:extLst>
              <a:ext uri="{FF2B5EF4-FFF2-40B4-BE49-F238E27FC236}">
                <a16:creationId xmlns:a16="http://schemas.microsoft.com/office/drawing/2014/main" id="{405356F1-33E9-43D8-9F86-D3BCCE4BC778}"/>
              </a:ext>
            </a:extLst>
          </p:cNvPr>
          <p:cNvGraphicFramePr/>
          <p:nvPr userDrawn="1">
            <p:extLst>
              <p:ext uri="{D42A27DB-BD31-4B8C-83A1-F6EECF244321}">
                <p14:modId xmlns:p14="http://schemas.microsoft.com/office/powerpoint/2010/main" val="1626107242"/>
              </p:ext>
            </p:extLst>
          </p:nvPr>
        </p:nvGraphicFramePr>
        <p:xfrm>
          <a:off x="2974557" y="2616883"/>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9933326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Connect_ABCReview">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9" name="TextBox 8">
            <a:extLst>
              <a:ext uri="{FF2B5EF4-FFF2-40B4-BE49-F238E27FC236}">
                <a16:creationId xmlns:a16="http://schemas.microsoft.com/office/drawing/2014/main" id="{4363DD58-A5F5-40E3-95FB-5374AC6E6509}"/>
              </a:ext>
            </a:extLst>
          </p:cNvPr>
          <p:cNvSpPr txBox="1"/>
          <p:nvPr userDrawn="1"/>
        </p:nvSpPr>
        <p:spPr>
          <a:xfrm>
            <a:off x="212271" y="1501554"/>
            <a:ext cx="11739097" cy="4247317"/>
          </a:xfrm>
          <a:prstGeom prst="rect">
            <a:avLst/>
          </a:prstGeom>
          <a:noFill/>
        </p:spPr>
        <p:txBody>
          <a:bodyPr wrap="square" rtlCol="0">
            <a:spAutoFit/>
          </a:bodyPr>
          <a:lstStyle/>
          <a:p>
            <a:r>
              <a:rPr lang="en-GB" sz="5400" dirty="0"/>
              <a:t>ABC Review</a:t>
            </a:r>
          </a:p>
          <a:p>
            <a:pPr marL="0" indent="0">
              <a:buFont typeface="+mj-lt"/>
              <a:buNone/>
            </a:pPr>
            <a:endParaRPr lang="en-GB" sz="2400" dirty="0">
              <a:latin typeface="+mn-lt"/>
            </a:endParaRPr>
          </a:p>
          <a:p>
            <a:pPr marL="0" indent="0">
              <a:buFont typeface="+mj-lt"/>
              <a:buNone/>
            </a:pPr>
            <a:r>
              <a:rPr lang="en-GB" sz="2400" dirty="0">
                <a:latin typeface="+mn-lt"/>
              </a:rPr>
              <a:t>Swap work with the person next to you then….</a:t>
            </a:r>
          </a:p>
          <a:p>
            <a:pPr marL="0" indent="0">
              <a:buFont typeface="+mj-lt"/>
              <a:buNone/>
            </a:pPr>
            <a:r>
              <a:rPr lang="en-GB" sz="2400" dirty="0">
                <a:latin typeface="+mn-lt"/>
              </a:rPr>
              <a:t>	</a:t>
            </a:r>
          </a:p>
          <a:p>
            <a:pPr marL="0" indent="0">
              <a:buFont typeface="+mj-lt"/>
              <a:buNone/>
            </a:pPr>
            <a:r>
              <a:rPr lang="en-GB" sz="2400" dirty="0">
                <a:latin typeface="+mn-lt"/>
              </a:rPr>
              <a:t>	</a:t>
            </a:r>
            <a:r>
              <a:rPr lang="en-GB" sz="3200" b="1" dirty="0">
                <a:solidFill>
                  <a:srgbClr val="FF0000"/>
                </a:solidFill>
                <a:latin typeface="+mn-lt"/>
              </a:rPr>
              <a:t>A</a:t>
            </a:r>
            <a:r>
              <a:rPr lang="en-GB" sz="2400" dirty="0">
                <a:latin typeface="+mn-lt"/>
              </a:rPr>
              <a:t>dd something</a:t>
            </a:r>
          </a:p>
          <a:p>
            <a:pPr marL="0" indent="0">
              <a:buFont typeface="+mj-lt"/>
              <a:buNone/>
            </a:pPr>
            <a:r>
              <a:rPr lang="en-GB" sz="2400" dirty="0">
                <a:latin typeface="+mn-lt"/>
              </a:rPr>
              <a:t>	</a:t>
            </a:r>
          </a:p>
          <a:p>
            <a:pPr marL="0" indent="0">
              <a:buFont typeface="+mj-lt"/>
              <a:buNone/>
            </a:pPr>
            <a:r>
              <a:rPr lang="en-GB" sz="2400" dirty="0">
                <a:latin typeface="+mn-lt"/>
              </a:rPr>
              <a:t>	</a:t>
            </a:r>
            <a:r>
              <a:rPr lang="en-GB" sz="3200" b="1" dirty="0">
                <a:solidFill>
                  <a:srgbClr val="FF0000"/>
                </a:solidFill>
                <a:latin typeface="+mn-lt"/>
              </a:rPr>
              <a:t>B</a:t>
            </a:r>
            <a:r>
              <a:rPr lang="en-GB" sz="2400" dirty="0">
                <a:latin typeface="+mn-lt"/>
              </a:rPr>
              <a:t>ack something up</a:t>
            </a:r>
          </a:p>
          <a:p>
            <a:pPr marL="0" indent="0">
              <a:buFont typeface="+mj-lt"/>
              <a:buNone/>
            </a:pPr>
            <a:r>
              <a:rPr lang="en-GB" sz="2400" dirty="0">
                <a:latin typeface="+mn-lt"/>
              </a:rPr>
              <a:t>	</a:t>
            </a:r>
          </a:p>
          <a:p>
            <a:pPr marL="0" indent="0">
              <a:buFont typeface="+mj-lt"/>
              <a:buNone/>
            </a:pPr>
            <a:r>
              <a:rPr lang="en-GB" sz="2400" dirty="0">
                <a:latin typeface="+mn-lt"/>
              </a:rPr>
              <a:t>	</a:t>
            </a:r>
            <a:r>
              <a:rPr lang="en-GB" sz="3200" b="1" dirty="0">
                <a:solidFill>
                  <a:srgbClr val="FF0000"/>
                </a:solidFill>
                <a:latin typeface="+mn-lt"/>
              </a:rPr>
              <a:t>C</a:t>
            </a:r>
            <a:r>
              <a:rPr lang="en-GB" sz="2400" dirty="0">
                <a:latin typeface="+mn-lt"/>
              </a:rPr>
              <a:t>orrect something</a:t>
            </a:r>
          </a:p>
        </p:txBody>
      </p:sp>
    </p:spTree>
    <p:extLst>
      <p:ext uri="{BB962C8B-B14F-4D97-AF65-F5344CB8AC3E}">
        <p14:creationId xmlns:p14="http://schemas.microsoft.com/office/powerpoint/2010/main" val="405363876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Connect_BSG">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A163BB94-6730-4B46-A834-CDBA9697BD78}"/>
              </a:ext>
            </a:extLst>
          </p:cNvPr>
          <p:cNvSpPr txBox="1"/>
          <p:nvPr userDrawn="1"/>
        </p:nvSpPr>
        <p:spPr>
          <a:xfrm>
            <a:off x="364097" y="1551083"/>
            <a:ext cx="461665" cy="1584176"/>
          </a:xfrm>
          <a:prstGeom prst="rect">
            <a:avLst/>
          </a:prstGeom>
          <a:solidFill>
            <a:srgbClr val="CC6600"/>
          </a:solidFill>
        </p:spPr>
        <p:txBody>
          <a:bodyPr vert="vert270" wrap="square" rtlCol="0">
            <a:spAutoFit/>
          </a:bodyPr>
          <a:lstStyle/>
          <a:p>
            <a:pPr algn="r"/>
            <a:r>
              <a:rPr lang="en-GB" dirty="0"/>
              <a:t>BRONZE</a:t>
            </a:r>
          </a:p>
        </p:txBody>
      </p:sp>
      <p:sp>
        <p:nvSpPr>
          <p:cNvPr id="6" name="TextBox 5">
            <a:extLst>
              <a:ext uri="{FF2B5EF4-FFF2-40B4-BE49-F238E27FC236}">
                <a16:creationId xmlns:a16="http://schemas.microsoft.com/office/drawing/2014/main" id="{A79DB473-730A-4C81-AB89-5E4B3D741520}"/>
              </a:ext>
            </a:extLst>
          </p:cNvPr>
          <p:cNvSpPr txBox="1"/>
          <p:nvPr userDrawn="1"/>
        </p:nvSpPr>
        <p:spPr>
          <a:xfrm>
            <a:off x="364097" y="3226670"/>
            <a:ext cx="461665" cy="1584176"/>
          </a:xfrm>
          <a:prstGeom prst="rect">
            <a:avLst/>
          </a:prstGeom>
          <a:solidFill>
            <a:schemeClr val="bg1">
              <a:lumMod val="75000"/>
            </a:schemeClr>
          </a:solidFill>
        </p:spPr>
        <p:txBody>
          <a:bodyPr vert="vert270" wrap="square" rtlCol="0">
            <a:spAutoFit/>
          </a:bodyPr>
          <a:lstStyle/>
          <a:p>
            <a:pPr algn="r"/>
            <a:r>
              <a:rPr lang="en-GB" dirty="0"/>
              <a:t>SILVER</a:t>
            </a:r>
          </a:p>
        </p:txBody>
      </p:sp>
      <p:sp>
        <p:nvSpPr>
          <p:cNvPr id="7" name="TextBox 6">
            <a:extLst>
              <a:ext uri="{FF2B5EF4-FFF2-40B4-BE49-F238E27FC236}">
                <a16:creationId xmlns:a16="http://schemas.microsoft.com/office/drawing/2014/main" id="{4DFFC7B4-171B-41A6-A213-0D9D79C7B973}"/>
              </a:ext>
            </a:extLst>
          </p:cNvPr>
          <p:cNvSpPr txBox="1"/>
          <p:nvPr userDrawn="1"/>
        </p:nvSpPr>
        <p:spPr>
          <a:xfrm>
            <a:off x="364097" y="4902257"/>
            <a:ext cx="461665" cy="1584176"/>
          </a:xfrm>
          <a:prstGeom prst="rect">
            <a:avLst/>
          </a:prstGeom>
          <a:solidFill>
            <a:srgbClr val="FFC000"/>
          </a:solidFill>
        </p:spPr>
        <p:txBody>
          <a:bodyPr vert="vert270" wrap="square" rtlCol="0">
            <a:spAutoFit/>
          </a:bodyPr>
          <a:lstStyle/>
          <a:p>
            <a:pPr algn="r"/>
            <a:r>
              <a:rPr lang="en-GB" dirty="0"/>
              <a:t>GOLD</a:t>
            </a:r>
          </a:p>
        </p:txBody>
      </p:sp>
      <p:pic>
        <p:nvPicPr>
          <p:cNvPr id="8" name="Picture 7" descr="&lt;strong&gt;Trophy&lt;/strong&gt; Cup on &lt;strong&gt;Podium&lt;/strong&gt; by AnnArtshock">
            <a:extLst>
              <a:ext uri="{FF2B5EF4-FFF2-40B4-BE49-F238E27FC236}">
                <a16:creationId xmlns:a16="http://schemas.microsoft.com/office/drawing/2014/main" id="{D1ACAE40-B74D-4485-BCDD-95AF5F290FF4}"/>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60062" t="23605" r="-104" b="58884"/>
          <a:stretch/>
        </p:blipFill>
        <p:spPr>
          <a:xfrm>
            <a:off x="378905" y="2631203"/>
            <a:ext cx="432048" cy="504056"/>
          </a:xfrm>
          <a:prstGeom prst="rect">
            <a:avLst/>
          </a:prstGeom>
        </p:spPr>
      </p:pic>
      <p:pic>
        <p:nvPicPr>
          <p:cNvPr id="9" name="Picture 8" descr="&lt;strong&gt;Trophy&lt;/strong&gt; Cup on &lt;strong&gt;Podium&lt;/strong&gt; by AnnArtshock">
            <a:extLst>
              <a:ext uri="{FF2B5EF4-FFF2-40B4-BE49-F238E27FC236}">
                <a16:creationId xmlns:a16="http://schemas.microsoft.com/office/drawing/2014/main" id="{DEB5B00C-FD28-444F-BAAC-5D4ACED36ED7}"/>
              </a:ext>
            </a:extLst>
          </p:cNvPr>
          <p:cNvPicPr>
            <a:picLocks noChangeAspect="1"/>
          </p:cNvPicPr>
          <p:nvPr userDrawn="1"/>
        </p:nvPicPr>
        <p:blipFill rotWithShape="1">
          <a:blip r:embed="rId4" cstate="print">
            <a:extLst>
              <a:ext uri="{28A0092B-C50C-407E-A947-70E740481C1C}">
                <a14:useLocalDpi xmlns:a14="http://schemas.microsoft.com/office/drawing/2010/main" val="0"/>
              </a:ext>
            </a:extLst>
          </a:blip>
          <a:srcRect l="-1060" t="24439" r="61018" b="58050"/>
          <a:stretch/>
        </p:blipFill>
        <p:spPr>
          <a:xfrm>
            <a:off x="371340" y="4306790"/>
            <a:ext cx="432048" cy="504056"/>
          </a:xfrm>
          <a:prstGeom prst="rect">
            <a:avLst/>
          </a:prstGeom>
        </p:spPr>
      </p:pic>
      <p:pic>
        <p:nvPicPr>
          <p:cNvPr id="10" name="Picture 9" descr="&lt;strong&gt;Trophy&lt;/strong&gt; Cup on &lt;strong&gt;Podium&lt;/strong&gt; by AnnArtshock">
            <a:extLst>
              <a:ext uri="{FF2B5EF4-FFF2-40B4-BE49-F238E27FC236}">
                <a16:creationId xmlns:a16="http://schemas.microsoft.com/office/drawing/2014/main" id="{2F2654ED-D3BC-47C2-BB05-821B11F5F276}"/>
              </a:ext>
            </a:extLst>
          </p:cNvPr>
          <p:cNvPicPr>
            <a:picLocks noChangeAspect="1"/>
          </p:cNvPicPr>
          <p:nvPr userDrawn="1"/>
        </p:nvPicPr>
        <p:blipFill rotWithShape="1">
          <a:blip r:embed="rId5" cstate="print">
            <a:extLst>
              <a:ext uri="{28A0092B-C50C-407E-A947-70E740481C1C}">
                <a14:useLocalDpi xmlns:a14="http://schemas.microsoft.com/office/drawing/2010/main" val="0"/>
              </a:ext>
            </a:extLst>
          </a:blip>
          <a:srcRect l="26695" t="17608" r="33263" b="64881"/>
          <a:stretch/>
        </p:blipFill>
        <p:spPr>
          <a:xfrm>
            <a:off x="378905" y="5980442"/>
            <a:ext cx="432048" cy="504056"/>
          </a:xfrm>
          <a:prstGeom prst="rect">
            <a:avLst/>
          </a:prstGeom>
        </p:spPr>
      </p:pic>
      <p:sp>
        <p:nvSpPr>
          <p:cNvPr id="12" name="Text Placeholder 11">
            <a:extLst>
              <a:ext uri="{FF2B5EF4-FFF2-40B4-BE49-F238E27FC236}">
                <a16:creationId xmlns:a16="http://schemas.microsoft.com/office/drawing/2014/main" id="{B04A8D39-AEF6-422A-A9AD-D6FC3E6946AB}"/>
              </a:ext>
            </a:extLst>
          </p:cNvPr>
          <p:cNvSpPr>
            <a:spLocks noGrp="1"/>
          </p:cNvSpPr>
          <p:nvPr>
            <p:ph type="body" sz="quarter" idx="10"/>
          </p:nvPr>
        </p:nvSpPr>
        <p:spPr>
          <a:xfrm>
            <a:off x="825500" y="1550988"/>
            <a:ext cx="11002963" cy="1584325"/>
          </a:xfrm>
          <a:solidFill>
            <a:srgbClr val="CC6600"/>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3" name="Text Placeholder 11">
            <a:extLst>
              <a:ext uri="{FF2B5EF4-FFF2-40B4-BE49-F238E27FC236}">
                <a16:creationId xmlns:a16="http://schemas.microsoft.com/office/drawing/2014/main" id="{789154F2-9C42-4ED8-ABCC-6E297CD06B4F}"/>
              </a:ext>
            </a:extLst>
          </p:cNvPr>
          <p:cNvSpPr>
            <a:spLocks noGrp="1"/>
          </p:cNvSpPr>
          <p:nvPr>
            <p:ph type="body" sz="quarter" idx="11"/>
          </p:nvPr>
        </p:nvSpPr>
        <p:spPr>
          <a:xfrm>
            <a:off x="824940" y="4902182"/>
            <a:ext cx="11002963" cy="1584325"/>
          </a:xfrm>
          <a:solidFill>
            <a:srgbClr val="FFC000"/>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4" name="Text Placeholder 11">
            <a:extLst>
              <a:ext uri="{FF2B5EF4-FFF2-40B4-BE49-F238E27FC236}">
                <a16:creationId xmlns:a16="http://schemas.microsoft.com/office/drawing/2014/main" id="{FD283848-B92A-4FD6-AE50-A3972C902107}"/>
              </a:ext>
            </a:extLst>
          </p:cNvPr>
          <p:cNvSpPr>
            <a:spLocks noGrp="1"/>
          </p:cNvSpPr>
          <p:nvPr>
            <p:ph type="body" sz="quarter" idx="12"/>
          </p:nvPr>
        </p:nvSpPr>
        <p:spPr>
          <a:xfrm>
            <a:off x="833005" y="3226521"/>
            <a:ext cx="11002963" cy="1584325"/>
          </a:xfrm>
          <a:solidFill>
            <a:srgbClr val="BFBFBF"/>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52600785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Connect_357">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36EAF514-7579-46A7-8A9D-B6AE508A0854}"/>
              </a:ext>
            </a:extLst>
          </p:cNvPr>
          <p:cNvSpPr txBox="1"/>
          <p:nvPr userDrawn="1"/>
        </p:nvSpPr>
        <p:spPr>
          <a:xfrm>
            <a:off x="364097" y="1551083"/>
            <a:ext cx="615553" cy="1584176"/>
          </a:xfrm>
          <a:prstGeom prst="rect">
            <a:avLst/>
          </a:prstGeom>
          <a:solidFill>
            <a:srgbClr val="FF0000"/>
          </a:solidFill>
        </p:spPr>
        <p:txBody>
          <a:bodyPr vert="vert270" wrap="square" rtlCol="0">
            <a:spAutoFit/>
          </a:bodyPr>
          <a:lstStyle/>
          <a:p>
            <a:pPr algn="ctr"/>
            <a:r>
              <a:rPr lang="en-GB" sz="2800" dirty="0"/>
              <a:t>Level 3</a:t>
            </a:r>
          </a:p>
        </p:txBody>
      </p:sp>
      <p:sp>
        <p:nvSpPr>
          <p:cNvPr id="6" name="TextBox 5">
            <a:extLst>
              <a:ext uri="{FF2B5EF4-FFF2-40B4-BE49-F238E27FC236}">
                <a16:creationId xmlns:a16="http://schemas.microsoft.com/office/drawing/2014/main" id="{6E6C490D-7786-4977-83B7-1FE173D11126}"/>
              </a:ext>
            </a:extLst>
          </p:cNvPr>
          <p:cNvSpPr txBox="1"/>
          <p:nvPr userDrawn="1"/>
        </p:nvSpPr>
        <p:spPr>
          <a:xfrm>
            <a:off x="364097" y="3226670"/>
            <a:ext cx="615553" cy="1584176"/>
          </a:xfrm>
          <a:prstGeom prst="rect">
            <a:avLst/>
          </a:prstGeom>
          <a:solidFill>
            <a:srgbClr val="FFC000"/>
          </a:solidFill>
        </p:spPr>
        <p:txBody>
          <a:bodyPr vert="vert270" wrap="square" rtlCol="0">
            <a:spAutoFit/>
          </a:bodyPr>
          <a:lstStyle/>
          <a:p>
            <a:pPr algn="ctr"/>
            <a:r>
              <a:rPr lang="en-GB" sz="2800" dirty="0"/>
              <a:t>Level 5</a:t>
            </a:r>
          </a:p>
        </p:txBody>
      </p:sp>
      <p:sp>
        <p:nvSpPr>
          <p:cNvPr id="7" name="TextBox 6">
            <a:extLst>
              <a:ext uri="{FF2B5EF4-FFF2-40B4-BE49-F238E27FC236}">
                <a16:creationId xmlns:a16="http://schemas.microsoft.com/office/drawing/2014/main" id="{FECECAE8-5604-44B1-B6B2-E502BB42A4A9}"/>
              </a:ext>
            </a:extLst>
          </p:cNvPr>
          <p:cNvSpPr txBox="1"/>
          <p:nvPr userDrawn="1"/>
        </p:nvSpPr>
        <p:spPr>
          <a:xfrm>
            <a:off x="364097" y="4902257"/>
            <a:ext cx="615553" cy="1584176"/>
          </a:xfrm>
          <a:prstGeom prst="rect">
            <a:avLst/>
          </a:prstGeom>
          <a:solidFill>
            <a:srgbClr val="92D050"/>
          </a:solidFill>
        </p:spPr>
        <p:txBody>
          <a:bodyPr vert="vert270" wrap="square" rtlCol="0">
            <a:spAutoFit/>
          </a:bodyPr>
          <a:lstStyle/>
          <a:p>
            <a:pPr algn="ctr"/>
            <a:r>
              <a:rPr lang="en-GB" sz="2800" dirty="0"/>
              <a:t>Level 7</a:t>
            </a:r>
          </a:p>
        </p:txBody>
      </p:sp>
      <p:sp>
        <p:nvSpPr>
          <p:cNvPr id="8" name="Text Placeholder 11">
            <a:extLst>
              <a:ext uri="{FF2B5EF4-FFF2-40B4-BE49-F238E27FC236}">
                <a16:creationId xmlns:a16="http://schemas.microsoft.com/office/drawing/2014/main" id="{D7B2315A-10F5-496C-951E-92D81644B663}"/>
              </a:ext>
            </a:extLst>
          </p:cNvPr>
          <p:cNvSpPr>
            <a:spLocks noGrp="1"/>
          </p:cNvSpPr>
          <p:nvPr>
            <p:ph type="body" sz="quarter" idx="10"/>
          </p:nvPr>
        </p:nvSpPr>
        <p:spPr>
          <a:xfrm>
            <a:off x="979650" y="1550988"/>
            <a:ext cx="10848813" cy="1584325"/>
          </a:xfrm>
          <a:solidFill>
            <a:srgbClr val="FF0000"/>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9" name="Text Placeholder 11">
            <a:extLst>
              <a:ext uri="{FF2B5EF4-FFF2-40B4-BE49-F238E27FC236}">
                <a16:creationId xmlns:a16="http://schemas.microsoft.com/office/drawing/2014/main" id="{85F0857A-5944-4CF0-A806-5B14DAE8F0B4}"/>
              </a:ext>
            </a:extLst>
          </p:cNvPr>
          <p:cNvSpPr>
            <a:spLocks noGrp="1"/>
          </p:cNvSpPr>
          <p:nvPr>
            <p:ph type="body" sz="quarter" idx="11"/>
          </p:nvPr>
        </p:nvSpPr>
        <p:spPr>
          <a:xfrm>
            <a:off x="971585" y="4902182"/>
            <a:ext cx="10856318" cy="1584325"/>
          </a:xfrm>
          <a:solidFill>
            <a:srgbClr val="92D050"/>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0" name="Text Placeholder 11">
            <a:extLst>
              <a:ext uri="{FF2B5EF4-FFF2-40B4-BE49-F238E27FC236}">
                <a16:creationId xmlns:a16="http://schemas.microsoft.com/office/drawing/2014/main" id="{752576AD-86A7-4273-9F5C-FB9C3C9B25C2}"/>
              </a:ext>
            </a:extLst>
          </p:cNvPr>
          <p:cNvSpPr>
            <a:spLocks noGrp="1"/>
          </p:cNvSpPr>
          <p:nvPr>
            <p:ph type="body" sz="quarter" idx="12"/>
          </p:nvPr>
        </p:nvSpPr>
        <p:spPr>
          <a:xfrm>
            <a:off x="979650" y="3226521"/>
            <a:ext cx="10856318" cy="1584325"/>
          </a:xfrm>
          <a:solidFill>
            <a:srgbClr val="FFC000"/>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315038718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Connect_579">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36EAF514-7579-46A7-8A9D-B6AE508A0854}"/>
              </a:ext>
            </a:extLst>
          </p:cNvPr>
          <p:cNvSpPr txBox="1"/>
          <p:nvPr userDrawn="1"/>
        </p:nvSpPr>
        <p:spPr>
          <a:xfrm>
            <a:off x="364097" y="1551083"/>
            <a:ext cx="615553" cy="1584176"/>
          </a:xfrm>
          <a:prstGeom prst="rect">
            <a:avLst/>
          </a:prstGeom>
          <a:solidFill>
            <a:srgbClr val="FF0000"/>
          </a:solidFill>
        </p:spPr>
        <p:txBody>
          <a:bodyPr vert="vert270" wrap="square" rtlCol="0">
            <a:spAutoFit/>
          </a:bodyPr>
          <a:lstStyle/>
          <a:p>
            <a:pPr algn="ctr"/>
            <a:r>
              <a:rPr lang="en-GB" sz="2800" dirty="0"/>
              <a:t>Level 5</a:t>
            </a:r>
          </a:p>
        </p:txBody>
      </p:sp>
      <p:sp>
        <p:nvSpPr>
          <p:cNvPr id="6" name="TextBox 5">
            <a:extLst>
              <a:ext uri="{FF2B5EF4-FFF2-40B4-BE49-F238E27FC236}">
                <a16:creationId xmlns:a16="http://schemas.microsoft.com/office/drawing/2014/main" id="{6E6C490D-7786-4977-83B7-1FE173D11126}"/>
              </a:ext>
            </a:extLst>
          </p:cNvPr>
          <p:cNvSpPr txBox="1"/>
          <p:nvPr userDrawn="1"/>
        </p:nvSpPr>
        <p:spPr>
          <a:xfrm>
            <a:off x="364097" y="3226670"/>
            <a:ext cx="615553" cy="1584176"/>
          </a:xfrm>
          <a:prstGeom prst="rect">
            <a:avLst/>
          </a:prstGeom>
          <a:solidFill>
            <a:srgbClr val="FFC000"/>
          </a:solidFill>
        </p:spPr>
        <p:txBody>
          <a:bodyPr vert="vert270" wrap="square" rtlCol="0">
            <a:spAutoFit/>
          </a:bodyPr>
          <a:lstStyle/>
          <a:p>
            <a:pPr algn="ctr"/>
            <a:r>
              <a:rPr lang="en-GB" sz="2800" dirty="0"/>
              <a:t>Level 7</a:t>
            </a:r>
          </a:p>
        </p:txBody>
      </p:sp>
      <p:sp>
        <p:nvSpPr>
          <p:cNvPr id="7" name="TextBox 6">
            <a:extLst>
              <a:ext uri="{FF2B5EF4-FFF2-40B4-BE49-F238E27FC236}">
                <a16:creationId xmlns:a16="http://schemas.microsoft.com/office/drawing/2014/main" id="{FECECAE8-5604-44B1-B6B2-E502BB42A4A9}"/>
              </a:ext>
            </a:extLst>
          </p:cNvPr>
          <p:cNvSpPr txBox="1"/>
          <p:nvPr userDrawn="1"/>
        </p:nvSpPr>
        <p:spPr>
          <a:xfrm>
            <a:off x="364097" y="4902257"/>
            <a:ext cx="615553" cy="1584176"/>
          </a:xfrm>
          <a:prstGeom prst="rect">
            <a:avLst/>
          </a:prstGeom>
          <a:solidFill>
            <a:srgbClr val="92D050"/>
          </a:solidFill>
        </p:spPr>
        <p:txBody>
          <a:bodyPr vert="vert270" wrap="square" rtlCol="0">
            <a:spAutoFit/>
          </a:bodyPr>
          <a:lstStyle/>
          <a:p>
            <a:pPr algn="ctr"/>
            <a:r>
              <a:rPr lang="en-GB" sz="2800" dirty="0"/>
              <a:t>Level 9</a:t>
            </a:r>
          </a:p>
        </p:txBody>
      </p:sp>
      <p:sp>
        <p:nvSpPr>
          <p:cNvPr id="8" name="Text Placeholder 11">
            <a:extLst>
              <a:ext uri="{FF2B5EF4-FFF2-40B4-BE49-F238E27FC236}">
                <a16:creationId xmlns:a16="http://schemas.microsoft.com/office/drawing/2014/main" id="{D7B2315A-10F5-496C-951E-92D81644B663}"/>
              </a:ext>
            </a:extLst>
          </p:cNvPr>
          <p:cNvSpPr>
            <a:spLocks noGrp="1"/>
          </p:cNvSpPr>
          <p:nvPr>
            <p:ph type="body" sz="quarter" idx="10"/>
          </p:nvPr>
        </p:nvSpPr>
        <p:spPr>
          <a:xfrm>
            <a:off x="979650" y="1550988"/>
            <a:ext cx="10848813" cy="1584325"/>
          </a:xfrm>
          <a:solidFill>
            <a:srgbClr val="FF0000"/>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9" name="Text Placeholder 11">
            <a:extLst>
              <a:ext uri="{FF2B5EF4-FFF2-40B4-BE49-F238E27FC236}">
                <a16:creationId xmlns:a16="http://schemas.microsoft.com/office/drawing/2014/main" id="{85F0857A-5944-4CF0-A806-5B14DAE8F0B4}"/>
              </a:ext>
            </a:extLst>
          </p:cNvPr>
          <p:cNvSpPr>
            <a:spLocks noGrp="1"/>
          </p:cNvSpPr>
          <p:nvPr>
            <p:ph type="body" sz="quarter" idx="11"/>
          </p:nvPr>
        </p:nvSpPr>
        <p:spPr>
          <a:xfrm>
            <a:off x="971585" y="4902182"/>
            <a:ext cx="10856318" cy="1584325"/>
          </a:xfrm>
          <a:solidFill>
            <a:srgbClr val="92D050"/>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0" name="Text Placeholder 11">
            <a:extLst>
              <a:ext uri="{FF2B5EF4-FFF2-40B4-BE49-F238E27FC236}">
                <a16:creationId xmlns:a16="http://schemas.microsoft.com/office/drawing/2014/main" id="{752576AD-86A7-4273-9F5C-FB9C3C9B25C2}"/>
              </a:ext>
            </a:extLst>
          </p:cNvPr>
          <p:cNvSpPr>
            <a:spLocks noGrp="1"/>
          </p:cNvSpPr>
          <p:nvPr>
            <p:ph type="body" sz="quarter" idx="12"/>
          </p:nvPr>
        </p:nvSpPr>
        <p:spPr>
          <a:xfrm>
            <a:off x="979650" y="3226521"/>
            <a:ext cx="10856318" cy="1584325"/>
          </a:xfrm>
          <a:solidFill>
            <a:srgbClr val="FFC000"/>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233120449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Connect_StudentFeedback">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A7D9BE32-B1C2-408D-89C7-E11763A1F27E}"/>
              </a:ext>
            </a:extLst>
          </p:cNvPr>
          <p:cNvSpPr txBox="1"/>
          <p:nvPr userDrawn="1"/>
        </p:nvSpPr>
        <p:spPr>
          <a:xfrm>
            <a:off x="1839326" y="1041528"/>
            <a:ext cx="8280920" cy="1080000"/>
          </a:xfrm>
          <a:prstGeom prst="rect">
            <a:avLst/>
          </a:prstGeom>
          <a:solidFill>
            <a:srgbClr val="FFFF00"/>
          </a:solidFill>
          <a:ln w="76200">
            <a:solidFill>
              <a:srgbClr val="FFFF00"/>
            </a:solidFill>
          </a:ln>
        </p:spPr>
        <p:txBody>
          <a:bodyPr wrap="square" rtlCol="0" anchor="ctr">
            <a:spAutoFit/>
          </a:bodyPr>
          <a:lstStyle/>
          <a:p>
            <a:pPr algn="ctr"/>
            <a:r>
              <a:rPr lang="en-GB" sz="3200" dirty="0"/>
              <a:t>Student Feedback</a:t>
            </a:r>
          </a:p>
        </p:txBody>
      </p:sp>
      <p:sp>
        <p:nvSpPr>
          <p:cNvPr id="6" name="TextBox 5">
            <a:extLst>
              <a:ext uri="{FF2B5EF4-FFF2-40B4-BE49-F238E27FC236}">
                <a16:creationId xmlns:a16="http://schemas.microsoft.com/office/drawing/2014/main" id="{F193162F-AD97-4C99-86AC-8A3222FA1CF2}"/>
              </a:ext>
            </a:extLst>
          </p:cNvPr>
          <p:cNvSpPr txBox="1"/>
          <p:nvPr userDrawn="1"/>
        </p:nvSpPr>
        <p:spPr>
          <a:xfrm>
            <a:off x="1839326" y="2153115"/>
            <a:ext cx="8280920" cy="4524315"/>
          </a:xfrm>
          <a:prstGeom prst="rect">
            <a:avLst/>
          </a:prstGeom>
          <a:solidFill>
            <a:schemeClr val="bg1"/>
          </a:solidFill>
          <a:ln w="76200">
            <a:solidFill>
              <a:srgbClr val="FFFF00"/>
            </a:solidFill>
          </a:ln>
        </p:spPr>
        <p:txBody>
          <a:bodyPr wrap="square" rtlCol="0">
            <a:spAutoFit/>
          </a:bodyPr>
          <a:lstStyle/>
          <a:p>
            <a:endParaRPr lang="en-GB" dirty="0"/>
          </a:p>
          <a:p>
            <a:r>
              <a:rPr lang="en-GB" dirty="0"/>
              <a:t>Success Criteria:</a:t>
            </a:r>
          </a:p>
          <a:p>
            <a:endParaRPr lang="en-GB" dirty="0"/>
          </a:p>
          <a:p>
            <a:endParaRPr lang="en-GB" dirty="0"/>
          </a:p>
          <a:p>
            <a:endParaRPr lang="en-GB" dirty="0"/>
          </a:p>
          <a:p>
            <a:endParaRPr lang="en-GB" dirty="0"/>
          </a:p>
          <a:p>
            <a:r>
              <a:rPr lang="en-GB" dirty="0"/>
              <a:t>Medal:</a:t>
            </a:r>
          </a:p>
          <a:p>
            <a:endParaRPr lang="en-GB" dirty="0"/>
          </a:p>
          <a:p>
            <a:endParaRPr lang="en-GB" dirty="0"/>
          </a:p>
          <a:p>
            <a:endParaRPr lang="en-GB" dirty="0"/>
          </a:p>
          <a:p>
            <a:endParaRPr lang="en-GB" dirty="0"/>
          </a:p>
          <a:p>
            <a:r>
              <a:rPr lang="en-GB" dirty="0"/>
              <a:t>Mission:</a:t>
            </a:r>
          </a:p>
          <a:p>
            <a:endParaRPr lang="en-GB" dirty="0"/>
          </a:p>
          <a:p>
            <a:endParaRPr lang="en-GB" dirty="0"/>
          </a:p>
          <a:p>
            <a:endParaRPr lang="en-GB" dirty="0"/>
          </a:p>
          <a:p>
            <a:endParaRPr lang="en-GB" dirty="0"/>
          </a:p>
        </p:txBody>
      </p:sp>
      <p:sp>
        <p:nvSpPr>
          <p:cNvPr id="7" name="Text Placeholder 10">
            <a:extLst>
              <a:ext uri="{FF2B5EF4-FFF2-40B4-BE49-F238E27FC236}">
                <a16:creationId xmlns:a16="http://schemas.microsoft.com/office/drawing/2014/main" id="{A05D830E-7AF8-42C5-9905-19CD56A1B56D}"/>
              </a:ext>
            </a:extLst>
          </p:cNvPr>
          <p:cNvSpPr>
            <a:spLocks noGrp="1"/>
          </p:cNvSpPr>
          <p:nvPr>
            <p:ph type="body" sz="quarter" idx="10"/>
          </p:nvPr>
        </p:nvSpPr>
        <p:spPr>
          <a:xfrm>
            <a:off x="3783765" y="2337201"/>
            <a:ext cx="6119813" cy="1081087"/>
          </a:xfrm>
        </p:spPr>
        <p:txBody>
          <a:bodyPr/>
          <a:lstStyle>
            <a:lvl1pPr>
              <a:defRPr>
                <a:latin typeface="MV Boli" panose="02000500030200090000" pitchFamily="2" charset="0"/>
                <a:cs typeface="MV Boli" panose="02000500030200090000" pitchFamily="2" charset="0"/>
              </a:defRPr>
            </a:lvl1pPr>
            <a:lvl2pPr>
              <a:defRPr>
                <a:latin typeface="MV Boli" panose="02000500030200090000" pitchFamily="2" charset="0"/>
                <a:cs typeface="MV Boli" panose="02000500030200090000" pitchFamily="2" charset="0"/>
              </a:defRPr>
            </a:lvl2pPr>
            <a:lvl3pPr>
              <a:defRPr>
                <a:latin typeface="MV Boli" panose="02000500030200090000" pitchFamily="2" charset="0"/>
                <a:cs typeface="MV Boli" panose="02000500030200090000" pitchFamily="2" charset="0"/>
              </a:defRPr>
            </a:lvl3pPr>
            <a:lvl4pPr>
              <a:defRPr>
                <a:latin typeface="MV Boli" panose="02000500030200090000" pitchFamily="2" charset="0"/>
                <a:cs typeface="MV Boli" panose="02000500030200090000" pitchFamily="2" charset="0"/>
              </a:defRPr>
            </a:lvl4pPr>
            <a:lvl5pPr>
              <a:defRPr>
                <a:latin typeface="MV Boli" panose="02000500030200090000" pitchFamily="2" charset="0"/>
                <a:cs typeface="MV Boli" panose="02000500030200090000"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8" name="Text Placeholder 10">
            <a:extLst>
              <a:ext uri="{FF2B5EF4-FFF2-40B4-BE49-F238E27FC236}">
                <a16:creationId xmlns:a16="http://schemas.microsoft.com/office/drawing/2014/main" id="{E57A66FD-46A0-4EB4-9AC3-044FDB5760D7}"/>
              </a:ext>
            </a:extLst>
          </p:cNvPr>
          <p:cNvSpPr>
            <a:spLocks noGrp="1"/>
          </p:cNvSpPr>
          <p:nvPr>
            <p:ph type="body" sz="quarter" idx="11"/>
          </p:nvPr>
        </p:nvSpPr>
        <p:spPr>
          <a:xfrm>
            <a:off x="3783765" y="3672006"/>
            <a:ext cx="6119813" cy="1081087"/>
          </a:xfrm>
        </p:spPr>
        <p:txBody>
          <a:bodyPr/>
          <a:lstStyle>
            <a:lvl1pPr>
              <a:defRPr>
                <a:latin typeface="MV Boli" panose="02000500030200090000" pitchFamily="2" charset="0"/>
                <a:cs typeface="MV Boli" panose="02000500030200090000" pitchFamily="2" charset="0"/>
              </a:defRPr>
            </a:lvl1pPr>
            <a:lvl2pPr>
              <a:defRPr>
                <a:latin typeface="MV Boli" panose="02000500030200090000" pitchFamily="2" charset="0"/>
                <a:cs typeface="MV Boli" panose="02000500030200090000" pitchFamily="2" charset="0"/>
              </a:defRPr>
            </a:lvl2pPr>
            <a:lvl3pPr>
              <a:defRPr>
                <a:latin typeface="MV Boli" panose="02000500030200090000" pitchFamily="2" charset="0"/>
                <a:cs typeface="MV Boli" panose="02000500030200090000" pitchFamily="2" charset="0"/>
              </a:defRPr>
            </a:lvl3pPr>
            <a:lvl4pPr>
              <a:defRPr>
                <a:latin typeface="MV Boli" panose="02000500030200090000" pitchFamily="2" charset="0"/>
                <a:cs typeface="MV Boli" panose="02000500030200090000" pitchFamily="2" charset="0"/>
              </a:defRPr>
            </a:lvl4pPr>
            <a:lvl5pPr>
              <a:defRPr>
                <a:latin typeface="MV Boli" panose="02000500030200090000" pitchFamily="2" charset="0"/>
                <a:cs typeface="MV Boli" panose="02000500030200090000"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Text Placeholder 10">
            <a:extLst>
              <a:ext uri="{FF2B5EF4-FFF2-40B4-BE49-F238E27FC236}">
                <a16:creationId xmlns:a16="http://schemas.microsoft.com/office/drawing/2014/main" id="{04E5A00C-9301-453D-B7FF-13CC427D89EB}"/>
              </a:ext>
            </a:extLst>
          </p:cNvPr>
          <p:cNvSpPr>
            <a:spLocks noGrp="1"/>
          </p:cNvSpPr>
          <p:nvPr>
            <p:ph type="body" sz="quarter" idx="12"/>
          </p:nvPr>
        </p:nvSpPr>
        <p:spPr>
          <a:xfrm>
            <a:off x="3790126" y="5013097"/>
            <a:ext cx="6119813" cy="1081087"/>
          </a:xfrm>
        </p:spPr>
        <p:txBody>
          <a:bodyPr/>
          <a:lstStyle>
            <a:lvl1pPr>
              <a:defRPr>
                <a:latin typeface="MV Boli" panose="02000500030200090000" pitchFamily="2" charset="0"/>
                <a:cs typeface="MV Boli" panose="02000500030200090000" pitchFamily="2" charset="0"/>
              </a:defRPr>
            </a:lvl1pPr>
            <a:lvl2pPr>
              <a:defRPr>
                <a:latin typeface="MV Boli" panose="02000500030200090000" pitchFamily="2" charset="0"/>
                <a:cs typeface="MV Boli" panose="02000500030200090000" pitchFamily="2" charset="0"/>
              </a:defRPr>
            </a:lvl2pPr>
            <a:lvl3pPr>
              <a:defRPr>
                <a:latin typeface="MV Boli" panose="02000500030200090000" pitchFamily="2" charset="0"/>
                <a:cs typeface="MV Boli" panose="02000500030200090000" pitchFamily="2" charset="0"/>
              </a:defRPr>
            </a:lvl3pPr>
            <a:lvl4pPr>
              <a:defRPr>
                <a:latin typeface="MV Boli" panose="02000500030200090000" pitchFamily="2" charset="0"/>
                <a:cs typeface="MV Boli" panose="02000500030200090000" pitchFamily="2" charset="0"/>
              </a:defRPr>
            </a:lvl4pPr>
            <a:lvl5pPr>
              <a:defRPr>
                <a:latin typeface="MV Boli" panose="02000500030200090000" pitchFamily="2" charset="0"/>
                <a:cs typeface="MV Boli" panose="02000500030200090000"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5993908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Connect_StudentFeedbackTick/M">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17676537-3A5C-4A06-9C98-824A56BFB3C0}"/>
              </a:ext>
            </a:extLst>
          </p:cNvPr>
          <p:cNvSpPr txBox="1"/>
          <p:nvPr userDrawn="1"/>
        </p:nvSpPr>
        <p:spPr>
          <a:xfrm>
            <a:off x="1955540" y="1041528"/>
            <a:ext cx="8280920" cy="1080000"/>
          </a:xfrm>
          <a:prstGeom prst="rect">
            <a:avLst/>
          </a:prstGeom>
          <a:solidFill>
            <a:srgbClr val="FFFF00"/>
          </a:solidFill>
          <a:ln w="76200">
            <a:solidFill>
              <a:srgbClr val="FFFF00"/>
            </a:solidFill>
          </a:ln>
        </p:spPr>
        <p:txBody>
          <a:bodyPr wrap="square" rtlCol="0" anchor="ctr">
            <a:spAutoFit/>
          </a:bodyPr>
          <a:lstStyle/>
          <a:p>
            <a:pPr algn="ctr"/>
            <a:r>
              <a:rPr lang="en-GB" sz="3200" dirty="0"/>
              <a:t>Student Feedback</a:t>
            </a:r>
          </a:p>
        </p:txBody>
      </p:sp>
      <p:sp>
        <p:nvSpPr>
          <p:cNvPr id="6" name="TextBox 5">
            <a:extLst>
              <a:ext uri="{FF2B5EF4-FFF2-40B4-BE49-F238E27FC236}">
                <a16:creationId xmlns:a16="http://schemas.microsoft.com/office/drawing/2014/main" id="{26C75695-3047-4F73-9358-65E28751BE45}"/>
              </a:ext>
            </a:extLst>
          </p:cNvPr>
          <p:cNvSpPr txBox="1"/>
          <p:nvPr userDrawn="1"/>
        </p:nvSpPr>
        <p:spPr>
          <a:xfrm>
            <a:off x="1955540" y="2153115"/>
            <a:ext cx="8280920" cy="4524315"/>
          </a:xfrm>
          <a:prstGeom prst="rect">
            <a:avLst/>
          </a:prstGeom>
          <a:solidFill>
            <a:schemeClr val="bg1"/>
          </a:solidFill>
          <a:ln w="76200">
            <a:solidFill>
              <a:srgbClr val="FFFF00"/>
            </a:solidFill>
          </a:ln>
        </p:spPr>
        <p:txBody>
          <a:bodyPr wrap="square" rtlCol="0">
            <a:spAutoFit/>
          </a:bodyPr>
          <a:lstStyle/>
          <a:p>
            <a:endParaRPr lang="en-GB" dirty="0"/>
          </a:p>
          <a:p>
            <a:r>
              <a:rPr lang="en-GB" dirty="0"/>
              <a:t>Success Criteria:</a:t>
            </a:r>
          </a:p>
          <a:p>
            <a:endParaRPr lang="en-GB" dirty="0"/>
          </a:p>
          <a:p>
            <a:endParaRPr lang="en-GB" dirty="0"/>
          </a:p>
          <a:p>
            <a:endParaRPr lang="en-GB" dirty="0"/>
          </a:p>
          <a:p>
            <a:endParaRPr lang="en-GB" dirty="0"/>
          </a:p>
          <a:p>
            <a:r>
              <a:rPr lang="en-GB" dirty="0"/>
              <a:t>Medal:</a:t>
            </a:r>
          </a:p>
          <a:p>
            <a:endParaRPr lang="en-GB" dirty="0"/>
          </a:p>
          <a:p>
            <a:endParaRPr lang="en-GB" dirty="0"/>
          </a:p>
          <a:p>
            <a:endParaRPr lang="en-GB" dirty="0"/>
          </a:p>
          <a:p>
            <a:endParaRPr lang="en-GB" dirty="0"/>
          </a:p>
          <a:p>
            <a:r>
              <a:rPr lang="en-GB" dirty="0"/>
              <a:t>Mission:</a:t>
            </a:r>
          </a:p>
          <a:p>
            <a:endParaRPr lang="en-GB" dirty="0"/>
          </a:p>
          <a:p>
            <a:endParaRPr lang="en-GB" dirty="0"/>
          </a:p>
          <a:p>
            <a:endParaRPr lang="en-GB" dirty="0"/>
          </a:p>
          <a:p>
            <a:endParaRPr lang="en-GB" dirty="0"/>
          </a:p>
        </p:txBody>
      </p:sp>
      <p:sp>
        <p:nvSpPr>
          <p:cNvPr id="7" name="Text Placeholder 10">
            <a:extLst>
              <a:ext uri="{FF2B5EF4-FFF2-40B4-BE49-F238E27FC236}">
                <a16:creationId xmlns:a16="http://schemas.microsoft.com/office/drawing/2014/main" id="{651961F6-44F4-4748-A438-2A376C1898C4}"/>
              </a:ext>
            </a:extLst>
          </p:cNvPr>
          <p:cNvSpPr>
            <a:spLocks noGrp="1"/>
          </p:cNvSpPr>
          <p:nvPr>
            <p:ph type="body" sz="quarter" idx="10"/>
          </p:nvPr>
        </p:nvSpPr>
        <p:spPr>
          <a:xfrm>
            <a:off x="3899757" y="2164250"/>
            <a:ext cx="6264696" cy="1224580"/>
          </a:xfrm>
        </p:spPr>
        <p:txBody>
          <a:bodyPr/>
          <a:lstStyle>
            <a:lvl1pPr>
              <a:defRPr>
                <a:latin typeface="MV Boli" panose="02000500030200090000" pitchFamily="2" charset="0"/>
                <a:cs typeface="MV Boli" panose="02000500030200090000" pitchFamily="2" charset="0"/>
              </a:defRPr>
            </a:lvl1pPr>
            <a:lvl2pPr>
              <a:defRPr>
                <a:latin typeface="MV Boli" panose="02000500030200090000" pitchFamily="2" charset="0"/>
                <a:cs typeface="MV Boli" panose="02000500030200090000" pitchFamily="2" charset="0"/>
              </a:defRPr>
            </a:lvl2pPr>
            <a:lvl3pPr>
              <a:defRPr>
                <a:latin typeface="MV Boli" panose="02000500030200090000" pitchFamily="2" charset="0"/>
                <a:cs typeface="MV Boli" panose="02000500030200090000" pitchFamily="2" charset="0"/>
              </a:defRPr>
            </a:lvl3pPr>
            <a:lvl4pPr>
              <a:defRPr>
                <a:latin typeface="MV Boli" panose="02000500030200090000" pitchFamily="2" charset="0"/>
                <a:cs typeface="MV Boli" panose="02000500030200090000" pitchFamily="2" charset="0"/>
              </a:defRPr>
            </a:lvl4pPr>
            <a:lvl5pPr>
              <a:defRPr>
                <a:latin typeface="MV Boli" panose="02000500030200090000" pitchFamily="2" charset="0"/>
                <a:cs typeface="MV Boli" panose="02000500030200090000"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8" name="TextBox 7">
            <a:extLst>
              <a:ext uri="{FF2B5EF4-FFF2-40B4-BE49-F238E27FC236}">
                <a16:creationId xmlns:a16="http://schemas.microsoft.com/office/drawing/2014/main" id="{D41029D9-838A-450F-8129-7CA63CA4A07C}"/>
              </a:ext>
            </a:extLst>
          </p:cNvPr>
          <p:cNvSpPr txBox="1"/>
          <p:nvPr userDrawn="1"/>
        </p:nvSpPr>
        <p:spPr>
          <a:xfrm>
            <a:off x="2675620" y="3768941"/>
            <a:ext cx="792088" cy="646331"/>
          </a:xfrm>
          <a:prstGeom prst="rect">
            <a:avLst/>
          </a:prstGeom>
          <a:noFill/>
        </p:spPr>
        <p:txBody>
          <a:bodyPr wrap="square" rtlCol="0">
            <a:spAutoFit/>
          </a:bodyPr>
          <a:lstStyle/>
          <a:p>
            <a:r>
              <a:rPr lang="en-GB" sz="3600" dirty="0">
                <a:solidFill>
                  <a:schemeClr val="accent5">
                    <a:lumMod val="75000"/>
                  </a:schemeClr>
                </a:solidFill>
                <a:latin typeface="MV Boli" panose="02000500030200090000" pitchFamily="2" charset="0"/>
                <a:cs typeface="MV Boli" panose="02000500030200090000" pitchFamily="2" charset="0"/>
                <a:sym typeface="Wingdings" panose="05000000000000000000" pitchFamily="2" charset="2"/>
              </a:rPr>
              <a:t></a:t>
            </a:r>
            <a:endParaRPr lang="en-GB" sz="3600" dirty="0">
              <a:solidFill>
                <a:schemeClr val="accent5">
                  <a:lumMod val="75000"/>
                </a:schemeClr>
              </a:solidFill>
              <a:latin typeface="MV Boli" panose="02000500030200090000" pitchFamily="2" charset="0"/>
              <a:cs typeface="MV Boli" panose="02000500030200090000" pitchFamily="2" charset="0"/>
            </a:endParaRPr>
          </a:p>
        </p:txBody>
      </p:sp>
      <p:sp>
        <p:nvSpPr>
          <p:cNvPr id="9" name="TextBox 8">
            <a:extLst>
              <a:ext uri="{FF2B5EF4-FFF2-40B4-BE49-F238E27FC236}">
                <a16:creationId xmlns:a16="http://schemas.microsoft.com/office/drawing/2014/main" id="{A7C7DE98-827D-4694-A8CD-4D6AEF7C5665}"/>
              </a:ext>
            </a:extLst>
          </p:cNvPr>
          <p:cNvSpPr txBox="1"/>
          <p:nvPr userDrawn="1"/>
        </p:nvSpPr>
        <p:spPr>
          <a:xfrm>
            <a:off x="2765884" y="5145984"/>
            <a:ext cx="792088" cy="646331"/>
          </a:xfrm>
          <a:prstGeom prst="rect">
            <a:avLst/>
          </a:prstGeom>
          <a:noFill/>
        </p:spPr>
        <p:txBody>
          <a:bodyPr wrap="square" rtlCol="0">
            <a:spAutoFit/>
          </a:bodyPr>
          <a:lstStyle/>
          <a:p>
            <a:r>
              <a:rPr lang="en-GB" sz="3600" dirty="0">
                <a:solidFill>
                  <a:srgbClr val="7030A0"/>
                </a:solidFill>
                <a:latin typeface="MV Boli" panose="02000500030200090000" pitchFamily="2" charset="0"/>
                <a:cs typeface="MV Boli" panose="02000500030200090000" pitchFamily="2" charset="0"/>
                <a:sym typeface="Wingdings" panose="05000000000000000000" pitchFamily="2" charset="2"/>
              </a:rPr>
              <a:t>M</a:t>
            </a:r>
            <a:endParaRPr lang="en-GB" sz="3600" dirty="0">
              <a:solidFill>
                <a:srgbClr val="7030A0"/>
              </a:solidFill>
              <a:latin typeface="MV Boli" panose="02000500030200090000" pitchFamily="2" charset="0"/>
              <a:cs typeface="MV Boli" panose="02000500030200090000" pitchFamily="2" charset="0"/>
            </a:endParaRPr>
          </a:p>
        </p:txBody>
      </p:sp>
    </p:spTree>
    <p:extLst>
      <p:ext uri="{BB962C8B-B14F-4D97-AF65-F5344CB8AC3E}">
        <p14:creationId xmlns:p14="http://schemas.microsoft.com/office/powerpoint/2010/main" val="410594235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Connect_StudentFeedbackMethod">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graphicFrame>
        <p:nvGraphicFramePr>
          <p:cNvPr id="5" name="Table 4">
            <a:extLst>
              <a:ext uri="{FF2B5EF4-FFF2-40B4-BE49-F238E27FC236}">
                <a16:creationId xmlns:a16="http://schemas.microsoft.com/office/drawing/2014/main" id="{F2D6F013-A36E-4E25-9547-A6017D0CF684}"/>
              </a:ext>
            </a:extLst>
          </p:cNvPr>
          <p:cNvGraphicFramePr>
            <a:graphicFrameLocks noGrp="1"/>
          </p:cNvGraphicFramePr>
          <p:nvPr userDrawn="1">
            <p:extLst>
              <p:ext uri="{D42A27DB-BD31-4B8C-83A1-F6EECF244321}">
                <p14:modId xmlns:p14="http://schemas.microsoft.com/office/powerpoint/2010/main" val="1553616622"/>
              </p:ext>
            </p:extLst>
          </p:nvPr>
        </p:nvGraphicFramePr>
        <p:xfrm>
          <a:off x="1546540" y="987391"/>
          <a:ext cx="9091542" cy="5870609"/>
        </p:xfrm>
        <a:graphic>
          <a:graphicData uri="http://schemas.openxmlformats.org/drawingml/2006/table">
            <a:tbl>
              <a:tblPr firstRow="1" bandRow="1">
                <a:tableStyleId>{5C22544A-7EE6-4342-B048-85BDC9FD1C3A}</a:tableStyleId>
              </a:tblPr>
              <a:tblGrid>
                <a:gridCol w="7954989">
                  <a:extLst>
                    <a:ext uri="{9D8B030D-6E8A-4147-A177-3AD203B41FA5}">
                      <a16:colId xmlns:a16="http://schemas.microsoft.com/office/drawing/2014/main" val="2068312651"/>
                    </a:ext>
                  </a:extLst>
                </a:gridCol>
                <a:gridCol w="1136553">
                  <a:extLst>
                    <a:ext uri="{9D8B030D-6E8A-4147-A177-3AD203B41FA5}">
                      <a16:colId xmlns:a16="http://schemas.microsoft.com/office/drawing/2014/main" val="3508043227"/>
                    </a:ext>
                  </a:extLst>
                </a:gridCol>
              </a:tblGrid>
              <a:tr h="658529">
                <a:tc gridSpan="2">
                  <a:txBody>
                    <a:bodyPr/>
                    <a:lstStyle/>
                    <a:p>
                      <a:pPr algn="ctr"/>
                      <a:r>
                        <a:rPr lang="en-GB" sz="3600" dirty="0">
                          <a:solidFill>
                            <a:sysClr val="windowText" lastClr="000000"/>
                          </a:solidFill>
                        </a:rPr>
                        <a:t>Student</a:t>
                      </a:r>
                      <a:r>
                        <a:rPr lang="en-GB" sz="3600" baseline="0" dirty="0">
                          <a:solidFill>
                            <a:sysClr val="windowText" lastClr="000000"/>
                          </a:solidFill>
                        </a:rPr>
                        <a:t> Feedback</a:t>
                      </a:r>
                      <a:endParaRPr lang="en-GB" sz="3600" dirty="0">
                        <a:solidFill>
                          <a:sysClr val="windowText" lastClr="000000"/>
                        </a:solidFill>
                      </a:endParaRPr>
                    </a:p>
                  </a:txBody>
                  <a:tcPr>
                    <a:lnL w="76200" cap="flat" cmpd="sng" algn="ctr">
                      <a:solidFill>
                        <a:srgbClr val="FFFF00"/>
                      </a:solidFill>
                      <a:prstDash val="solid"/>
                      <a:round/>
                      <a:headEnd type="none" w="med" len="med"/>
                      <a:tailEnd type="none" w="med" len="med"/>
                    </a:lnL>
                    <a:lnR w="76200" cap="flat" cmpd="sng" algn="ctr">
                      <a:solidFill>
                        <a:srgbClr val="FFFF00"/>
                      </a:solidFill>
                      <a:prstDash val="solid"/>
                      <a:round/>
                      <a:headEnd type="none" w="med" len="med"/>
                      <a:tailEnd type="none" w="med" len="med"/>
                    </a:lnR>
                    <a:lnT w="76200" cap="flat" cmpd="sng" algn="ctr">
                      <a:solidFill>
                        <a:srgbClr val="FFFF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hMerge="1">
                  <a:txBody>
                    <a:bodyPr/>
                    <a:lstStyle/>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31071509"/>
                  </a:ext>
                </a:extLst>
              </a:tr>
              <a:tr h="329264">
                <a:tc>
                  <a:txBody>
                    <a:bodyPr/>
                    <a:lstStyle/>
                    <a:p>
                      <a:r>
                        <a:rPr lang="en-GB" b="1" dirty="0">
                          <a:solidFill>
                            <a:sysClr val="windowText" lastClr="000000"/>
                          </a:solidFill>
                        </a:rPr>
                        <a:t>Success</a:t>
                      </a:r>
                      <a:r>
                        <a:rPr lang="en-GB" b="1" baseline="0" dirty="0">
                          <a:solidFill>
                            <a:sysClr val="windowText" lastClr="000000"/>
                          </a:solidFill>
                        </a:rPr>
                        <a:t> Criteria</a:t>
                      </a:r>
                      <a:endParaRPr lang="en-GB" b="1" dirty="0">
                        <a:solidFill>
                          <a:sysClr val="windowText" lastClr="000000"/>
                        </a:solidFill>
                      </a:endParaRPr>
                    </a:p>
                  </a:txBody>
                  <a:tcPr>
                    <a:lnL w="76200" cap="flat" cmpd="sng" algn="ctr">
                      <a:solidFill>
                        <a:srgbClr val="FFFF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b="1" dirty="0">
                          <a:solidFill>
                            <a:sysClr val="windowText" lastClr="000000"/>
                          </a:solidFill>
                        </a:rPr>
                        <a:t>Mark</a:t>
                      </a:r>
                    </a:p>
                  </a:txBody>
                  <a:tcPr>
                    <a:lnL w="12700" cap="flat" cmpd="sng" algn="ctr">
                      <a:solidFill>
                        <a:schemeClr val="tx1"/>
                      </a:solidFill>
                      <a:prstDash val="solid"/>
                      <a:round/>
                      <a:headEnd type="none" w="med" len="med"/>
                      <a:tailEnd type="none" w="med" len="med"/>
                    </a:lnL>
                    <a:lnR w="76200" cap="flat" cmpd="sng" algn="ctr">
                      <a:solidFill>
                        <a:srgbClr val="FFFF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4232532"/>
                  </a:ext>
                </a:extLst>
              </a:tr>
              <a:tr h="329264">
                <a:tc>
                  <a:txBody>
                    <a:bodyPr/>
                    <a:lstStyle/>
                    <a:p>
                      <a:r>
                        <a:rPr kumimoji="0" lang="en-GB" sz="1800" i="0" kern="1200" dirty="0">
                          <a:solidFill>
                            <a:sysClr val="windowText" lastClr="000000"/>
                          </a:solidFill>
                          <a:effectLst/>
                          <a:latin typeface="+mn-lt"/>
                          <a:ea typeface="+mn-ea"/>
                          <a:cs typeface="+mn-cs"/>
                        </a:rPr>
                        <a:t>All of the necessary equipment is listed</a:t>
                      </a:r>
                      <a:endParaRPr lang="en-GB" dirty="0">
                        <a:solidFill>
                          <a:sysClr val="windowText" lastClr="000000"/>
                        </a:solidFill>
                      </a:endParaRPr>
                    </a:p>
                  </a:txBody>
                  <a:tcPr>
                    <a:lnL w="76200" cap="flat" cmpd="sng" algn="ctr">
                      <a:solidFill>
                        <a:srgbClr val="FFFF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76200" cap="flat" cmpd="sng" algn="ctr">
                      <a:solidFill>
                        <a:srgbClr val="FFFF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42216453"/>
                  </a:ext>
                </a:extLst>
              </a:tr>
              <a:tr h="329264">
                <a:tc>
                  <a:txBody>
                    <a:bodyPr/>
                    <a:lstStyle/>
                    <a:p>
                      <a:r>
                        <a:rPr kumimoji="0" lang="en-GB" sz="1800" i="0" kern="1200" dirty="0">
                          <a:solidFill>
                            <a:schemeClr val="dk1"/>
                          </a:solidFill>
                          <a:effectLst/>
                          <a:latin typeface="+mn-lt"/>
                          <a:ea typeface="+mn-ea"/>
                          <a:cs typeface="+mn-cs"/>
                        </a:rPr>
                        <a:t>The method described will enable valid</a:t>
                      </a:r>
                      <a:r>
                        <a:rPr kumimoji="0" lang="en-GB" sz="1800" i="0" kern="1200" baseline="0" dirty="0">
                          <a:solidFill>
                            <a:schemeClr val="dk1"/>
                          </a:solidFill>
                          <a:effectLst/>
                          <a:latin typeface="+mn-lt"/>
                          <a:ea typeface="+mn-ea"/>
                          <a:cs typeface="+mn-cs"/>
                        </a:rPr>
                        <a:t> </a:t>
                      </a:r>
                      <a:r>
                        <a:rPr kumimoji="0" lang="en-GB" sz="1800" i="0" kern="1200" dirty="0">
                          <a:solidFill>
                            <a:schemeClr val="dk1"/>
                          </a:solidFill>
                          <a:effectLst/>
                          <a:latin typeface="+mn-lt"/>
                          <a:ea typeface="+mn-ea"/>
                          <a:cs typeface="+mn-cs"/>
                        </a:rPr>
                        <a:t>results to be collected</a:t>
                      </a:r>
                      <a:endParaRPr lang="en-GB" dirty="0">
                        <a:solidFill>
                          <a:sysClr val="windowText" lastClr="000000"/>
                        </a:solidFill>
                      </a:endParaRPr>
                    </a:p>
                  </a:txBody>
                  <a:tcPr>
                    <a:lnL w="76200" cap="flat" cmpd="sng" algn="ctr">
                      <a:solidFill>
                        <a:srgbClr val="FFFF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76200" cap="flat" cmpd="sng" algn="ctr">
                      <a:solidFill>
                        <a:srgbClr val="FFFF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34854715"/>
                  </a:ext>
                </a:extLst>
              </a:tr>
              <a:tr h="329264">
                <a:tc>
                  <a:txBody>
                    <a:bodyPr/>
                    <a:lstStyle/>
                    <a:p>
                      <a:r>
                        <a:rPr kumimoji="0" lang="en-GB" sz="1800" i="0" kern="1200" dirty="0">
                          <a:solidFill>
                            <a:schemeClr val="dk1"/>
                          </a:solidFill>
                          <a:effectLst/>
                          <a:latin typeface="+mn-lt"/>
                          <a:ea typeface="+mn-ea"/>
                          <a:cs typeface="+mn-cs"/>
                        </a:rPr>
                        <a:t>The measurements to be made are</a:t>
                      </a:r>
                      <a:r>
                        <a:rPr kumimoji="0" lang="en-GB" sz="1800" i="0" kern="1200" baseline="0" dirty="0">
                          <a:solidFill>
                            <a:schemeClr val="dk1"/>
                          </a:solidFill>
                          <a:effectLst/>
                          <a:latin typeface="+mn-lt"/>
                          <a:ea typeface="+mn-ea"/>
                          <a:cs typeface="+mn-cs"/>
                        </a:rPr>
                        <a:t> </a:t>
                      </a:r>
                      <a:r>
                        <a:rPr kumimoji="0" lang="en-GB" sz="1800" i="0" kern="1200" dirty="0">
                          <a:solidFill>
                            <a:schemeClr val="dk1"/>
                          </a:solidFill>
                          <a:effectLst/>
                          <a:latin typeface="+mn-lt"/>
                          <a:ea typeface="+mn-ea"/>
                          <a:cs typeface="+mn-cs"/>
                        </a:rPr>
                        <a:t>stated</a:t>
                      </a:r>
                      <a:endParaRPr lang="en-GB" dirty="0">
                        <a:solidFill>
                          <a:sysClr val="windowText" lastClr="000000"/>
                        </a:solidFill>
                      </a:endParaRPr>
                    </a:p>
                  </a:txBody>
                  <a:tcPr>
                    <a:lnL w="76200" cap="flat" cmpd="sng" algn="ctr">
                      <a:solidFill>
                        <a:srgbClr val="FFFF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76200" cap="flat" cmpd="sng" algn="ctr">
                      <a:solidFill>
                        <a:srgbClr val="FFFF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86877234"/>
                  </a:ext>
                </a:extLst>
              </a:tr>
              <a:tr h="329264">
                <a:tc>
                  <a:txBody>
                    <a:bodyPr/>
                    <a:lstStyle/>
                    <a:p>
                      <a:r>
                        <a:rPr kumimoji="0" lang="en-GB" sz="1800" i="0" kern="1200" dirty="0">
                          <a:solidFill>
                            <a:schemeClr val="dk1"/>
                          </a:solidFill>
                          <a:effectLst/>
                          <a:latin typeface="+mn-lt"/>
                          <a:ea typeface="+mn-ea"/>
                          <a:cs typeface="+mn-cs"/>
                        </a:rPr>
                        <a:t>Control variables are clearly identified</a:t>
                      </a:r>
                      <a:endParaRPr lang="en-GB" dirty="0">
                        <a:solidFill>
                          <a:sysClr val="windowText" lastClr="000000"/>
                        </a:solidFill>
                      </a:endParaRPr>
                    </a:p>
                  </a:txBody>
                  <a:tcPr>
                    <a:lnL w="76200" cap="flat" cmpd="sng" algn="ctr">
                      <a:solidFill>
                        <a:srgbClr val="FFFF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76200" cap="flat" cmpd="sng" algn="ctr">
                      <a:solidFill>
                        <a:srgbClr val="FFFF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28295462"/>
                  </a:ext>
                </a:extLst>
              </a:tr>
              <a:tr h="329264">
                <a:tc>
                  <a:txBody>
                    <a:bodyPr/>
                    <a:lstStyle/>
                    <a:p>
                      <a:r>
                        <a:rPr lang="en-GB" dirty="0">
                          <a:solidFill>
                            <a:sysClr val="windowText" lastClr="000000"/>
                          </a:solidFill>
                        </a:rPr>
                        <a:t>There are </a:t>
                      </a:r>
                      <a:r>
                        <a:rPr kumimoji="0" lang="en-GB" sz="1800" i="0" kern="1200" dirty="0">
                          <a:solidFill>
                            <a:schemeClr val="dk1"/>
                          </a:solidFill>
                          <a:effectLst/>
                          <a:latin typeface="+mn-lt"/>
                          <a:ea typeface="+mn-ea"/>
                          <a:cs typeface="+mn-cs"/>
                        </a:rPr>
                        <a:t>details of how control variables will be monitored or controlled</a:t>
                      </a:r>
                      <a:endParaRPr lang="en-GB" dirty="0">
                        <a:solidFill>
                          <a:sysClr val="windowText" lastClr="000000"/>
                        </a:solidFill>
                      </a:endParaRPr>
                    </a:p>
                  </a:txBody>
                  <a:tcPr>
                    <a:lnL w="76200" cap="flat" cmpd="sng" algn="ctr">
                      <a:solidFill>
                        <a:srgbClr val="FFFF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76200" cap="flat" cmpd="sng" algn="ctr">
                      <a:solidFill>
                        <a:srgbClr val="FFFF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4530091"/>
                  </a:ext>
                </a:extLst>
              </a:tr>
              <a:tr h="329264">
                <a:tc>
                  <a:txBody>
                    <a:bodyPr/>
                    <a:lstStyle/>
                    <a:p>
                      <a:r>
                        <a:rPr kumimoji="0" lang="en-GB" sz="1800" i="0" kern="1200" dirty="0">
                          <a:solidFill>
                            <a:schemeClr val="dk1"/>
                          </a:solidFill>
                          <a:effectLst/>
                          <a:latin typeface="+mn-lt"/>
                          <a:ea typeface="+mn-ea"/>
                          <a:cs typeface="+mn-cs"/>
                        </a:rPr>
                        <a:t>Any significant hazards are identified</a:t>
                      </a:r>
                      <a:endParaRPr lang="en-GB" dirty="0">
                        <a:solidFill>
                          <a:sysClr val="windowText" lastClr="000000"/>
                        </a:solidFill>
                      </a:endParaRPr>
                    </a:p>
                  </a:txBody>
                  <a:tcPr>
                    <a:lnL w="76200" cap="flat" cmpd="sng" algn="ctr">
                      <a:solidFill>
                        <a:srgbClr val="FFFF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76200" cap="flat" cmpd="sng" algn="ctr">
                      <a:solidFill>
                        <a:srgbClr val="FFFF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37931452"/>
                  </a:ext>
                </a:extLst>
              </a:tr>
              <a:tr h="343707">
                <a:tc>
                  <a:txBody>
                    <a:bodyPr/>
                    <a:lstStyle/>
                    <a:p>
                      <a:r>
                        <a:rPr lang="en-GB" dirty="0">
                          <a:solidFill>
                            <a:sysClr val="windowText" lastClr="000000"/>
                          </a:solidFill>
                        </a:rPr>
                        <a:t>For every</a:t>
                      </a:r>
                      <a:r>
                        <a:rPr lang="en-GB" baseline="0" dirty="0">
                          <a:solidFill>
                            <a:sysClr val="windowText" lastClr="000000"/>
                          </a:solidFill>
                        </a:rPr>
                        <a:t> hazard there is </a:t>
                      </a:r>
                      <a:r>
                        <a:rPr kumimoji="0" lang="en-GB" sz="1800" i="0" kern="1200" dirty="0">
                          <a:solidFill>
                            <a:schemeClr val="dk1"/>
                          </a:solidFill>
                          <a:effectLst/>
                          <a:latin typeface="+mn-lt"/>
                          <a:ea typeface="+mn-ea"/>
                          <a:cs typeface="+mn-cs"/>
                        </a:rPr>
                        <a:t>associated risks and corresponding</a:t>
                      </a:r>
                      <a:r>
                        <a:rPr kumimoji="0" lang="en-GB" sz="1800" i="0" kern="1200" baseline="0" dirty="0">
                          <a:solidFill>
                            <a:schemeClr val="dk1"/>
                          </a:solidFill>
                          <a:effectLst/>
                          <a:latin typeface="+mn-lt"/>
                          <a:ea typeface="+mn-ea"/>
                          <a:cs typeface="+mn-cs"/>
                        </a:rPr>
                        <a:t> </a:t>
                      </a:r>
                      <a:r>
                        <a:rPr kumimoji="0" lang="en-GB" sz="1800" i="0" kern="1200" dirty="0">
                          <a:solidFill>
                            <a:schemeClr val="dk1"/>
                          </a:solidFill>
                          <a:effectLst/>
                          <a:latin typeface="+mn-lt"/>
                          <a:ea typeface="+mn-ea"/>
                          <a:cs typeface="+mn-cs"/>
                        </a:rPr>
                        <a:t>control</a:t>
                      </a:r>
                      <a:r>
                        <a:rPr kumimoji="0" lang="en-GB" sz="1800" i="0" kern="1200" baseline="0" dirty="0">
                          <a:solidFill>
                            <a:schemeClr val="dk1"/>
                          </a:solidFill>
                          <a:effectLst/>
                          <a:latin typeface="+mn-lt"/>
                          <a:ea typeface="+mn-ea"/>
                          <a:cs typeface="+mn-cs"/>
                        </a:rPr>
                        <a:t> </a:t>
                      </a:r>
                      <a:r>
                        <a:rPr kumimoji="0" lang="en-GB" sz="1800" i="0" kern="1200" dirty="0">
                          <a:solidFill>
                            <a:schemeClr val="dk1"/>
                          </a:solidFill>
                          <a:effectLst/>
                          <a:latin typeface="+mn-lt"/>
                          <a:ea typeface="+mn-ea"/>
                          <a:cs typeface="+mn-cs"/>
                        </a:rPr>
                        <a:t>measures</a:t>
                      </a:r>
                      <a:endParaRPr lang="en-GB" dirty="0">
                        <a:solidFill>
                          <a:sysClr val="windowText" lastClr="000000"/>
                        </a:solidFill>
                      </a:endParaRPr>
                    </a:p>
                  </a:txBody>
                  <a:tcPr>
                    <a:lnL w="76200" cap="flat" cmpd="sng" algn="ctr">
                      <a:solidFill>
                        <a:srgbClr val="FFFF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76200" cap="flat" cmpd="sng" algn="ctr">
                      <a:solidFill>
                        <a:srgbClr val="FFFF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2060097"/>
                  </a:ext>
                </a:extLst>
              </a:tr>
              <a:tr h="329264">
                <a:tc>
                  <a:txBody>
                    <a:bodyPr/>
                    <a:lstStyle/>
                    <a:p>
                      <a:r>
                        <a:rPr lang="en-GB" dirty="0">
                          <a:solidFill>
                            <a:sysClr val="windowText" lastClr="000000"/>
                          </a:solidFill>
                        </a:rPr>
                        <a:t>There is a logical order</a:t>
                      </a:r>
                      <a:r>
                        <a:rPr lang="en-GB" baseline="0" dirty="0">
                          <a:solidFill>
                            <a:sysClr val="windowText" lastClr="000000"/>
                          </a:solidFill>
                        </a:rPr>
                        <a:t> to the work</a:t>
                      </a:r>
                      <a:endParaRPr lang="en-GB" dirty="0">
                        <a:solidFill>
                          <a:sysClr val="windowText" lastClr="000000"/>
                        </a:solidFill>
                      </a:endParaRPr>
                    </a:p>
                  </a:txBody>
                  <a:tcPr>
                    <a:lnL w="76200" cap="flat" cmpd="sng" algn="ctr">
                      <a:solidFill>
                        <a:srgbClr val="FFFF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76200" cap="flat" cmpd="sng" algn="ctr">
                      <a:solidFill>
                        <a:srgbClr val="FFFF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11106101"/>
                  </a:ext>
                </a:extLst>
              </a:tr>
              <a:tr h="329264">
                <a:tc>
                  <a:txBody>
                    <a:bodyPr/>
                    <a:lstStyle/>
                    <a:p>
                      <a:r>
                        <a:rPr lang="en-GB" dirty="0">
                          <a:solidFill>
                            <a:sysClr val="windowText" lastClr="000000"/>
                          </a:solidFill>
                        </a:rPr>
                        <a:t>Key</a:t>
                      </a:r>
                      <a:r>
                        <a:rPr lang="en-GB" baseline="0" dirty="0">
                          <a:solidFill>
                            <a:sysClr val="windowText" lastClr="000000"/>
                          </a:solidFill>
                        </a:rPr>
                        <a:t> words are spelt correctly and punctuation is accurate</a:t>
                      </a:r>
                      <a:endParaRPr lang="en-GB" dirty="0">
                        <a:solidFill>
                          <a:sysClr val="windowText" lastClr="000000"/>
                        </a:solidFill>
                      </a:endParaRPr>
                    </a:p>
                  </a:txBody>
                  <a:tcPr>
                    <a:lnL w="76200" cap="flat" cmpd="sng" algn="ctr">
                      <a:solidFill>
                        <a:srgbClr val="FFFF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76200" cap="flat" cmpd="sng" algn="ctr">
                      <a:solidFill>
                        <a:srgbClr val="FFFF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11686606"/>
                  </a:ext>
                </a:extLst>
              </a:tr>
              <a:tr h="329264">
                <a:tc>
                  <a:txBody>
                    <a:bodyPr/>
                    <a:lstStyle/>
                    <a:p>
                      <a:r>
                        <a:rPr lang="en-GB" b="1" dirty="0">
                          <a:solidFill>
                            <a:sysClr val="windowText" lastClr="000000"/>
                          </a:solidFill>
                        </a:rPr>
                        <a:t>Total</a:t>
                      </a:r>
                    </a:p>
                  </a:txBody>
                  <a:tcPr>
                    <a:lnL w="76200" cap="flat" cmpd="sng" algn="ctr">
                      <a:solidFill>
                        <a:srgbClr val="FFFF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76200" cap="flat" cmpd="sng" algn="ctr">
                      <a:solidFill>
                        <a:srgbClr val="FFFF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67197339"/>
                  </a:ext>
                </a:extLst>
              </a:tr>
              <a:tr h="1055451">
                <a:tc gridSpan="2">
                  <a:txBody>
                    <a:bodyPr/>
                    <a:lstStyle/>
                    <a:p>
                      <a:r>
                        <a:rPr lang="en-GB" b="1" dirty="0">
                          <a:solidFill>
                            <a:sysClr val="windowText" lastClr="000000"/>
                          </a:solidFill>
                        </a:rPr>
                        <a:t>Medal:</a:t>
                      </a:r>
                    </a:p>
                    <a:p>
                      <a:endParaRPr lang="en-GB" b="1" dirty="0">
                        <a:solidFill>
                          <a:sysClr val="windowText" lastClr="000000"/>
                        </a:solidFill>
                      </a:endParaRPr>
                    </a:p>
                    <a:p>
                      <a:r>
                        <a:rPr lang="en-GB" b="1" dirty="0">
                          <a:solidFill>
                            <a:sysClr val="windowText" lastClr="000000"/>
                          </a:solidFill>
                        </a:rPr>
                        <a:t>Mission:</a:t>
                      </a:r>
                    </a:p>
                    <a:p>
                      <a:endParaRPr lang="en-GB" b="1" dirty="0">
                        <a:solidFill>
                          <a:sysClr val="windowText" lastClr="000000"/>
                        </a:solidFill>
                      </a:endParaRPr>
                    </a:p>
                  </a:txBody>
                  <a:tcPr>
                    <a:lnL w="76200" cap="flat" cmpd="sng" algn="ctr">
                      <a:solidFill>
                        <a:srgbClr val="FFFF00"/>
                      </a:solidFill>
                      <a:prstDash val="solid"/>
                      <a:round/>
                      <a:headEnd type="none" w="med" len="med"/>
                      <a:tailEnd type="none" w="med" len="med"/>
                    </a:lnL>
                    <a:lnR w="76200" cap="flat" cmpd="sng" algn="ctr">
                      <a:solidFill>
                        <a:srgbClr val="FFFF00"/>
                      </a:solidFill>
                      <a:prstDash val="solid"/>
                      <a:round/>
                      <a:headEnd type="none" w="med" len="med"/>
                      <a:tailEnd type="none" w="med" len="med"/>
                    </a:lnR>
                    <a:lnT w="12700" cap="flat" cmpd="sng" algn="ctr">
                      <a:solidFill>
                        <a:schemeClr val="tx1"/>
                      </a:solidFill>
                      <a:prstDash val="solid"/>
                      <a:round/>
                      <a:headEnd type="none" w="med" len="med"/>
                      <a:tailEnd type="none" w="med" len="med"/>
                    </a:lnT>
                    <a:lnB w="76200" cap="flat" cmpd="sng" algn="ctr">
                      <a:solidFill>
                        <a:srgbClr val="FFFF00"/>
                      </a:solidFill>
                      <a:prstDash val="solid"/>
                      <a:round/>
                      <a:headEnd type="none" w="med" len="med"/>
                      <a:tailEnd type="none" w="med" len="med"/>
                    </a:lnB>
                    <a:solidFill>
                      <a:schemeClr val="bg1"/>
                    </a:solidFill>
                  </a:tcPr>
                </a:tc>
                <a:tc hMerge="1">
                  <a:txBody>
                    <a:bodyPr/>
                    <a:lstStyle/>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76200" cap="flat" cmpd="sng" algn="ctr">
                      <a:solidFill>
                        <a:srgbClr val="FFFF00"/>
                      </a:solidFill>
                      <a:prstDash val="solid"/>
                      <a:round/>
                      <a:headEnd type="none" w="med" len="med"/>
                      <a:tailEnd type="none" w="med" len="med"/>
                    </a:lnR>
                    <a:lnT w="12700" cap="flat" cmpd="sng" algn="ctr">
                      <a:solidFill>
                        <a:schemeClr val="tx1"/>
                      </a:solidFill>
                      <a:prstDash val="solid"/>
                      <a:round/>
                      <a:headEnd type="none" w="med" len="med"/>
                      <a:tailEnd type="none" w="med" len="med"/>
                    </a:lnT>
                    <a:lnB w="76200" cap="flat" cmpd="sng" algn="ctr">
                      <a:solidFill>
                        <a:srgbClr val="FFFF00"/>
                      </a:solidFill>
                      <a:prstDash val="solid"/>
                      <a:round/>
                      <a:headEnd type="none" w="med" len="med"/>
                      <a:tailEnd type="none" w="med" len="med"/>
                    </a:lnB>
                    <a:noFill/>
                  </a:tcPr>
                </a:tc>
                <a:extLst>
                  <a:ext uri="{0D108BD9-81ED-4DB2-BD59-A6C34878D82A}">
                    <a16:rowId xmlns:a16="http://schemas.microsoft.com/office/drawing/2014/main" val="125286267"/>
                  </a:ext>
                </a:extLst>
              </a:tr>
            </a:tbl>
          </a:graphicData>
        </a:graphic>
      </p:graphicFrame>
    </p:spTree>
    <p:extLst>
      <p:ext uri="{BB962C8B-B14F-4D97-AF65-F5344CB8AC3E}">
        <p14:creationId xmlns:p14="http://schemas.microsoft.com/office/powerpoint/2010/main" val="227322769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Connect_StudentFeedbackOracy">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6" name="TextBox 5">
            <a:extLst>
              <a:ext uri="{FF2B5EF4-FFF2-40B4-BE49-F238E27FC236}">
                <a16:creationId xmlns:a16="http://schemas.microsoft.com/office/drawing/2014/main" id="{6FA2E1A4-F318-4834-B564-ACCFD8643A20}"/>
              </a:ext>
            </a:extLst>
          </p:cNvPr>
          <p:cNvSpPr txBox="1"/>
          <p:nvPr userDrawn="1"/>
        </p:nvSpPr>
        <p:spPr>
          <a:xfrm>
            <a:off x="1631504" y="1041528"/>
            <a:ext cx="8928992" cy="904395"/>
          </a:xfrm>
          <a:prstGeom prst="rect">
            <a:avLst/>
          </a:prstGeom>
          <a:solidFill>
            <a:srgbClr val="FFFF00"/>
          </a:solidFill>
          <a:ln w="76200">
            <a:solidFill>
              <a:srgbClr val="FFFF00"/>
            </a:solidFill>
          </a:ln>
        </p:spPr>
        <p:txBody>
          <a:bodyPr wrap="square" rtlCol="0" anchor="ctr">
            <a:noAutofit/>
          </a:bodyPr>
          <a:lstStyle/>
          <a:p>
            <a:pPr algn="ctr"/>
            <a:r>
              <a:rPr lang="en-GB" sz="3200" dirty="0"/>
              <a:t>Student Feedback</a:t>
            </a:r>
          </a:p>
        </p:txBody>
      </p:sp>
      <p:sp>
        <p:nvSpPr>
          <p:cNvPr id="7" name="TextBox 6">
            <a:extLst>
              <a:ext uri="{FF2B5EF4-FFF2-40B4-BE49-F238E27FC236}">
                <a16:creationId xmlns:a16="http://schemas.microsoft.com/office/drawing/2014/main" id="{9AFB181A-A351-4906-B947-589AE8F314E1}"/>
              </a:ext>
            </a:extLst>
          </p:cNvPr>
          <p:cNvSpPr txBox="1"/>
          <p:nvPr userDrawn="1"/>
        </p:nvSpPr>
        <p:spPr>
          <a:xfrm>
            <a:off x="1631504" y="1943799"/>
            <a:ext cx="8928992" cy="4805639"/>
          </a:xfrm>
          <a:prstGeom prst="rect">
            <a:avLst/>
          </a:prstGeom>
          <a:solidFill>
            <a:schemeClr val="bg1"/>
          </a:solidFill>
          <a:ln w="76200">
            <a:solidFill>
              <a:srgbClr val="FFFF00"/>
            </a:solidFill>
          </a:ln>
        </p:spPr>
        <p:txBody>
          <a:bodyPr wrap="square" rtlCol="0">
            <a:noAutofit/>
          </a:bodyPr>
          <a:lstStyle/>
          <a:p>
            <a:r>
              <a:rPr lang="en-GB" dirty="0"/>
              <a:t>The oracy skills I developed today were:</a:t>
            </a:r>
          </a:p>
          <a:p>
            <a:endParaRPr lang="en-GB" dirty="0"/>
          </a:p>
          <a:p>
            <a:endParaRPr lang="en-GB" dirty="0"/>
          </a:p>
          <a:p>
            <a:endParaRPr lang="en-GB" dirty="0"/>
          </a:p>
          <a:p>
            <a:endParaRPr lang="en-GB" dirty="0"/>
          </a:p>
          <a:p>
            <a:endParaRPr lang="en-GB" dirty="0"/>
          </a:p>
          <a:p>
            <a:endParaRPr lang="en-GB" dirty="0"/>
          </a:p>
          <a:p>
            <a:endParaRPr lang="en-GB" dirty="0"/>
          </a:p>
          <a:p>
            <a:r>
              <a:rPr lang="en-GB" dirty="0"/>
              <a:t>I showed these by…</a:t>
            </a:r>
          </a:p>
          <a:p>
            <a:endParaRPr lang="en-GB" dirty="0"/>
          </a:p>
          <a:p>
            <a:endParaRPr lang="en-GB" dirty="0"/>
          </a:p>
          <a:p>
            <a:r>
              <a:rPr lang="en-GB" dirty="0"/>
              <a:t>I used oracy to develop my understanding of…</a:t>
            </a:r>
          </a:p>
          <a:p>
            <a:endParaRPr lang="en-GB" dirty="0"/>
          </a:p>
          <a:p>
            <a:endParaRPr lang="en-GB" dirty="0"/>
          </a:p>
          <a:p>
            <a:r>
              <a:rPr lang="en-GB" dirty="0"/>
              <a:t>Next time I will…</a:t>
            </a:r>
          </a:p>
          <a:p>
            <a:endParaRPr lang="en-GB" dirty="0"/>
          </a:p>
          <a:p>
            <a:endParaRPr lang="en-GB" dirty="0"/>
          </a:p>
        </p:txBody>
      </p:sp>
      <p:graphicFrame>
        <p:nvGraphicFramePr>
          <p:cNvPr id="8" name="Table 7">
            <a:extLst>
              <a:ext uri="{FF2B5EF4-FFF2-40B4-BE49-F238E27FC236}">
                <a16:creationId xmlns:a16="http://schemas.microsoft.com/office/drawing/2014/main" id="{C0B30D74-6F5D-4FE5-8E6B-87B141482E8F}"/>
              </a:ext>
            </a:extLst>
          </p:cNvPr>
          <p:cNvGraphicFramePr>
            <a:graphicFrameLocks noGrp="1"/>
          </p:cNvGraphicFramePr>
          <p:nvPr userDrawn="1">
            <p:extLst>
              <p:ext uri="{D42A27DB-BD31-4B8C-83A1-F6EECF244321}">
                <p14:modId xmlns:p14="http://schemas.microsoft.com/office/powerpoint/2010/main" val="368727788"/>
              </p:ext>
            </p:extLst>
          </p:nvPr>
        </p:nvGraphicFramePr>
        <p:xfrm>
          <a:off x="1739516" y="2323424"/>
          <a:ext cx="8712968" cy="1742440"/>
        </p:xfrm>
        <a:graphic>
          <a:graphicData uri="http://schemas.openxmlformats.org/drawingml/2006/table">
            <a:tbl>
              <a:tblPr firstRow="1" bandRow="1">
                <a:tableStyleId>{5940675A-B579-460E-94D1-54222C63F5DA}</a:tableStyleId>
              </a:tblPr>
              <a:tblGrid>
                <a:gridCol w="2178242">
                  <a:extLst>
                    <a:ext uri="{9D8B030D-6E8A-4147-A177-3AD203B41FA5}">
                      <a16:colId xmlns:a16="http://schemas.microsoft.com/office/drawing/2014/main" val="2145405045"/>
                    </a:ext>
                  </a:extLst>
                </a:gridCol>
                <a:gridCol w="2178242">
                  <a:extLst>
                    <a:ext uri="{9D8B030D-6E8A-4147-A177-3AD203B41FA5}">
                      <a16:colId xmlns:a16="http://schemas.microsoft.com/office/drawing/2014/main" val="2636185651"/>
                    </a:ext>
                  </a:extLst>
                </a:gridCol>
                <a:gridCol w="2178242">
                  <a:extLst>
                    <a:ext uri="{9D8B030D-6E8A-4147-A177-3AD203B41FA5}">
                      <a16:colId xmlns:a16="http://schemas.microsoft.com/office/drawing/2014/main" val="1919759882"/>
                    </a:ext>
                  </a:extLst>
                </a:gridCol>
                <a:gridCol w="2178242">
                  <a:extLst>
                    <a:ext uri="{9D8B030D-6E8A-4147-A177-3AD203B41FA5}">
                      <a16:colId xmlns:a16="http://schemas.microsoft.com/office/drawing/2014/main" val="1440089329"/>
                    </a:ext>
                  </a:extLst>
                </a:gridCol>
              </a:tblGrid>
              <a:tr h="370840">
                <a:tc>
                  <a:txBody>
                    <a:bodyPr/>
                    <a:lstStyle/>
                    <a:p>
                      <a:pPr algn="ctr"/>
                      <a:r>
                        <a:rPr lang="en-GB" dirty="0">
                          <a:latin typeface="Arial" panose="020B0604020202020204" pitchFamily="34" charset="0"/>
                          <a:cs typeface="Arial" panose="020B0604020202020204" pitchFamily="34" charset="0"/>
                        </a:rPr>
                        <a:t>Physical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latin typeface="Arial" panose="020B0604020202020204" pitchFamily="34" charset="0"/>
                          <a:cs typeface="Arial" panose="020B0604020202020204" pitchFamily="34" charset="0"/>
                        </a:rPr>
                        <a:t>Linguistic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latin typeface="Arial" panose="020B0604020202020204" pitchFamily="34" charset="0"/>
                          <a:cs typeface="Arial" panose="020B0604020202020204" pitchFamily="34" charset="0"/>
                        </a:rPr>
                        <a:t>Cognitive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latin typeface="Arial" panose="020B0604020202020204" pitchFamily="34" charset="0"/>
                          <a:cs typeface="Arial" panose="020B0604020202020204" pitchFamily="34" charset="0"/>
                        </a:rPr>
                        <a:t>Social/Emotional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37193552"/>
                  </a:ext>
                </a:extLst>
              </a:tr>
              <a:tr h="370840">
                <a:tc>
                  <a:txBody>
                    <a:bodyPr/>
                    <a:lstStyle/>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Voice</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Body language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Vocabulary</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Language variety</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Structure</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Rhetorical technique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Content</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Clarifying and summarising</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Self regulation</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Reasoning</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Audience awareness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Working with others</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Listening and responding</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Confidence in speaking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57696645"/>
                  </a:ext>
                </a:extLst>
              </a:tr>
            </a:tbl>
          </a:graphicData>
        </a:graphic>
      </p:graphicFrame>
    </p:spTree>
    <p:extLst>
      <p:ext uri="{BB962C8B-B14F-4D97-AF65-F5344CB8AC3E}">
        <p14:creationId xmlns:p14="http://schemas.microsoft.com/office/powerpoint/2010/main" val="78456364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Connect_StudentFeedbackPractical">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9" name="TextBox 8">
            <a:extLst>
              <a:ext uri="{FF2B5EF4-FFF2-40B4-BE49-F238E27FC236}">
                <a16:creationId xmlns:a16="http://schemas.microsoft.com/office/drawing/2014/main" id="{9BF6AD41-223E-46AA-B0B2-974E10F0FC76}"/>
              </a:ext>
            </a:extLst>
          </p:cNvPr>
          <p:cNvSpPr txBox="1"/>
          <p:nvPr userDrawn="1"/>
        </p:nvSpPr>
        <p:spPr>
          <a:xfrm>
            <a:off x="1748533" y="1041528"/>
            <a:ext cx="8928992" cy="904395"/>
          </a:xfrm>
          <a:prstGeom prst="rect">
            <a:avLst/>
          </a:prstGeom>
          <a:solidFill>
            <a:srgbClr val="FFFF00"/>
          </a:solidFill>
          <a:ln w="76200">
            <a:solidFill>
              <a:srgbClr val="FFFF00"/>
            </a:solidFill>
          </a:ln>
        </p:spPr>
        <p:txBody>
          <a:bodyPr wrap="square" rtlCol="0" anchor="ctr">
            <a:noAutofit/>
          </a:bodyPr>
          <a:lstStyle/>
          <a:p>
            <a:pPr algn="ctr"/>
            <a:r>
              <a:rPr lang="en-GB" sz="3200" dirty="0"/>
              <a:t>Student Feedback</a:t>
            </a:r>
          </a:p>
        </p:txBody>
      </p:sp>
      <p:sp>
        <p:nvSpPr>
          <p:cNvPr id="10" name="TextBox 9">
            <a:extLst>
              <a:ext uri="{FF2B5EF4-FFF2-40B4-BE49-F238E27FC236}">
                <a16:creationId xmlns:a16="http://schemas.microsoft.com/office/drawing/2014/main" id="{332E7E47-EE08-4D23-A327-5DACEE539B50}"/>
              </a:ext>
            </a:extLst>
          </p:cNvPr>
          <p:cNvSpPr txBox="1"/>
          <p:nvPr userDrawn="1"/>
        </p:nvSpPr>
        <p:spPr>
          <a:xfrm>
            <a:off x="1748533" y="1943799"/>
            <a:ext cx="8928992" cy="4805639"/>
          </a:xfrm>
          <a:prstGeom prst="rect">
            <a:avLst/>
          </a:prstGeom>
          <a:solidFill>
            <a:schemeClr val="bg1"/>
          </a:solidFill>
          <a:ln w="76200">
            <a:solidFill>
              <a:srgbClr val="FFFF00"/>
            </a:solidFill>
          </a:ln>
        </p:spPr>
        <p:txBody>
          <a:bodyPr wrap="square" rtlCol="0">
            <a:noAutofit/>
          </a:bodyPr>
          <a:lstStyle/>
          <a:p>
            <a:r>
              <a:rPr lang="en-GB" dirty="0"/>
              <a:t>The practical</a:t>
            </a:r>
            <a:r>
              <a:rPr lang="en-GB" baseline="0" dirty="0"/>
              <a:t> </a:t>
            </a:r>
            <a:r>
              <a:rPr lang="en-GB" dirty="0"/>
              <a:t>skills I developed today were:</a:t>
            </a:r>
          </a:p>
          <a:p>
            <a:endParaRPr lang="en-GB" dirty="0"/>
          </a:p>
          <a:p>
            <a:endParaRPr lang="en-GB" dirty="0"/>
          </a:p>
          <a:p>
            <a:endParaRPr lang="en-GB" dirty="0"/>
          </a:p>
          <a:p>
            <a:endParaRPr lang="en-GB" dirty="0"/>
          </a:p>
          <a:p>
            <a:endParaRPr lang="en-GB" dirty="0"/>
          </a:p>
          <a:p>
            <a:endParaRPr lang="en-GB" dirty="0"/>
          </a:p>
          <a:p>
            <a:endParaRPr lang="en-GB" dirty="0"/>
          </a:p>
          <a:p>
            <a:r>
              <a:rPr lang="en-GB" dirty="0"/>
              <a:t>I showed these by…</a:t>
            </a:r>
          </a:p>
          <a:p>
            <a:endParaRPr lang="en-GB" dirty="0"/>
          </a:p>
          <a:p>
            <a:endParaRPr lang="en-GB" dirty="0"/>
          </a:p>
          <a:p>
            <a:r>
              <a:rPr lang="en-GB" dirty="0"/>
              <a:t>I have developed my understanding of…</a:t>
            </a:r>
          </a:p>
          <a:p>
            <a:endParaRPr lang="en-GB" dirty="0"/>
          </a:p>
          <a:p>
            <a:endParaRPr lang="en-GB" dirty="0"/>
          </a:p>
          <a:p>
            <a:r>
              <a:rPr lang="en-GB" dirty="0"/>
              <a:t>To improve my skills, next time I will…</a:t>
            </a:r>
          </a:p>
          <a:p>
            <a:endParaRPr lang="en-GB" dirty="0"/>
          </a:p>
          <a:p>
            <a:endParaRPr lang="en-GB" dirty="0"/>
          </a:p>
        </p:txBody>
      </p:sp>
      <p:graphicFrame>
        <p:nvGraphicFramePr>
          <p:cNvPr id="12" name="Table 11">
            <a:extLst>
              <a:ext uri="{FF2B5EF4-FFF2-40B4-BE49-F238E27FC236}">
                <a16:creationId xmlns:a16="http://schemas.microsoft.com/office/drawing/2014/main" id="{5FF7024E-7C4C-445B-82C2-AA5CA352D416}"/>
              </a:ext>
            </a:extLst>
          </p:cNvPr>
          <p:cNvGraphicFramePr>
            <a:graphicFrameLocks noGrp="1"/>
          </p:cNvGraphicFramePr>
          <p:nvPr userDrawn="1">
            <p:extLst>
              <p:ext uri="{D42A27DB-BD31-4B8C-83A1-F6EECF244321}">
                <p14:modId xmlns:p14="http://schemas.microsoft.com/office/powerpoint/2010/main" val="1536978136"/>
              </p:ext>
            </p:extLst>
          </p:nvPr>
        </p:nvGraphicFramePr>
        <p:xfrm>
          <a:off x="1856545" y="2323424"/>
          <a:ext cx="8676963" cy="1315720"/>
        </p:xfrm>
        <a:graphic>
          <a:graphicData uri="http://schemas.openxmlformats.org/drawingml/2006/table">
            <a:tbl>
              <a:tblPr firstRow="1" bandRow="1">
                <a:tableStyleId>{5940675A-B579-460E-94D1-54222C63F5DA}</a:tableStyleId>
              </a:tblPr>
              <a:tblGrid>
                <a:gridCol w="2892321">
                  <a:extLst>
                    <a:ext uri="{9D8B030D-6E8A-4147-A177-3AD203B41FA5}">
                      <a16:colId xmlns:a16="http://schemas.microsoft.com/office/drawing/2014/main" val="2145405045"/>
                    </a:ext>
                  </a:extLst>
                </a:gridCol>
                <a:gridCol w="2892321">
                  <a:extLst>
                    <a:ext uri="{9D8B030D-6E8A-4147-A177-3AD203B41FA5}">
                      <a16:colId xmlns:a16="http://schemas.microsoft.com/office/drawing/2014/main" val="2636185651"/>
                    </a:ext>
                  </a:extLst>
                </a:gridCol>
                <a:gridCol w="2892321">
                  <a:extLst>
                    <a:ext uri="{9D8B030D-6E8A-4147-A177-3AD203B41FA5}">
                      <a16:colId xmlns:a16="http://schemas.microsoft.com/office/drawing/2014/main" val="1919759882"/>
                    </a:ext>
                  </a:extLst>
                </a:gridCol>
              </a:tblGrid>
              <a:tr h="370840">
                <a:tc>
                  <a:txBody>
                    <a:bodyPr/>
                    <a:lstStyle/>
                    <a:p>
                      <a:pPr algn="ctr"/>
                      <a:r>
                        <a:rPr lang="en-GB" dirty="0">
                          <a:latin typeface="Arial" panose="020B0604020202020204" pitchFamily="34" charset="0"/>
                          <a:cs typeface="Arial" panose="020B0604020202020204" pitchFamily="34" charset="0"/>
                        </a:rPr>
                        <a:t>Preparation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latin typeface="Arial" panose="020B0604020202020204" pitchFamily="34" charset="0"/>
                          <a:cs typeface="Arial" panose="020B0604020202020204" pitchFamily="34" charset="0"/>
                        </a:rPr>
                        <a:t>Completion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latin typeface="Arial" panose="020B0604020202020204" pitchFamily="34" charset="0"/>
                          <a:cs typeface="Arial" panose="020B0604020202020204" pitchFamily="34" charset="0"/>
                        </a:rPr>
                        <a:t>Review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37193552"/>
                  </a:ext>
                </a:extLst>
              </a:tr>
              <a:tr h="370840">
                <a:tc>
                  <a:txBody>
                    <a:bodyPr/>
                    <a:lstStyle/>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Writing a Hypothesis</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Identifying Variables</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Completing a Risk Assessment</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Planning a Method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Staying Safe</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Following the Method</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Recording Results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Processing Results</a:t>
                      </a:r>
                      <a:r>
                        <a:rPr lang="en-GB" sz="1400" baseline="0" dirty="0">
                          <a:latin typeface="Arial" panose="020B0604020202020204" pitchFamily="34" charset="0"/>
                          <a:cs typeface="Arial" panose="020B0604020202020204" pitchFamily="34" charset="0"/>
                        </a:rPr>
                        <a:t> (Graph)</a:t>
                      </a:r>
                    </a:p>
                    <a:p>
                      <a:pPr marL="171450" indent="-171450">
                        <a:buFont typeface="Wingdings" panose="05000000000000000000" pitchFamily="2" charset="2"/>
                        <a:buChar char="q"/>
                      </a:pPr>
                      <a:r>
                        <a:rPr lang="en-GB" sz="1400" baseline="0" dirty="0">
                          <a:latin typeface="Arial" panose="020B0604020202020204" pitchFamily="34" charset="0"/>
                          <a:cs typeface="Arial" panose="020B0604020202020204" pitchFamily="34" charset="0"/>
                        </a:rPr>
                        <a:t>Writing a Conclusion</a:t>
                      </a:r>
                    </a:p>
                    <a:p>
                      <a:pPr marL="171450" indent="-171450">
                        <a:buFont typeface="Wingdings" panose="05000000000000000000" pitchFamily="2" charset="2"/>
                        <a:buChar char="q"/>
                      </a:pPr>
                      <a:r>
                        <a:rPr lang="en-GB" sz="1400" baseline="0" dirty="0">
                          <a:latin typeface="Arial" panose="020B0604020202020204" pitchFamily="34" charset="0"/>
                          <a:cs typeface="Arial" panose="020B0604020202020204" pitchFamily="34" charset="0"/>
                        </a:rPr>
                        <a:t>Explaining Results</a:t>
                      </a:r>
                      <a:endParaRPr lang="en-GB" sz="14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57696645"/>
                  </a:ext>
                </a:extLst>
              </a:tr>
            </a:tbl>
          </a:graphicData>
        </a:graphic>
      </p:graphicFrame>
    </p:spTree>
    <p:extLst>
      <p:ext uri="{BB962C8B-B14F-4D97-AF65-F5344CB8AC3E}">
        <p14:creationId xmlns:p14="http://schemas.microsoft.com/office/powerpoint/2010/main" val="405891812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Connect_TeacherFeedback">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88EBAA4D-A188-4399-9BF6-C260F0AF7190}"/>
              </a:ext>
            </a:extLst>
          </p:cNvPr>
          <p:cNvSpPr txBox="1"/>
          <p:nvPr userDrawn="1"/>
        </p:nvSpPr>
        <p:spPr>
          <a:xfrm>
            <a:off x="1955540" y="1211830"/>
            <a:ext cx="8280920" cy="1077218"/>
          </a:xfrm>
          <a:prstGeom prst="rect">
            <a:avLst/>
          </a:prstGeom>
          <a:solidFill>
            <a:srgbClr val="00B050"/>
          </a:solidFill>
          <a:ln w="76200">
            <a:solidFill>
              <a:srgbClr val="00B050"/>
            </a:solidFill>
          </a:ln>
        </p:spPr>
        <p:txBody>
          <a:bodyPr wrap="square" rtlCol="0" anchor="ctr">
            <a:spAutoFit/>
          </a:bodyPr>
          <a:lstStyle/>
          <a:p>
            <a:pPr algn="ctr"/>
            <a:r>
              <a:rPr lang="en-GB" sz="3200" dirty="0"/>
              <a:t>Teacher Feedback</a:t>
            </a:r>
          </a:p>
          <a:p>
            <a:pPr algn="ctr"/>
            <a:r>
              <a:rPr lang="en-GB" sz="3200" dirty="0"/>
              <a:t>Stick one in your book</a:t>
            </a:r>
          </a:p>
        </p:txBody>
      </p:sp>
      <p:sp>
        <p:nvSpPr>
          <p:cNvPr id="6" name="TextBox 5">
            <a:extLst>
              <a:ext uri="{FF2B5EF4-FFF2-40B4-BE49-F238E27FC236}">
                <a16:creationId xmlns:a16="http://schemas.microsoft.com/office/drawing/2014/main" id="{A90B96D1-DCCB-4134-B0EB-E7687160F79B}"/>
              </a:ext>
            </a:extLst>
          </p:cNvPr>
          <p:cNvSpPr txBox="1"/>
          <p:nvPr userDrawn="1"/>
        </p:nvSpPr>
        <p:spPr>
          <a:xfrm>
            <a:off x="1955540" y="2333685"/>
            <a:ext cx="8280920" cy="4524315"/>
          </a:xfrm>
          <a:prstGeom prst="rect">
            <a:avLst/>
          </a:prstGeom>
          <a:solidFill>
            <a:schemeClr val="bg1"/>
          </a:solidFill>
          <a:ln w="76200">
            <a:solidFill>
              <a:srgbClr val="00B050"/>
            </a:solidFill>
          </a:ln>
        </p:spPr>
        <p:txBody>
          <a:bodyPr wrap="square" rtlCol="0">
            <a:spAutoFit/>
          </a:bodyPr>
          <a:lstStyle/>
          <a:p>
            <a:endParaRPr lang="en-GB" dirty="0"/>
          </a:p>
          <a:p>
            <a:r>
              <a:rPr lang="en-GB" dirty="0"/>
              <a:t>Success Criteria:</a:t>
            </a:r>
          </a:p>
          <a:p>
            <a:endParaRPr lang="en-GB" dirty="0"/>
          </a:p>
          <a:p>
            <a:endParaRPr lang="en-GB" dirty="0"/>
          </a:p>
          <a:p>
            <a:endParaRPr lang="en-GB" dirty="0"/>
          </a:p>
          <a:p>
            <a:endParaRPr lang="en-GB" dirty="0"/>
          </a:p>
          <a:p>
            <a:r>
              <a:rPr lang="en-GB" dirty="0"/>
              <a:t>Medal:</a:t>
            </a:r>
          </a:p>
          <a:p>
            <a:endParaRPr lang="en-GB" dirty="0"/>
          </a:p>
          <a:p>
            <a:endParaRPr lang="en-GB" dirty="0"/>
          </a:p>
          <a:p>
            <a:endParaRPr lang="en-GB" dirty="0"/>
          </a:p>
          <a:p>
            <a:endParaRPr lang="en-GB" dirty="0"/>
          </a:p>
          <a:p>
            <a:r>
              <a:rPr lang="en-GB" dirty="0"/>
              <a:t>Mission:</a:t>
            </a:r>
          </a:p>
          <a:p>
            <a:endParaRPr lang="en-GB" dirty="0"/>
          </a:p>
          <a:p>
            <a:endParaRPr lang="en-GB" dirty="0"/>
          </a:p>
          <a:p>
            <a:endParaRPr lang="en-GB" dirty="0"/>
          </a:p>
          <a:p>
            <a:endParaRPr lang="en-GB" dirty="0"/>
          </a:p>
        </p:txBody>
      </p:sp>
      <p:sp>
        <p:nvSpPr>
          <p:cNvPr id="7" name="Text Placeholder 10">
            <a:extLst>
              <a:ext uri="{FF2B5EF4-FFF2-40B4-BE49-F238E27FC236}">
                <a16:creationId xmlns:a16="http://schemas.microsoft.com/office/drawing/2014/main" id="{6E57C59A-4682-4957-9591-EEB93E6DCF6D}"/>
              </a:ext>
            </a:extLst>
          </p:cNvPr>
          <p:cNvSpPr>
            <a:spLocks noGrp="1"/>
          </p:cNvSpPr>
          <p:nvPr>
            <p:ph type="body" sz="quarter" idx="10"/>
          </p:nvPr>
        </p:nvSpPr>
        <p:spPr>
          <a:xfrm>
            <a:off x="3899979" y="2517771"/>
            <a:ext cx="6119813" cy="1081087"/>
          </a:xfrm>
        </p:spPr>
        <p:txBody>
          <a:bodyPr/>
          <a:lstStyle>
            <a:lvl1pPr>
              <a:defRPr>
                <a:latin typeface="MV Boli" panose="02000500030200090000" pitchFamily="2" charset="0"/>
                <a:cs typeface="MV Boli" panose="02000500030200090000" pitchFamily="2" charset="0"/>
              </a:defRPr>
            </a:lvl1pPr>
            <a:lvl2pPr>
              <a:defRPr>
                <a:latin typeface="MV Boli" panose="02000500030200090000" pitchFamily="2" charset="0"/>
                <a:cs typeface="MV Boli" panose="02000500030200090000" pitchFamily="2" charset="0"/>
              </a:defRPr>
            </a:lvl2pPr>
            <a:lvl3pPr>
              <a:defRPr>
                <a:latin typeface="MV Boli" panose="02000500030200090000" pitchFamily="2" charset="0"/>
                <a:cs typeface="MV Boli" panose="02000500030200090000" pitchFamily="2" charset="0"/>
              </a:defRPr>
            </a:lvl3pPr>
            <a:lvl4pPr>
              <a:defRPr>
                <a:latin typeface="MV Boli" panose="02000500030200090000" pitchFamily="2" charset="0"/>
                <a:cs typeface="MV Boli" panose="02000500030200090000" pitchFamily="2" charset="0"/>
              </a:defRPr>
            </a:lvl4pPr>
            <a:lvl5pPr>
              <a:defRPr>
                <a:latin typeface="MV Boli" panose="02000500030200090000" pitchFamily="2" charset="0"/>
                <a:cs typeface="MV Boli" panose="02000500030200090000"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Text Placeholder 10">
            <a:extLst>
              <a:ext uri="{FF2B5EF4-FFF2-40B4-BE49-F238E27FC236}">
                <a16:creationId xmlns:a16="http://schemas.microsoft.com/office/drawing/2014/main" id="{7FE60B18-2064-4D83-93CD-94218D2569BB}"/>
              </a:ext>
            </a:extLst>
          </p:cNvPr>
          <p:cNvSpPr>
            <a:spLocks noGrp="1"/>
          </p:cNvSpPr>
          <p:nvPr>
            <p:ph type="body" sz="quarter" idx="11"/>
          </p:nvPr>
        </p:nvSpPr>
        <p:spPr>
          <a:xfrm>
            <a:off x="3899979" y="3852576"/>
            <a:ext cx="6119813" cy="1081087"/>
          </a:xfrm>
        </p:spPr>
        <p:txBody>
          <a:bodyPr/>
          <a:lstStyle>
            <a:lvl1pPr>
              <a:defRPr>
                <a:latin typeface="MV Boli" panose="02000500030200090000" pitchFamily="2" charset="0"/>
                <a:cs typeface="MV Boli" panose="02000500030200090000" pitchFamily="2" charset="0"/>
              </a:defRPr>
            </a:lvl1pPr>
            <a:lvl2pPr>
              <a:defRPr>
                <a:latin typeface="MV Boli" panose="02000500030200090000" pitchFamily="2" charset="0"/>
                <a:cs typeface="MV Boli" panose="02000500030200090000" pitchFamily="2" charset="0"/>
              </a:defRPr>
            </a:lvl2pPr>
            <a:lvl3pPr>
              <a:defRPr>
                <a:latin typeface="MV Boli" panose="02000500030200090000" pitchFamily="2" charset="0"/>
                <a:cs typeface="MV Boli" panose="02000500030200090000" pitchFamily="2" charset="0"/>
              </a:defRPr>
            </a:lvl3pPr>
            <a:lvl4pPr>
              <a:defRPr>
                <a:latin typeface="MV Boli" panose="02000500030200090000" pitchFamily="2" charset="0"/>
                <a:cs typeface="MV Boli" panose="02000500030200090000" pitchFamily="2" charset="0"/>
              </a:defRPr>
            </a:lvl4pPr>
            <a:lvl5pPr>
              <a:defRPr>
                <a:latin typeface="MV Boli" panose="02000500030200090000" pitchFamily="2" charset="0"/>
                <a:cs typeface="MV Boli" panose="02000500030200090000"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Text Placeholder 10">
            <a:extLst>
              <a:ext uri="{FF2B5EF4-FFF2-40B4-BE49-F238E27FC236}">
                <a16:creationId xmlns:a16="http://schemas.microsoft.com/office/drawing/2014/main" id="{E512441D-CDF4-404A-B7D6-0340947827B3}"/>
              </a:ext>
            </a:extLst>
          </p:cNvPr>
          <p:cNvSpPr>
            <a:spLocks noGrp="1"/>
          </p:cNvSpPr>
          <p:nvPr>
            <p:ph type="body" sz="quarter" idx="12"/>
          </p:nvPr>
        </p:nvSpPr>
        <p:spPr>
          <a:xfrm>
            <a:off x="3906340" y="5193667"/>
            <a:ext cx="6119813" cy="1081087"/>
          </a:xfrm>
        </p:spPr>
        <p:txBody>
          <a:bodyPr/>
          <a:lstStyle>
            <a:lvl1pPr>
              <a:defRPr>
                <a:latin typeface="MV Boli" panose="02000500030200090000" pitchFamily="2" charset="0"/>
                <a:cs typeface="MV Boli" panose="02000500030200090000" pitchFamily="2" charset="0"/>
              </a:defRPr>
            </a:lvl1pPr>
            <a:lvl2pPr>
              <a:defRPr>
                <a:latin typeface="MV Boli" panose="02000500030200090000" pitchFamily="2" charset="0"/>
                <a:cs typeface="MV Boli" panose="02000500030200090000" pitchFamily="2" charset="0"/>
              </a:defRPr>
            </a:lvl2pPr>
            <a:lvl3pPr>
              <a:defRPr>
                <a:latin typeface="MV Boli" panose="02000500030200090000" pitchFamily="2" charset="0"/>
                <a:cs typeface="MV Boli" panose="02000500030200090000" pitchFamily="2" charset="0"/>
              </a:defRPr>
            </a:lvl3pPr>
            <a:lvl4pPr>
              <a:defRPr>
                <a:latin typeface="MV Boli" panose="02000500030200090000" pitchFamily="2" charset="0"/>
                <a:cs typeface="MV Boli" panose="02000500030200090000" pitchFamily="2" charset="0"/>
              </a:defRPr>
            </a:lvl4pPr>
            <a:lvl5pPr>
              <a:defRPr>
                <a:latin typeface="MV Boli" panose="02000500030200090000" pitchFamily="2" charset="0"/>
                <a:cs typeface="MV Boli" panose="02000500030200090000"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70283690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Connect_CheckpointThumbs">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C544D8BE-E9EE-405C-B167-3A0798683426}"/>
              </a:ext>
            </a:extLst>
          </p:cNvPr>
          <p:cNvSpPr txBox="1"/>
          <p:nvPr userDrawn="1"/>
        </p:nvSpPr>
        <p:spPr>
          <a:xfrm>
            <a:off x="224589" y="1501554"/>
            <a:ext cx="11595936" cy="923330"/>
          </a:xfrm>
          <a:prstGeom prst="rect">
            <a:avLst/>
          </a:prstGeom>
          <a:noFill/>
        </p:spPr>
        <p:txBody>
          <a:bodyPr wrap="square" rtlCol="0">
            <a:spAutoFit/>
          </a:bodyPr>
          <a:lstStyle/>
          <a:p>
            <a:r>
              <a:rPr lang="en-GB" sz="5400" dirty="0"/>
              <a:t>Checkpoint</a:t>
            </a:r>
            <a:endParaRPr lang="en-GB" sz="2800" b="0" dirty="0">
              <a:latin typeface="+mn-lt"/>
            </a:endParaRPr>
          </a:p>
        </p:txBody>
      </p:sp>
      <p:sp>
        <p:nvSpPr>
          <p:cNvPr id="6" name="Rectangle 9">
            <a:extLst>
              <a:ext uri="{FF2B5EF4-FFF2-40B4-BE49-F238E27FC236}">
                <a16:creationId xmlns:a16="http://schemas.microsoft.com/office/drawing/2014/main" id="{C76311B1-A9BA-4ECF-BECF-333D3679387A}"/>
              </a:ext>
            </a:extLst>
          </p:cNvPr>
          <p:cNvSpPr>
            <a:spLocks noChangeArrowheads="1"/>
          </p:cNvSpPr>
          <p:nvPr userDrawn="1"/>
        </p:nvSpPr>
        <p:spPr bwMode="auto">
          <a:xfrm>
            <a:off x="988929" y="5406255"/>
            <a:ext cx="3240087" cy="1079500"/>
          </a:xfrm>
          <a:prstGeom prst="rect">
            <a:avLst/>
          </a:prstGeom>
          <a:solidFill>
            <a:srgbClr val="92D050"/>
          </a:solidFill>
          <a:ln w="9525">
            <a:noFill/>
            <a:miter lim="800000"/>
            <a:headEnd/>
            <a:tailEnd/>
          </a:ln>
          <a:effectLst/>
        </p:spPr>
        <p:txBody>
          <a:bodyPr wrap="none" anchor="ctr"/>
          <a:lstStyle/>
          <a:p>
            <a:pPr algn="ctr" fontAlgn="auto">
              <a:spcBef>
                <a:spcPts val="0"/>
              </a:spcBef>
              <a:spcAft>
                <a:spcPts val="0"/>
              </a:spcAft>
              <a:defRPr/>
            </a:pPr>
            <a:r>
              <a:rPr lang="en-GB" sz="2800" dirty="0">
                <a:latin typeface="+mn-lt"/>
                <a:cs typeface="+mn-cs"/>
              </a:rPr>
              <a:t>Yes, lets move on</a:t>
            </a:r>
          </a:p>
        </p:txBody>
      </p:sp>
      <p:sp>
        <p:nvSpPr>
          <p:cNvPr id="7" name="Rectangle 10">
            <a:extLst>
              <a:ext uri="{FF2B5EF4-FFF2-40B4-BE49-F238E27FC236}">
                <a16:creationId xmlns:a16="http://schemas.microsoft.com/office/drawing/2014/main" id="{EAD59A8D-8190-48B9-B453-0A57B5F36421}"/>
              </a:ext>
            </a:extLst>
          </p:cNvPr>
          <p:cNvSpPr>
            <a:spLocks noChangeArrowheads="1"/>
          </p:cNvSpPr>
          <p:nvPr userDrawn="1"/>
        </p:nvSpPr>
        <p:spPr bwMode="auto">
          <a:xfrm>
            <a:off x="988929" y="3982951"/>
            <a:ext cx="3240088" cy="1079500"/>
          </a:xfrm>
          <a:prstGeom prst="rect">
            <a:avLst/>
          </a:prstGeom>
          <a:solidFill>
            <a:srgbClr val="FFC000"/>
          </a:solidFill>
          <a:ln w="9525">
            <a:noFill/>
            <a:miter lim="800000"/>
            <a:headEnd/>
            <a:tailEnd/>
          </a:ln>
          <a:effectLst/>
        </p:spPr>
        <p:txBody>
          <a:bodyPr wrap="none"/>
          <a:lstStyle/>
          <a:p>
            <a:pPr algn="ctr" fontAlgn="auto">
              <a:spcBef>
                <a:spcPts val="0"/>
              </a:spcBef>
              <a:spcAft>
                <a:spcPts val="0"/>
              </a:spcAft>
              <a:defRPr/>
            </a:pPr>
            <a:r>
              <a:rPr lang="en-GB" sz="2800" dirty="0">
                <a:latin typeface="+mn-lt"/>
                <a:cs typeface="+mn-cs"/>
              </a:rPr>
              <a:t>Move on but I </a:t>
            </a:r>
          </a:p>
          <a:p>
            <a:pPr algn="ctr" fontAlgn="auto">
              <a:spcBef>
                <a:spcPts val="0"/>
              </a:spcBef>
              <a:spcAft>
                <a:spcPts val="0"/>
              </a:spcAft>
              <a:defRPr/>
            </a:pPr>
            <a:r>
              <a:rPr lang="en-GB" sz="2800" dirty="0">
                <a:latin typeface="+mn-lt"/>
                <a:cs typeface="+mn-cs"/>
              </a:rPr>
              <a:t>might need help</a:t>
            </a:r>
          </a:p>
          <a:p>
            <a:pPr algn="ctr" fontAlgn="auto">
              <a:spcBef>
                <a:spcPts val="0"/>
              </a:spcBef>
              <a:spcAft>
                <a:spcPts val="0"/>
              </a:spcAft>
              <a:defRPr/>
            </a:pPr>
            <a:r>
              <a:rPr lang="en-GB" dirty="0">
                <a:latin typeface="+mn-lt"/>
                <a:cs typeface="+mn-cs"/>
              </a:rPr>
              <a:t> </a:t>
            </a:r>
          </a:p>
        </p:txBody>
      </p:sp>
      <p:sp>
        <p:nvSpPr>
          <p:cNvPr id="8" name="Rectangle 11">
            <a:extLst>
              <a:ext uri="{FF2B5EF4-FFF2-40B4-BE49-F238E27FC236}">
                <a16:creationId xmlns:a16="http://schemas.microsoft.com/office/drawing/2014/main" id="{FBFDDA02-10A9-4F21-BADB-8FFC5A89726C}"/>
              </a:ext>
            </a:extLst>
          </p:cNvPr>
          <p:cNvSpPr>
            <a:spLocks noChangeArrowheads="1"/>
          </p:cNvSpPr>
          <p:nvPr userDrawn="1"/>
        </p:nvSpPr>
        <p:spPr bwMode="auto">
          <a:xfrm>
            <a:off x="988929" y="2469380"/>
            <a:ext cx="3240088" cy="1079500"/>
          </a:xfrm>
          <a:prstGeom prst="rect">
            <a:avLst/>
          </a:prstGeom>
          <a:solidFill>
            <a:srgbClr val="FF5353"/>
          </a:solidFill>
          <a:ln w="9525">
            <a:noFill/>
            <a:miter lim="800000"/>
            <a:headEnd/>
            <a:tailEnd/>
          </a:ln>
          <a:effectLst/>
        </p:spPr>
        <p:txBody>
          <a:bodyPr wrap="none" anchor="ctr"/>
          <a:lstStyle/>
          <a:p>
            <a:pPr algn="ctr" fontAlgn="auto">
              <a:spcBef>
                <a:spcPts val="0"/>
              </a:spcBef>
              <a:spcAft>
                <a:spcPts val="0"/>
              </a:spcAft>
              <a:defRPr/>
            </a:pPr>
            <a:r>
              <a:rPr lang="en-GB" sz="2800" dirty="0">
                <a:latin typeface="+mn-lt"/>
                <a:cs typeface="+mn-cs"/>
              </a:rPr>
              <a:t>No, explain it again.</a:t>
            </a:r>
          </a:p>
        </p:txBody>
      </p:sp>
      <p:pic>
        <p:nvPicPr>
          <p:cNvPr id="9" name="Graphic 8" descr="Thumbs up sign outline">
            <a:extLst>
              <a:ext uri="{FF2B5EF4-FFF2-40B4-BE49-F238E27FC236}">
                <a16:creationId xmlns:a16="http://schemas.microsoft.com/office/drawing/2014/main" id="{C4517E26-A618-43F0-B6B6-79F57833CB36}"/>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049754" y="5269597"/>
            <a:ext cx="1543050" cy="1543050"/>
          </a:xfrm>
          <a:prstGeom prst="rect">
            <a:avLst/>
          </a:prstGeom>
        </p:spPr>
      </p:pic>
      <p:pic>
        <p:nvPicPr>
          <p:cNvPr id="12" name="Graphic 11" descr="Thumbs up sign outline">
            <a:extLst>
              <a:ext uri="{FF2B5EF4-FFF2-40B4-BE49-F238E27FC236}">
                <a16:creationId xmlns:a16="http://schemas.microsoft.com/office/drawing/2014/main" id="{E141C330-DC82-42BA-A681-F6823FB679E7}"/>
              </a:ext>
            </a:extLst>
          </p:cNvPr>
          <p:cNvPicPr>
            <a:picLocks noChangeAspect="1"/>
          </p:cNvPicPr>
          <p:nvPr userDrawn="1"/>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rot="16200000">
            <a:off x="5049754" y="3726547"/>
            <a:ext cx="1543050" cy="1543050"/>
          </a:xfrm>
          <a:prstGeom prst="rect">
            <a:avLst/>
          </a:prstGeom>
        </p:spPr>
      </p:pic>
      <p:pic>
        <p:nvPicPr>
          <p:cNvPr id="13" name="Graphic 12" descr="Thumbs up sign outline">
            <a:extLst>
              <a:ext uri="{FF2B5EF4-FFF2-40B4-BE49-F238E27FC236}">
                <a16:creationId xmlns:a16="http://schemas.microsoft.com/office/drawing/2014/main" id="{F35B9F52-2668-4025-8015-376DC306501B}"/>
              </a:ext>
            </a:extLst>
          </p:cNvPr>
          <p:cNvPicPr>
            <a:picLocks noChangeAspect="1"/>
          </p:cNvPicPr>
          <p:nvPr userDrawn="1"/>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rot="10800000">
            <a:off x="5049754" y="2183497"/>
            <a:ext cx="1543050" cy="1543050"/>
          </a:xfrm>
          <a:prstGeom prst="rect">
            <a:avLst/>
          </a:prstGeom>
        </p:spPr>
      </p:pic>
      <p:sp>
        <p:nvSpPr>
          <p:cNvPr id="14" name="Text Placeholder 13">
            <a:extLst>
              <a:ext uri="{FF2B5EF4-FFF2-40B4-BE49-F238E27FC236}">
                <a16:creationId xmlns:a16="http://schemas.microsoft.com/office/drawing/2014/main" id="{794692F1-93B0-4728-9BB7-3BD302F14C25}"/>
              </a:ext>
            </a:extLst>
          </p:cNvPr>
          <p:cNvSpPr>
            <a:spLocks noGrp="1"/>
          </p:cNvSpPr>
          <p:nvPr>
            <p:ph type="body" sz="quarter" idx="10"/>
          </p:nvPr>
        </p:nvSpPr>
        <p:spPr>
          <a:xfrm>
            <a:off x="7586621" y="2424884"/>
            <a:ext cx="3240087" cy="10795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5" name="Text Placeholder 13">
            <a:extLst>
              <a:ext uri="{FF2B5EF4-FFF2-40B4-BE49-F238E27FC236}">
                <a16:creationId xmlns:a16="http://schemas.microsoft.com/office/drawing/2014/main" id="{452575B3-2ED1-4463-9247-8E5B9621DF21}"/>
              </a:ext>
            </a:extLst>
          </p:cNvPr>
          <p:cNvSpPr>
            <a:spLocks noGrp="1"/>
          </p:cNvSpPr>
          <p:nvPr>
            <p:ph type="body" sz="quarter" idx="11"/>
          </p:nvPr>
        </p:nvSpPr>
        <p:spPr>
          <a:xfrm>
            <a:off x="7586620" y="3982951"/>
            <a:ext cx="3240087" cy="10795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6" name="Text Placeholder 13">
            <a:extLst>
              <a:ext uri="{FF2B5EF4-FFF2-40B4-BE49-F238E27FC236}">
                <a16:creationId xmlns:a16="http://schemas.microsoft.com/office/drawing/2014/main" id="{33913301-0633-4519-9BD1-F3E59930FE83}"/>
              </a:ext>
            </a:extLst>
          </p:cNvPr>
          <p:cNvSpPr>
            <a:spLocks noGrp="1"/>
          </p:cNvSpPr>
          <p:nvPr>
            <p:ph type="body" sz="quarter" idx="12"/>
          </p:nvPr>
        </p:nvSpPr>
        <p:spPr>
          <a:xfrm>
            <a:off x="7586620" y="5406255"/>
            <a:ext cx="3240087" cy="10795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60199184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Connect_Tweet">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pic>
        <p:nvPicPr>
          <p:cNvPr id="1026" name="Picture 2" descr="Twitter Logo | The most famous brands and company logos in the world">
            <a:extLst>
              <a:ext uri="{FF2B5EF4-FFF2-40B4-BE49-F238E27FC236}">
                <a16:creationId xmlns:a16="http://schemas.microsoft.com/office/drawing/2014/main" id="{397EE90D-EE8D-49BC-B233-221A367FB53A}"/>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89" y="3429000"/>
            <a:ext cx="6096000" cy="3429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13EA292-DB07-4282-BE74-A2A395F2A236}"/>
              </a:ext>
            </a:extLst>
          </p:cNvPr>
          <p:cNvSpPr txBox="1"/>
          <p:nvPr userDrawn="1"/>
        </p:nvSpPr>
        <p:spPr>
          <a:xfrm>
            <a:off x="224589" y="1501554"/>
            <a:ext cx="11595936" cy="923330"/>
          </a:xfrm>
          <a:prstGeom prst="rect">
            <a:avLst/>
          </a:prstGeom>
          <a:noFill/>
        </p:spPr>
        <p:txBody>
          <a:bodyPr wrap="square" rtlCol="0">
            <a:spAutoFit/>
          </a:bodyPr>
          <a:lstStyle/>
          <a:p>
            <a:r>
              <a:rPr lang="en-GB" sz="5400" b="0" dirty="0">
                <a:latin typeface="+mn-lt"/>
              </a:rPr>
              <a:t>Say it in a Tweet</a:t>
            </a:r>
            <a:endParaRPr lang="en-GB" sz="2800" b="0" dirty="0">
              <a:latin typeface="+mn-lt"/>
            </a:endParaRPr>
          </a:p>
        </p:txBody>
      </p:sp>
      <p:sp>
        <p:nvSpPr>
          <p:cNvPr id="4" name="Speech Bubble: Rectangle with Corners Rounded 3">
            <a:extLst>
              <a:ext uri="{FF2B5EF4-FFF2-40B4-BE49-F238E27FC236}">
                <a16:creationId xmlns:a16="http://schemas.microsoft.com/office/drawing/2014/main" id="{68A4E725-5227-491F-B1BA-5E8521F046EC}"/>
              </a:ext>
            </a:extLst>
          </p:cNvPr>
          <p:cNvSpPr/>
          <p:nvPr userDrawn="1"/>
        </p:nvSpPr>
        <p:spPr>
          <a:xfrm>
            <a:off x="5823284" y="1551083"/>
            <a:ext cx="5997241" cy="5065389"/>
          </a:xfrm>
          <a:prstGeom prst="wedgeRoundRectCallout">
            <a:avLst>
              <a:gd name="adj1" fmla="val -65504"/>
              <a:gd name="adj2" fmla="val -4679"/>
              <a:gd name="adj3" fmla="val 16667"/>
            </a:avLst>
          </a:prstGeom>
          <a:noFill/>
          <a:ln>
            <a:solidFill>
              <a:srgbClr val="F39D4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7E25B04C-3923-43AF-85E9-DED218D47EC3}"/>
              </a:ext>
            </a:extLst>
          </p:cNvPr>
          <p:cNvSpPr txBox="1"/>
          <p:nvPr userDrawn="1"/>
        </p:nvSpPr>
        <p:spPr>
          <a:xfrm>
            <a:off x="6513095" y="1737700"/>
            <a:ext cx="4613017" cy="3970318"/>
          </a:xfrm>
          <a:prstGeom prst="rect">
            <a:avLst/>
          </a:prstGeom>
          <a:noFill/>
        </p:spPr>
        <p:txBody>
          <a:bodyPr wrap="square">
            <a:spAutoFit/>
          </a:bodyPr>
          <a:lstStyle/>
          <a:p>
            <a:pPr algn="ctr" fontAlgn="auto">
              <a:spcBef>
                <a:spcPts val="0"/>
              </a:spcBef>
              <a:spcAft>
                <a:spcPts val="0"/>
              </a:spcAft>
              <a:defRPr/>
            </a:pPr>
            <a:r>
              <a:rPr lang="en-GB" sz="2800" dirty="0">
                <a:latin typeface="+mn-lt"/>
                <a:cs typeface="+mn-cs"/>
              </a:rPr>
              <a:t>Write a tweet that summarises what you have learnt</a:t>
            </a:r>
            <a:r>
              <a:rPr lang="en-GB" sz="2800" baseline="0" dirty="0">
                <a:latin typeface="+mn-lt"/>
                <a:cs typeface="+mn-cs"/>
              </a:rPr>
              <a:t> about</a:t>
            </a:r>
          </a:p>
          <a:p>
            <a:pPr algn="ctr" fontAlgn="auto">
              <a:spcBef>
                <a:spcPts val="0"/>
              </a:spcBef>
              <a:spcAft>
                <a:spcPts val="0"/>
              </a:spcAft>
              <a:defRPr/>
            </a:pPr>
            <a:endParaRPr lang="en-GB" sz="2800" baseline="0" dirty="0">
              <a:latin typeface="+mn-lt"/>
              <a:cs typeface="+mn-cs"/>
            </a:endParaRPr>
          </a:p>
          <a:p>
            <a:pPr algn="ctr" fontAlgn="auto">
              <a:spcBef>
                <a:spcPts val="0"/>
              </a:spcBef>
              <a:spcAft>
                <a:spcPts val="0"/>
              </a:spcAft>
              <a:defRPr/>
            </a:pPr>
            <a:endParaRPr lang="en-GB" sz="2800" dirty="0">
              <a:latin typeface="+mn-lt"/>
              <a:cs typeface="+mn-cs"/>
            </a:endParaRPr>
          </a:p>
          <a:p>
            <a:pPr fontAlgn="auto">
              <a:spcBef>
                <a:spcPts val="0"/>
              </a:spcBef>
              <a:spcAft>
                <a:spcPts val="0"/>
              </a:spcAft>
              <a:defRPr/>
            </a:pPr>
            <a:endParaRPr lang="en-GB" sz="2800" dirty="0">
              <a:latin typeface="+mn-lt"/>
              <a:cs typeface="+mn-cs"/>
            </a:endParaRPr>
          </a:p>
          <a:p>
            <a:pPr algn="ctr" fontAlgn="auto">
              <a:spcBef>
                <a:spcPts val="0"/>
              </a:spcBef>
              <a:spcAft>
                <a:spcPts val="0"/>
              </a:spcAft>
              <a:defRPr/>
            </a:pPr>
            <a:r>
              <a:rPr lang="en-GB" sz="2800" dirty="0">
                <a:latin typeface="+mn-lt"/>
                <a:cs typeface="+mn-cs"/>
              </a:rPr>
              <a:t>Remember you only have 280 characters (about 45 words) and that includes spaces.</a:t>
            </a:r>
          </a:p>
        </p:txBody>
      </p:sp>
      <p:sp>
        <p:nvSpPr>
          <p:cNvPr id="8" name="Text Placeholder 7">
            <a:extLst>
              <a:ext uri="{FF2B5EF4-FFF2-40B4-BE49-F238E27FC236}">
                <a16:creationId xmlns:a16="http://schemas.microsoft.com/office/drawing/2014/main" id="{142B1F43-6E32-49EF-ACC9-204A1E32C16E}"/>
              </a:ext>
            </a:extLst>
          </p:cNvPr>
          <p:cNvSpPr>
            <a:spLocks noGrp="1"/>
          </p:cNvSpPr>
          <p:nvPr>
            <p:ph type="body" sz="quarter" idx="10"/>
          </p:nvPr>
        </p:nvSpPr>
        <p:spPr>
          <a:xfrm>
            <a:off x="6319838" y="3095625"/>
            <a:ext cx="4973637" cy="923925"/>
          </a:xfrm>
        </p:spPr>
        <p:txBody>
          <a:bodyPr/>
          <a:lstStyle>
            <a:lvl1pPr algn="ctr">
              <a:buNone/>
              <a:defRPr/>
            </a:lvl1pPr>
          </a:lstStyle>
          <a:p>
            <a:pPr lvl="0"/>
            <a:r>
              <a:rPr lang="en-US"/>
              <a:t>Click to edit Master text styles</a:t>
            </a:r>
          </a:p>
        </p:txBody>
      </p:sp>
    </p:spTree>
    <p:extLst>
      <p:ext uri="{BB962C8B-B14F-4D97-AF65-F5344CB8AC3E}">
        <p14:creationId xmlns:p14="http://schemas.microsoft.com/office/powerpoint/2010/main" val="116047263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Connect_C3B4ME">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6" name="TextBox 5">
            <a:extLst>
              <a:ext uri="{FF2B5EF4-FFF2-40B4-BE49-F238E27FC236}">
                <a16:creationId xmlns:a16="http://schemas.microsoft.com/office/drawing/2014/main" id="{913EA292-DB07-4282-BE74-A2A395F2A236}"/>
              </a:ext>
            </a:extLst>
          </p:cNvPr>
          <p:cNvSpPr txBox="1"/>
          <p:nvPr userDrawn="1"/>
        </p:nvSpPr>
        <p:spPr>
          <a:xfrm>
            <a:off x="224589" y="1501554"/>
            <a:ext cx="11595936" cy="923330"/>
          </a:xfrm>
          <a:prstGeom prst="rect">
            <a:avLst/>
          </a:prstGeom>
          <a:noFill/>
        </p:spPr>
        <p:txBody>
          <a:bodyPr wrap="square" rtlCol="0">
            <a:spAutoFit/>
          </a:bodyPr>
          <a:lstStyle/>
          <a:p>
            <a:r>
              <a:rPr lang="en-GB" sz="5400" b="0" dirty="0">
                <a:latin typeface="+mn-lt"/>
              </a:rPr>
              <a:t>Need Help?</a:t>
            </a:r>
            <a:endParaRPr lang="en-GB" sz="2800" b="0" dirty="0">
              <a:latin typeface="+mn-lt"/>
            </a:endParaRPr>
          </a:p>
        </p:txBody>
      </p:sp>
      <p:pic>
        <p:nvPicPr>
          <p:cNvPr id="10" name="Picture 4">
            <a:extLst>
              <a:ext uri="{FF2B5EF4-FFF2-40B4-BE49-F238E27FC236}">
                <a16:creationId xmlns:a16="http://schemas.microsoft.com/office/drawing/2014/main" id="{3E37BADD-47C1-4ED9-8F8C-B56F1A28CBFE}"/>
              </a:ext>
            </a:extLst>
          </p:cNvPr>
          <p:cNvPicPr>
            <a:picLocks noChangeAspect="1" noChangeArrowheads="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1763830" y="2918919"/>
            <a:ext cx="8656962"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239753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Connect_ReduceIt">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6" name="TextBox 5">
            <a:extLst>
              <a:ext uri="{FF2B5EF4-FFF2-40B4-BE49-F238E27FC236}">
                <a16:creationId xmlns:a16="http://schemas.microsoft.com/office/drawing/2014/main" id="{913EA292-DB07-4282-BE74-A2A395F2A236}"/>
              </a:ext>
            </a:extLst>
          </p:cNvPr>
          <p:cNvSpPr txBox="1"/>
          <p:nvPr userDrawn="1"/>
        </p:nvSpPr>
        <p:spPr>
          <a:xfrm>
            <a:off x="224589" y="1501554"/>
            <a:ext cx="11595936" cy="2646878"/>
          </a:xfrm>
          <a:prstGeom prst="rect">
            <a:avLst/>
          </a:prstGeom>
          <a:noFill/>
        </p:spPr>
        <p:txBody>
          <a:bodyPr wrap="square" rtlCol="0">
            <a:spAutoFit/>
          </a:bodyPr>
          <a:lstStyle/>
          <a:p>
            <a:r>
              <a:rPr lang="en-GB" sz="5400" b="0" dirty="0">
                <a:latin typeface="+mn-lt"/>
              </a:rPr>
              <a:t>Reduce it</a:t>
            </a:r>
          </a:p>
          <a:p>
            <a:endParaRPr lang="en-GB" sz="2800" b="0" dirty="0">
              <a:latin typeface="+mn-lt"/>
            </a:endParaRPr>
          </a:p>
          <a:p>
            <a:r>
              <a:rPr lang="en-GB" sz="2800" b="0" dirty="0">
                <a:latin typeface="+mn-lt"/>
              </a:rPr>
              <a:t>What are the 5 key words?</a:t>
            </a:r>
          </a:p>
          <a:p>
            <a:endParaRPr lang="en-GB" sz="2800" b="0" dirty="0">
              <a:latin typeface="+mn-lt"/>
            </a:endParaRPr>
          </a:p>
          <a:p>
            <a:r>
              <a:rPr lang="en-GB" sz="2800" b="0" dirty="0">
                <a:latin typeface="+mn-lt"/>
              </a:rPr>
              <a:t>Summarise in two sentences.</a:t>
            </a:r>
            <a:endParaRPr lang="en-GB" sz="1200" b="0" dirty="0">
              <a:latin typeface="+mn-lt"/>
            </a:endParaRPr>
          </a:p>
        </p:txBody>
      </p:sp>
      <p:pic>
        <p:nvPicPr>
          <p:cNvPr id="5" name="Picture 4">
            <a:extLst>
              <a:ext uri="{FF2B5EF4-FFF2-40B4-BE49-F238E27FC236}">
                <a16:creationId xmlns:a16="http://schemas.microsoft.com/office/drawing/2014/main" id="{9C16B7BE-1935-4947-9B3B-E90C0A3A02E9}"/>
              </a:ext>
            </a:extLst>
          </p:cNvPr>
          <p:cNvPicPr>
            <a:picLocks noChangeAspect="1"/>
          </p:cNvPicPr>
          <p:nvPr userDrawn="1"/>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9942"/>
          <a:stretch/>
        </p:blipFill>
        <p:spPr>
          <a:xfrm>
            <a:off x="6669741" y="2018491"/>
            <a:ext cx="5150784" cy="4259882"/>
          </a:xfrm>
          <a:prstGeom prst="rect">
            <a:avLst/>
          </a:prstGeom>
        </p:spPr>
      </p:pic>
    </p:spTree>
    <p:extLst>
      <p:ext uri="{BB962C8B-B14F-4D97-AF65-F5344CB8AC3E}">
        <p14:creationId xmlns:p14="http://schemas.microsoft.com/office/powerpoint/2010/main" val="91607748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Connect_WhatDoIKnow?">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pic>
        <p:nvPicPr>
          <p:cNvPr id="7" name="Picture 6">
            <a:extLst>
              <a:ext uri="{FF2B5EF4-FFF2-40B4-BE49-F238E27FC236}">
                <a16:creationId xmlns:a16="http://schemas.microsoft.com/office/drawing/2014/main" id="{07685755-085D-470E-B90D-9295DDB75F7D}"/>
              </a:ext>
            </a:extLst>
          </p:cNvPr>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a:stretch/>
        </p:blipFill>
        <p:spPr bwMode="auto">
          <a:xfrm>
            <a:off x="1771731" y="1359888"/>
            <a:ext cx="8648538" cy="52565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Content Placeholder 2">
            <a:extLst>
              <a:ext uri="{FF2B5EF4-FFF2-40B4-BE49-F238E27FC236}">
                <a16:creationId xmlns:a16="http://schemas.microsoft.com/office/drawing/2014/main" id="{0B2075BD-BA37-4DEE-8256-635BD0E98E14}"/>
              </a:ext>
            </a:extLst>
          </p:cNvPr>
          <p:cNvSpPr>
            <a:spLocks noGrp="1"/>
          </p:cNvSpPr>
          <p:nvPr>
            <p:ph idx="1"/>
          </p:nvPr>
        </p:nvSpPr>
        <p:spPr>
          <a:xfrm>
            <a:off x="2172826" y="4987720"/>
            <a:ext cx="1728192" cy="194595"/>
          </a:xfrm>
          <a:prstGeom prst="rect">
            <a:avLst/>
          </a:prstGeom>
          <a:solidFill>
            <a:schemeClr val="bg1"/>
          </a:solidFill>
        </p:spPr>
        <p:txBody>
          <a:bodyPr anchor="ctr"/>
          <a:lstStyle>
            <a:lvl1pPr marL="0" indent="0">
              <a:buNone/>
              <a:defRPr sz="1000" b="1">
                <a:solidFill>
                  <a:srgbClr val="005250"/>
                </a:solidFill>
                <a:latin typeface="Arial" pitchFamily="34" charset="0"/>
                <a:cs typeface="Arial" pitchFamily="34" charset="0"/>
              </a:defRPr>
            </a:lvl1pPr>
          </a:lstStyle>
          <a:p>
            <a:pPr lvl="0"/>
            <a:r>
              <a:rPr lang="en-US"/>
              <a:t>Click to edit Master text styles</a:t>
            </a:r>
          </a:p>
        </p:txBody>
      </p:sp>
      <p:sp>
        <p:nvSpPr>
          <p:cNvPr id="9" name="Content Placeholder 2">
            <a:extLst>
              <a:ext uri="{FF2B5EF4-FFF2-40B4-BE49-F238E27FC236}">
                <a16:creationId xmlns:a16="http://schemas.microsoft.com/office/drawing/2014/main" id="{BB5104FA-4F87-4943-9DC8-0D1A967EA79F}"/>
              </a:ext>
            </a:extLst>
          </p:cNvPr>
          <p:cNvSpPr>
            <a:spLocks noGrp="1"/>
          </p:cNvSpPr>
          <p:nvPr>
            <p:ph idx="13"/>
          </p:nvPr>
        </p:nvSpPr>
        <p:spPr>
          <a:xfrm>
            <a:off x="2175207" y="5232317"/>
            <a:ext cx="1728192" cy="194595"/>
          </a:xfrm>
          <a:prstGeom prst="rect">
            <a:avLst/>
          </a:prstGeom>
          <a:solidFill>
            <a:schemeClr val="bg1"/>
          </a:solidFill>
        </p:spPr>
        <p:txBody>
          <a:bodyPr anchor="ctr"/>
          <a:lstStyle>
            <a:lvl1pPr marL="0" indent="0">
              <a:buNone/>
              <a:defRPr sz="1000" b="1">
                <a:solidFill>
                  <a:srgbClr val="005250"/>
                </a:solidFill>
                <a:latin typeface="Arial" pitchFamily="34" charset="0"/>
                <a:cs typeface="Arial" pitchFamily="34" charset="0"/>
              </a:defRPr>
            </a:lvl1pPr>
          </a:lstStyle>
          <a:p>
            <a:pPr lvl="0"/>
            <a:r>
              <a:rPr lang="en-US"/>
              <a:t>Click to edit Master text styles</a:t>
            </a:r>
          </a:p>
        </p:txBody>
      </p:sp>
      <p:sp>
        <p:nvSpPr>
          <p:cNvPr id="12" name="Content Placeholder 2">
            <a:extLst>
              <a:ext uri="{FF2B5EF4-FFF2-40B4-BE49-F238E27FC236}">
                <a16:creationId xmlns:a16="http://schemas.microsoft.com/office/drawing/2014/main" id="{F24DCA5D-037F-466C-AC39-33F44DC37EC4}"/>
              </a:ext>
            </a:extLst>
          </p:cNvPr>
          <p:cNvSpPr>
            <a:spLocks noGrp="1"/>
          </p:cNvSpPr>
          <p:nvPr>
            <p:ph idx="14"/>
          </p:nvPr>
        </p:nvSpPr>
        <p:spPr>
          <a:xfrm>
            <a:off x="2177588" y="5475110"/>
            <a:ext cx="1728192" cy="194595"/>
          </a:xfrm>
          <a:prstGeom prst="rect">
            <a:avLst/>
          </a:prstGeom>
          <a:solidFill>
            <a:schemeClr val="bg1"/>
          </a:solidFill>
        </p:spPr>
        <p:txBody>
          <a:bodyPr anchor="ctr"/>
          <a:lstStyle>
            <a:lvl1pPr marL="0" indent="0">
              <a:buNone/>
              <a:defRPr sz="1000" b="1">
                <a:solidFill>
                  <a:srgbClr val="005250"/>
                </a:solidFill>
                <a:latin typeface="Arial" pitchFamily="34" charset="0"/>
                <a:cs typeface="Arial" pitchFamily="34" charset="0"/>
              </a:defRPr>
            </a:lvl1pPr>
          </a:lstStyle>
          <a:p>
            <a:pPr lvl="0"/>
            <a:r>
              <a:rPr lang="en-US"/>
              <a:t>Click to edit Master text styles</a:t>
            </a:r>
          </a:p>
        </p:txBody>
      </p:sp>
      <p:sp>
        <p:nvSpPr>
          <p:cNvPr id="13" name="Content Placeholder 2">
            <a:extLst>
              <a:ext uri="{FF2B5EF4-FFF2-40B4-BE49-F238E27FC236}">
                <a16:creationId xmlns:a16="http://schemas.microsoft.com/office/drawing/2014/main" id="{6FA002FC-4C8A-4FAE-B516-191589E9CBF7}"/>
              </a:ext>
            </a:extLst>
          </p:cNvPr>
          <p:cNvSpPr>
            <a:spLocks noGrp="1"/>
          </p:cNvSpPr>
          <p:nvPr>
            <p:ph idx="15"/>
          </p:nvPr>
        </p:nvSpPr>
        <p:spPr>
          <a:xfrm>
            <a:off x="2179391" y="5722087"/>
            <a:ext cx="1728192" cy="194595"/>
          </a:xfrm>
          <a:prstGeom prst="rect">
            <a:avLst/>
          </a:prstGeom>
          <a:solidFill>
            <a:schemeClr val="bg1"/>
          </a:solidFill>
        </p:spPr>
        <p:txBody>
          <a:bodyPr anchor="ctr"/>
          <a:lstStyle>
            <a:lvl1pPr marL="0" indent="0">
              <a:buNone/>
              <a:defRPr sz="1000" b="1">
                <a:solidFill>
                  <a:srgbClr val="005250"/>
                </a:solidFill>
                <a:latin typeface="Arial" pitchFamily="34" charset="0"/>
                <a:cs typeface="Arial" pitchFamily="34" charset="0"/>
              </a:defRPr>
            </a:lvl1pPr>
          </a:lstStyle>
          <a:p>
            <a:pPr lvl="0"/>
            <a:r>
              <a:rPr lang="en-US"/>
              <a:t>Click to edit Master text styles</a:t>
            </a:r>
          </a:p>
        </p:txBody>
      </p:sp>
      <p:sp>
        <p:nvSpPr>
          <p:cNvPr id="14" name="Content Placeholder 2">
            <a:extLst>
              <a:ext uri="{FF2B5EF4-FFF2-40B4-BE49-F238E27FC236}">
                <a16:creationId xmlns:a16="http://schemas.microsoft.com/office/drawing/2014/main" id="{4C2EFC3E-BB5E-4BF6-B974-8A261E5DCC72}"/>
              </a:ext>
            </a:extLst>
          </p:cNvPr>
          <p:cNvSpPr>
            <a:spLocks noGrp="1"/>
          </p:cNvSpPr>
          <p:nvPr>
            <p:ph idx="16"/>
          </p:nvPr>
        </p:nvSpPr>
        <p:spPr>
          <a:xfrm>
            <a:off x="2179969" y="5962499"/>
            <a:ext cx="1728192" cy="194595"/>
          </a:xfrm>
          <a:prstGeom prst="rect">
            <a:avLst/>
          </a:prstGeom>
          <a:solidFill>
            <a:schemeClr val="bg1"/>
          </a:solidFill>
        </p:spPr>
        <p:txBody>
          <a:bodyPr anchor="ctr"/>
          <a:lstStyle>
            <a:lvl1pPr marL="0" indent="0">
              <a:buNone/>
              <a:defRPr sz="1000" b="1">
                <a:solidFill>
                  <a:srgbClr val="005250"/>
                </a:solidFill>
                <a:latin typeface="Arial" pitchFamily="34" charset="0"/>
                <a:cs typeface="Arial" pitchFamily="34" charset="0"/>
              </a:defRPr>
            </a:lvl1pPr>
          </a:lstStyle>
          <a:p>
            <a:pPr lvl="0"/>
            <a:r>
              <a:rPr lang="en-US"/>
              <a:t>Click to edit Master text styles</a:t>
            </a:r>
          </a:p>
        </p:txBody>
      </p:sp>
      <p:sp>
        <p:nvSpPr>
          <p:cNvPr id="15" name="Content Placeholder 2">
            <a:extLst>
              <a:ext uri="{FF2B5EF4-FFF2-40B4-BE49-F238E27FC236}">
                <a16:creationId xmlns:a16="http://schemas.microsoft.com/office/drawing/2014/main" id="{6089F88C-CA82-41C0-A504-BAB0388ECF3D}"/>
              </a:ext>
            </a:extLst>
          </p:cNvPr>
          <p:cNvSpPr>
            <a:spLocks noGrp="1"/>
          </p:cNvSpPr>
          <p:nvPr>
            <p:ph idx="17"/>
          </p:nvPr>
        </p:nvSpPr>
        <p:spPr>
          <a:xfrm>
            <a:off x="2182350" y="6197571"/>
            <a:ext cx="1728192" cy="194595"/>
          </a:xfrm>
          <a:prstGeom prst="rect">
            <a:avLst/>
          </a:prstGeom>
          <a:solidFill>
            <a:schemeClr val="bg1"/>
          </a:solidFill>
        </p:spPr>
        <p:txBody>
          <a:bodyPr anchor="ctr"/>
          <a:lstStyle>
            <a:lvl1pPr marL="0" indent="0">
              <a:buNone/>
              <a:defRPr sz="1000" b="1">
                <a:solidFill>
                  <a:srgbClr val="005250"/>
                </a:solidFill>
                <a:latin typeface="Arial" pitchFamily="34" charset="0"/>
                <a:cs typeface="Arial" pitchFamily="34" charset="0"/>
              </a:defRPr>
            </a:lvl1pPr>
          </a:lstStyle>
          <a:p>
            <a:pPr lvl="0"/>
            <a:r>
              <a:rPr lang="en-US"/>
              <a:t>Click to edit Master text styles</a:t>
            </a:r>
          </a:p>
        </p:txBody>
      </p:sp>
      <p:sp>
        <p:nvSpPr>
          <p:cNvPr id="16" name="Content Placeholder 2">
            <a:extLst>
              <a:ext uri="{FF2B5EF4-FFF2-40B4-BE49-F238E27FC236}">
                <a16:creationId xmlns:a16="http://schemas.microsoft.com/office/drawing/2014/main" id="{D2F5B463-34F3-439D-AEB0-54C2A8075EEA}"/>
              </a:ext>
            </a:extLst>
          </p:cNvPr>
          <p:cNvSpPr>
            <a:spLocks noGrp="1"/>
          </p:cNvSpPr>
          <p:nvPr>
            <p:ph idx="18"/>
          </p:nvPr>
        </p:nvSpPr>
        <p:spPr>
          <a:xfrm>
            <a:off x="6357805" y="4987720"/>
            <a:ext cx="1662748" cy="194595"/>
          </a:xfrm>
          <a:prstGeom prst="rect">
            <a:avLst/>
          </a:prstGeom>
          <a:solidFill>
            <a:schemeClr val="bg1"/>
          </a:solidFill>
        </p:spPr>
        <p:txBody>
          <a:bodyPr anchor="ctr"/>
          <a:lstStyle>
            <a:lvl1pPr marL="0" indent="0">
              <a:buNone/>
              <a:defRPr sz="1000" b="1">
                <a:solidFill>
                  <a:srgbClr val="005250"/>
                </a:solidFill>
                <a:latin typeface="Arial" pitchFamily="34" charset="0"/>
                <a:cs typeface="Arial" pitchFamily="34" charset="0"/>
              </a:defRPr>
            </a:lvl1pPr>
          </a:lstStyle>
          <a:p>
            <a:pPr lvl="0"/>
            <a:r>
              <a:rPr lang="en-US"/>
              <a:t>Click to edit Master text styles</a:t>
            </a:r>
          </a:p>
        </p:txBody>
      </p:sp>
      <p:sp>
        <p:nvSpPr>
          <p:cNvPr id="17" name="Content Placeholder 2">
            <a:extLst>
              <a:ext uri="{FF2B5EF4-FFF2-40B4-BE49-F238E27FC236}">
                <a16:creationId xmlns:a16="http://schemas.microsoft.com/office/drawing/2014/main" id="{A863AEAD-F996-453E-A0E8-0B99B2DDE228}"/>
              </a:ext>
            </a:extLst>
          </p:cNvPr>
          <p:cNvSpPr>
            <a:spLocks noGrp="1"/>
          </p:cNvSpPr>
          <p:nvPr>
            <p:ph idx="19"/>
          </p:nvPr>
        </p:nvSpPr>
        <p:spPr>
          <a:xfrm>
            <a:off x="6360186" y="5232317"/>
            <a:ext cx="1662748" cy="194595"/>
          </a:xfrm>
          <a:prstGeom prst="rect">
            <a:avLst/>
          </a:prstGeom>
          <a:solidFill>
            <a:schemeClr val="bg1"/>
          </a:solidFill>
        </p:spPr>
        <p:txBody>
          <a:bodyPr anchor="ctr"/>
          <a:lstStyle>
            <a:lvl1pPr marL="0" indent="0">
              <a:buNone/>
              <a:defRPr sz="1000" b="1">
                <a:solidFill>
                  <a:srgbClr val="005250"/>
                </a:solidFill>
                <a:latin typeface="Arial" pitchFamily="34" charset="0"/>
                <a:cs typeface="Arial" pitchFamily="34" charset="0"/>
              </a:defRPr>
            </a:lvl1pPr>
          </a:lstStyle>
          <a:p>
            <a:pPr lvl="0"/>
            <a:r>
              <a:rPr lang="en-US"/>
              <a:t>Click to edit Master text styles</a:t>
            </a:r>
          </a:p>
        </p:txBody>
      </p:sp>
      <p:sp>
        <p:nvSpPr>
          <p:cNvPr id="18" name="Content Placeholder 2">
            <a:extLst>
              <a:ext uri="{FF2B5EF4-FFF2-40B4-BE49-F238E27FC236}">
                <a16:creationId xmlns:a16="http://schemas.microsoft.com/office/drawing/2014/main" id="{97A454F0-FBF1-46AD-8B55-6311C34EFFD9}"/>
              </a:ext>
            </a:extLst>
          </p:cNvPr>
          <p:cNvSpPr>
            <a:spLocks noGrp="1"/>
          </p:cNvSpPr>
          <p:nvPr>
            <p:ph idx="20"/>
          </p:nvPr>
        </p:nvSpPr>
        <p:spPr>
          <a:xfrm>
            <a:off x="6362567" y="5475110"/>
            <a:ext cx="1662748" cy="194595"/>
          </a:xfrm>
          <a:prstGeom prst="rect">
            <a:avLst/>
          </a:prstGeom>
          <a:solidFill>
            <a:schemeClr val="bg1"/>
          </a:solidFill>
        </p:spPr>
        <p:txBody>
          <a:bodyPr anchor="ctr"/>
          <a:lstStyle>
            <a:lvl1pPr marL="0" indent="0">
              <a:buNone/>
              <a:defRPr sz="1000" b="1">
                <a:solidFill>
                  <a:srgbClr val="005250"/>
                </a:solidFill>
                <a:latin typeface="Arial" pitchFamily="34" charset="0"/>
                <a:cs typeface="Arial" pitchFamily="34" charset="0"/>
              </a:defRPr>
            </a:lvl1pPr>
          </a:lstStyle>
          <a:p>
            <a:pPr lvl="0"/>
            <a:r>
              <a:rPr lang="en-US"/>
              <a:t>Click to edit Master text styles</a:t>
            </a:r>
          </a:p>
        </p:txBody>
      </p:sp>
      <p:sp>
        <p:nvSpPr>
          <p:cNvPr id="19" name="Content Placeholder 2">
            <a:extLst>
              <a:ext uri="{FF2B5EF4-FFF2-40B4-BE49-F238E27FC236}">
                <a16:creationId xmlns:a16="http://schemas.microsoft.com/office/drawing/2014/main" id="{D6A48678-8819-4515-9F74-429FAB6A55C0}"/>
              </a:ext>
            </a:extLst>
          </p:cNvPr>
          <p:cNvSpPr>
            <a:spLocks noGrp="1"/>
          </p:cNvSpPr>
          <p:nvPr>
            <p:ph idx="21"/>
          </p:nvPr>
        </p:nvSpPr>
        <p:spPr>
          <a:xfrm>
            <a:off x="6364370" y="5722087"/>
            <a:ext cx="1662748" cy="194595"/>
          </a:xfrm>
          <a:prstGeom prst="rect">
            <a:avLst/>
          </a:prstGeom>
          <a:solidFill>
            <a:schemeClr val="bg1"/>
          </a:solidFill>
        </p:spPr>
        <p:txBody>
          <a:bodyPr anchor="ctr"/>
          <a:lstStyle>
            <a:lvl1pPr marL="0" indent="0">
              <a:buNone/>
              <a:defRPr sz="1000" b="1">
                <a:solidFill>
                  <a:srgbClr val="005250"/>
                </a:solidFill>
                <a:latin typeface="Arial" pitchFamily="34" charset="0"/>
                <a:cs typeface="Arial" pitchFamily="34" charset="0"/>
              </a:defRPr>
            </a:lvl1pPr>
          </a:lstStyle>
          <a:p>
            <a:pPr lvl="0"/>
            <a:r>
              <a:rPr lang="en-US"/>
              <a:t>Click to edit Master text styles</a:t>
            </a:r>
          </a:p>
        </p:txBody>
      </p:sp>
      <p:sp>
        <p:nvSpPr>
          <p:cNvPr id="20" name="Content Placeholder 2">
            <a:extLst>
              <a:ext uri="{FF2B5EF4-FFF2-40B4-BE49-F238E27FC236}">
                <a16:creationId xmlns:a16="http://schemas.microsoft.com/office/drawing/2014/main" id="{B83AF472-290F-48C1-AA23-C428775C23CE}"/>
              </a:ext>
            </a:extLst>
          </p:cNvPr>
          <p:cNvSpPr>
            <a:spLocks noGrp="1"/>
          </p:cNvSpPr>
          <p:nvPr>
            <p:ph idx="22"/>
          </p:nvPr>
        </p:nvSpPr>
        <p:spPr>
          <a:xfrm>
            <a:off x="6364948" y="5962499"/>
            <a:ext cx="1662748" cy="194595"/>
          </a:xfrm>
          <a:prstGeom prst="rect">
            <a:avLst/>
          </a:prstGeom>
          <a:solidFill>
            <a:schemeClr val="bg1"/>
          </a:solidFill>
        </p:spPr>
        <p:txBody>
          <a:bodyPr anchor="ctr"/>
          <a:lstStyle>
            <a:lvl1pPr marL="0" indent="0">
              <a:buNone/>
              <a:defRPr sz="1000" b="1">
                <a:solidFill>
                  <a:srgbClr val="005250"/>
                </a:solidFill>
                <a:latin typeface="Arial" pitchFamily="34" charset="0"/>
                <a:cs typeface="Arial" pitchFamily="34" charset="0"/>
              </a:defRPr>
            </a:lvl1pPr>
          </a:lstStyle>
          <a:p>
            <a:pPr lvl="0"/>
            <a:r>
              <a:rPr lang="en-US"/>
              <a:t>Click to edit Master text styles</a:t>
            </a:r>
          </a:p>
        </p:txBody>
      </p:sp>
      <p:sp>
        <p:nvSpPr>
          <p:cNvPr id="21" name="Content Placeholder 2">
            <a:extLst>
              <a:ext uri="{FF2B5EF4-FFF2-40B4-BE49-F238E27FC236}">
                <a16:creationId xmlns:a16="http://schemas.microsoft.com/office/drawing/2014/main" id="{0A352518-E2B3-44F4-967F-E38E6B84B4D7}"/>
              </a:ext>
            </a:extLst>
          </p:cNvPr>
          <p:cNvSpPr>
            <a:spLocks noGrp="1"/>
          </p:cNvSpPr>
          <p:nvPr>
            <p:ph idx="23"/>
          </p:nvPr>
        </p:nvSpPr>
        <p:spPr>
          <a:xfrm>
            <a:off x="6367329" y="6197571"/>
            <a:ext cx="1662748" cy="194595"/>
          </a:xfrm>
          <a:prstGeom prst="rect">
            <a:avLst/>
          </a:prstGeom>
          <a:solidFill>
            <a:schemeClr val="bg1"/>
          </a:solidFill>
        </p:spPr>
        <p:txBody>
          <a:bodyPr anchor="ctr"/>
          <a:lstStyle>
            <a:lvl1pPr marL="0" indent="0">
              <a:buNone/>
              <a:defRPr sz="1000" b="1">
                <a:solidFill>
                  <a:srgbClr val="005250"/>
                </a:solidFill>
                <a:latin typeface="Arial" pitchFamily="34" charset="0"/>
                <a:cs typeface="Arial" pitchFamily="34" charset="0"/>
              </a:defRPr>
            </a:lvl1pPr>
          </a:lstStyle>
          <a:p>
            <a:pPr lvl="0"/>
            <a:r>
              <a:rPr lang="en-US"/>
              <a:t>Click to edit Master text styles</a:t>
            </a:r>
          </a:p>
        </p:txBody>
      </p:sp>
      <p:sp>
        <p:nvSpPr>
          <p:cNvPr id="22" name="Date Placeholder 3">
            <a:extLst>
              <a:ext uri="{FF2B5EF4-FFF2-40B4-BE49-F238E27FC236}">
                <a16:creationId xmlns:a16="http://schemas.microsoft.com/office/drawing/2014/main" id="{2804A8E0-83A3-43D4-B261-072C631142B0}"/>
              </a:ext>
            </a:extLst>
          </p:cNvPr>
          <p:cNvSpPr txBox="1">
            <a:spLocks/>
          </p:cNvSpPr>
          <p:nvPr userDrawn="1"/>
        </p:nvSpPr>
        <p:spPr>
          <a:xfrm>
            <a:off x="8342946" y="2528013"/>
            <a:ext cx="1411131"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rgbClr val="005250"/>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E8D04269-E101-4CA7-B5DE-AC20DEAB4DD5}" type="datetimeFigureOut">
              <a:rPr lang="en-GB" smtClean="0"/>
              <a:pPr/>
              <a:t>12/01/2026</a:t>
            </a:fld>
            <a:endParaRPr lang="en-GB" dirty="0"/>
          </a:p>
        </p:txBody>
      </p:sp>
    </p:spTree>
    <p:extLst>
      <p:ext uri="{BB962C8B-B14F-4D97-AF65-F5344CB8AC3E}">
        <p14:creationId xmlns:p14="http://schemas.microsoft.com/office/powerpoint/2010/main" val="15703446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Connect_WhatHasMyPartnerLearnt">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4" name="Rectangle 3">
            <a:extLst>
              <a:ext uri="{FF2B5EF4-FFF2-40B4-BE49-F238E27FC236}">
                <a16:creationId xmlns:a16="http://schemas.microsoft.com/office/drawing/2014/main" id="{36805CFC-FAED-4594-B36A-D1AF802546FE}"/>
              </a:ext>
            </a:extLst>
          </p:cNvPr>
          <p:cNvSpPr/>
          <p:nvPr userDrawn="1"/>
        </p:nvSpPr>
        <p:spPr>
          <a:xfrm>
            <a:off x="364097" y="1572126"/>
            <a:ext cx="11456428" cy="5044346"/>
          </a:xfrm>
          <a:prstGeom prst="rect">
            <a:avLst/>
          </a:prstGeom>
          <a:solidFill>
            <a:srgbClr val="FEFDE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sz="2400" dirty="0">
              <a:solidFill>
                <a:schemeClr val="tx1"/>
              </a:solidFill>
            </a:endParaRPr>
          </a:p>
          <a:p>
            <a:pPr algn="l"/>
            <a:r>
              <a:rPr lang="en-GB" sz="2400" dirty="0">
                <a:solidFill>
                  <a:schemeClr val="tx1"/>
                </a:solidFill>
              </a:rPr>
              <a:t>Name:</a:t>
            </a:r>
          </a:p>
          <a:p>
            <a:pPr algn="l"/>
            <a:endParaRPr lang="en-GB" sz="2400" dirty="0">
              <a:solidFill>
                <a:schemeClr val="tx1"/>
              </a:solidFill>
            </a:endParaRPr>
          </a:p>
          <a:p>
            <a:pPr algn="l"/>
            <a:r>
              <a:rPr lang="en-GB" sz="2400" dirty="0">
                <a:solidFill>
                  <a:schemeClr val="tx1"/>
                </a:solidFill>
              </a:rPr>
              <a:t>My partner is:</a:t>
            </a:r>
          </a:p>
          <a:p>
            <a:pPr algn="l"/>
            <a:endParaRPr lang="en-GB" sz="2400" dirty="0">
              <a:solidFill>
                <a:schemeClr val="tx1"/>
              </a:solidFill>
            </a:endParaRPr>
          </a:p>
          <a:p>
            <a:pPr algn="l"/>
            <a:r>
              <a:rPr lang="en-GB" sz="2400" dirty="0">
                <a:solidFill>
                  <a:schemeClr val="tx1"/>
                </a:solidFill>
              </a:rPr>
              <a:t>3 things they have learnt:</a:t>
            </a:r>
          </a:p>
          <a:p>
            <a:pPr algn="l"/>
            <a:r>
              <a:rPr lang="en-GB" sz="2400" dirty="0">
                <a:solidFill>
                  <a:schemeClr val="tx1"/>
                </a:solidFill>
              </a:rPr>
              <a:t>1.</a:t>
            </a:r>
          </a:p>
          <a:p>
            <a:pPr algn="l"/>
            <a:r>
              <a:rPr lang="en-GB" sz="2400" dirty="0">
                <a:solidFill>
                  <a:schemeClr val="tx1"/>
                </a:solidFill>
              </a:rPr>
              <a:t>2.</a:t>
            </a:r>
          </a:p>
          <a:p>
            <a:pPr algn="l"/>
            <a:r>
              <a:rPr lang="en-GB" sz="2400" dirty="0">
                <a:solidFill>
                  <a:schemeClr val="tx1"/>
                </a:solidFill>
              </a:rPr>
              <a:t>3.</a:t>
            </a:r>
          </a:p>
          <a:p>
            <a:pPr algn="l"/>
            <a:endParaRPr lang="en-GB" sz="2400" dirty="0">
              <a:solidFill>
                <a:schemeClr val="tx1"/>
              </a:solidFill>
            </a:endParaRPr>
          </a:p>
          <a:p>
            <a:pPr algn="l"/>
            <a:r>
              <a:rPr lang="en-GB" sz="2400" dirty="0">
                <a:solidFill>
                  <a:schemeClr val="tx1"/>
                </a:solidFill>
              </a:rPr>
              <a:t>3 questions to test if they remember this in future:</a:t>
            </a:r>
          </a:p>
          <a:p>
            <a:pPr algn="l"/>
            <a:r>
              <a:rPr lang="en-GB" sz="2400" dirty="0">
                <a:solidFill>
                  <a:schemeClr val="tx1"/>
                </a:solidFill>
              </a:rPr>
              <a:t>1.</a:t>
            </a:r>
          </a:p>
          <a:p>
            <a:pPr algn="l"/>
            <a:r>
              <a:rPr lang="en-GB" sz="2400" dirty="0">
                <a:solidFill>
                  <a:schemeClr val="tx1"/>
                </a:solidFill>
              </a:rPr>
              <a:t>2.</a:t>
            </a:r>
          </a:p>
          <a:p>
            <a:pPr algn="l"/>
            <a:r>
              <a:rPr lang="en-GB" sz="2400" dirty="0">
                <a:solidFill>
                  <a:schemeClr val="tx1"/>
                </a:solidFill>
              </a:rPr>
              <a:t>3.</a:t>
            </a:r>
          </a:p>
          <a:p>
            <a:pPr algn="l"/>
            <a:endParaRPr lang="en-GB" sz="2400" dirty="0">
              <a:solidFill>
                <a:schemeClr val="tx1"/>
              </a:solidFill>
            </a:endParaRPr>
          </a:p>
        </p:txBody>
      </p:sp>
    </p:spTree>
    <p:extLst>
      <p:ext uri="{BB962C8B-B14F-4D97-AF65-F5344CB8AC3E}">
        <p14:creationId xmlns:p14="http://schemas.microsoft.com/office/powerpoint/2010/main" val="385001533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Connect_PlayingCardsReflection">
    <p:bg>
      <p:bgPr>
        <a:solidFill>
          <a:srgbClr val="F39D47">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AF0B1B-FCB2-4AF1-8D91-9BC9FD868989}"/>
              </a:ext>
            </a:extLst>
          </p:cNvPr>
          <p:cNvSpPr/>
          <p:nvPr userDrawn="1"/>
        </p:nvSpPr>
        <p:spPr>
          <a:xfrm>
            <a:off x="-2" y="0"/>
            <a:ext cx="12192001" cy="1309555"/>
          </a:xfrm>
          <a:prstGeom prst="rect">
            <a:avLst/>
          </a:prstGeom>
          <a:solidFill>
            <a:srgbClr val="F39D47"/>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E2378DD3-D1A2-409B-9D6B-AC406AC1F8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CONNECT</a:t>
            </a:r>
            <a:r>
              <a:rPr lang="en-US" sz="2800" cap="none" dirty="0">
                <a:solidFill>
                  <a:srgbClr val="FFFFFF"/>
                </a:solidFill>
              </a:rPr>
              <a:t> </a:t>
            </a:r>
            <a:r>
              <a:rPr lang="en-US" sz="2800" b="0" cap="none" dirty="0">
                <a:solidFill>
                  <a:srgbClr val="FFFFFF"/>
                </a:solidFill>
              </a:rPr>
              <a:t>- review and preview</a:t>
            </a:r>
          </a:p>
        </p:txBody>
      </p:sp>
      <p:pic>
        <p:nvPicPr>
          <p:cNvPr id="11" name="Picture 10" descr="Logo, icon&#10;&#10;Description automatically generated">
            <a:extLst>
              <a:ext uri="{FF2B5EF4-FFF2-40B4-BE49-F238E27FC236}">
                <a16:creationId xmlns:a16="http://schemas.microsoft.com/office/drawing/2014/main" id="{BBF161C8-9EF9-407B-92E9-95C61C2F4F7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56508" y="70028"/>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graphicFrame>
        <p:nvGraphicFramePr>
          <p:cNvPr id="5" name="Table 5">
            <a:extLst>
              <a:ext uri="{FF2B5EF4-FFF2-40B4-BE49-F238E27FC236}">
                <a16:creationId xmlns:a16="http://schemas.microsoft.com/office/drawing/2014/main" id="{8F10FBA3-4670-45DD-A065-9C967FFFA2C9}"/>
              </a:ext>
            </a:extLst>
          </p:cNvPr>
          <p:cNvGraphicFramePr>
            <a:graphicFrameLocks noGrp="1"/>
          </p:cNvGraphicFramePr>
          <p:nvPr userDrawn="1">
            <p:extLst>
              <p:ext uri="{D42A27DB-BD31-4B8C-83A1-F6EECF244321}">
                <p14:modId xmlns:p14="http://schemas.microsoft.com/office/powerpoint/2010/main" val="2924257909"/>
              </p:ext>
            </p:extLst>
          </p:nvPr>
        </p:nvGraphicFramePr>
        <p:xfrm>
          <a:off x="364097" y="1705784"/>
          <a:ext cx="11456428" cy="5015664"/>
        </p:xfrm>
        <a:graphic>
          <a:graphicData uri="http://schemas.openxmlformats.org/drawingml/2006/table">
            <a:tbl>
              <a:tblPr firstRow="1" bandRow="1">
                <a:tableStyleId>{5940675A-B579-460E-94D1-54222C63F5DA}</a:tableStyleId>
              </a:tblPr>
              <a:tblGrid>
                <a:gridCol w="2392372">
                  <a:extLst>
                    <a:ext uri="{9D8B030D-6E8A-4147-A177-3AD203B41FA5}">
                      <a16:colId xmlns:a16="http://schemas.microsoft.com/office/drawing/2014/main" val="3224383522"/>
                    </a:ext>
                  </a:extLst>
                </a:gridCol>
                <a:gridCol w="9064056">
                  <a:extLst>
                    <a:ext uri="{9D8B030D-6E8A-4147-A177-3AD203B41FA5}">
                      <a16:colId xmlns:a16="http://schemas.microsoft.com/office/drawing/2014/main" val="3518257990"/>
                    </a:ext>
                  </a:extLst>
                </a:gridCol>
              </a:tblGrid>
              <a:tr h="613836">
                <a:tc rowSpan="2">
                  <a:txBody>
                    <a:bodyPr/>
                    <a:lstStyle/>
                    <a:p>
                      <a:endParaRPr lang="en-GB" dirty="0"/>
                    </a:p>
                  </a:txBody>
                  <a:tcPr/>
                </a:tc>
                <a:tc>
                  <a:txBody>
                    <a:bodyPr/>
                    <a:lstStyle/>
                    <a:p>
                      <a:r>
                        <a:rPr lang="en-GB" dirty="0"/>
                        <a:t>Facts</a:t>
                      </a:r>
                    </a:p>
                    <a:p>
                      <a:r>
                        <a:rPr lang="en-GB" dirty="0"/>
                        <a:t>What are the hard facts? What did we do?</a:t>
                      </a:r>
                    </a:p>
                  </a:txBody>
                  <a:tcPr/>
                </a:tc>
                <a:extLst>
                  <a:ext uri="{0D108BD9-81ED-4DB2-BD59-A6C34878D82A}">
                    <a16:rowId xmlns:a16="http://schemas.microsoft.com/office/drawing/2014/main" val="1638509863"/>
                  </a:ext>
                </a:extLst>
              </a:tr>
              <a:tr h="613836">
                <a:tc vMerge="1">
                  <a:txBody>
                    <a:bodyPr/>
                    <a:lstStyle/>
                    <a:p>
                      <a:endParaRPr lang="en-GB" dirty="0"/>
                    </a:p>
                  </a:txBody>
                  <a:tcPr/>
                </a:tc>
                <a:tc>
                  <a:txBody>
                    <a:bodyPr/>
                    <a:lstStyle/>
                    <a:p>
                      <a:endParaRPr lang="en-GB" dirty="0"/>
                    </a:p>
                  </a:txBody>
                  <a:tcPr/>
                </a:tc>
                <a:extLst>
                  <a:ext uri="{0D108BD9-81ED-4DB2-BD59-A6C34878D82A}">
                    <a16:rowId xmlns:a16="http://schemas.microsoft.com/office/drawing/2014/main" val="2293316975"/>
                  </a:ext>
                </a:extLst>
              </a:tr>
              <a:tr h="613836">
                <a:tc rowSpan="2">
                  <a:txBody>
                    <a:bodyPr/>
                    <a:lstStyle/>
                    <a:p>
                      <a:endParaRPr lang="en-GB" dirty="0"/>
                    </a:p>
                  </a:txBody>
                  <a:tcPr/>
                </a:tc>
                <a:tc>
                  <a:txBody>
                    <a:bodyPr/>
                    <a:lstStyle/>
                    <a:p>
                      <a:r>
                        <a:rPr lang="en-GB" dirty="0"/>
                        <a:t>Feelings</a:t>
                      </a:r>
                    </a:p>
                    <a:p>
                      <a:r>
                        <a:rPr lang="en-GB" dirty="0"/>
                        <a:t>How do you feel about the process?</a:t>
                      </a:r>
                    </a:p>
                  </a:txBody>
                  <a:tcPr/>
                </a:tc>
                <a:extLst>
                  <a:ext uri="{0D108BD9-81ED-4DB2-BD59-A6C34878D82A}">
                    <a16:rowId xmlns:a16="http://schemas.microsoft.com/office/drawing/2014/main" val="3724601197"/>
                  </a:ext>
                </a:extLst>
              </a:tr>
              <a:tr h="613836">
                <a:tc vMerge="1">
                  <a:txBody>
                    <a:bodyPr/>
                    <a:lstStyle/>
                    <a:p>
                      <a:endParaRPr lang="en-GB" dirty="0"/>
                    </a:p>
                  </a:txBody>
                  <a:tcPr/>
                </a:tc>
                <a:tc>
                  <a:txBody>
                    <a:bodyPr/>
                    <a:lstStyle/>
                    <a:p>
                      <a:endParaRPr lang="en-GB" dirty="0"/>
                    </a:p>
                  </a:txBody>
                  <a:tcPr/>
                </a:tc>
                <a:extLst>
                  <a:ext uri="{0D108BD9-81ED-4DB2-BD59-A6C34878D82A}">
                    <a16:rowId xmlns:a16="http://schemas.microsoft.com/office/drawing/2014/main" val="2166897253"/>
                  </a:ext>
                </a:extLst>
              </a:tr>
              <a:tr h="613836">
                <a:tc rowSpan="2">
                  <a:txBody>
                    <a:bodyPr/>
                    <a:lstStyle/>
                    <a:p>
                      <a:endParaRPr lang="en-GB" dirty="0"/>
                    </a:p>
                  </a:txBody>
                  <a:tcPr/>
                </a:tc>
                <a:tc>
                  <a:txBody>
                    <a:bodyPr/>
                    <a:lstStyle/>
                    <a:p>
                      <a:r>
                        <a:rPr lang="en-GB" dirty="0"/>
                        <a:t>Findings</a:t>
                      </a:r>
                    </a:p>
                    <a:p>
                      <a:r>
                        <a:rPr lang="en-GB" dirty="0"/>
                        <a:t>What have we learnt?</a:t>
                      </a:r>
                    </a:p>
                  </a:txBody>
                  <a:tcPr/>
                </a:tc>
                <a:extLst>
                  <a:ext uri="{0D108BD9-81ED-4DB2-BD59-A6C34878D82A}">
                    <a16:rowId xmlns:a16="http://schemas.microsoft.com/office/drawing/2014/main" val="4057884962"/>
                  </a:ext>
                </a:extLst>
              </a:tr>
              <a:tr h="613836">
                <a:tc vMerge="1">
                  <a:txBody>
                    <a:bodyPr/>
                    <a:lstStyle/>
                    <a:p>
                      <a:endParaRPr lang="en-GB" dirty="0"/>
                    </a:p>
                  </a:txBody>
                  <a:tcPr/>
                </a:tc>
                <a:tc>
                  <a:txBody>
                    <a:bodyPr/>
                    <a:lstStyle/>
                    <a:p>
                      <a:endParaRPr lang="en-GB" dirty="0"/>
                    </a:p>
                  </a:txBody>
                  <a:tcPr/>
                </a:tc>
                <a:extLst>
                  <a:ext uri="{0D108BD9-81ED-4DB2-BD59-A6C34878D82A}">
                    <a16:rowId xmlns:a16="http://schemas.microsoft.com/office/drawing/2014/main" val="1441420999"/>
                  </a:ext>
                </a:extLst>
              </a:tr>
              <a:tr h="613836">
                <a:tc rowSpan="2">
                  <a:txBody>
                    <a:bodyPr/>
                    <a:lstStyle/>
                    <a:p>
                      <a:endParaRPr lang="en-GB" dirty="0"/>
                    </a:p>
                  </a:txBody>
                  <a:tcPr/>
                </a:tc>
                <a:tc>
                  <a:txBody>
                    <a:bodyPr/>
                    <a:lstStyle/>
                    <a:p>
                      <a:r>
                        <a:rPr lang="en-GB" dirty="0"/>
                        <a:t>Future</a:t>
                      </a:r>
                    </a:p>
                    <a:p>
                      <a:r>
                        <a:rPr lang="en-GB" dirty="0"/>
                        <a:t>What are we going to do with this?</a:t>
                      </a:r>
                    </a:p>
                  </a:txBody>
                  <a:tcPr/>
                </a:tc>
                <a:extLst>
                  <a:ext uri="{0D108BD9-81ED-4DB2-BD59-A6C34878D82A}">
                    <a16:rowId xmlns:a16="http://schemas.microsoft.com/office/drawing/2014/main" val="3937655763"/>
                  </a:ext>
                </a:extLst>
              </a:tr>
              <a:tr h="613836">
                <a:tc vMerge="1">
                  <a:txBody>
                    <a:bodyPr/>
                    <a:lstStyle/>
                    <a:p>
                      <a:endParaRPr lang="en-GB" dirty="0"/>
                    </a:p>
                  </a:txBody>
                  <a:tcPr/>
                </a:tc>
                <a:tc>
                  <a:txBody>
                    <a:bodyPr/>
                    <a:lstStyle/>
                    <a:p>
                      <a:endParaRPr lang="en-GB" dirty="0"/>
                    </a:p>
                  </a:txBody>
                  <a:tcPr/>
                </a:tc>
                <a:extLst>
                  <a:ext uri="{0D108BD9-81ED-4DB2-BD59-A6C34878D82A}">
                    <a16:rowId xmlns:a16="http://schemas.microsoft.com/office/drawing/2014/main" val="3095435236"/>
                  </a:ext>
                </a:extLst>
              </a:tr>
            </a:tbl>
          </a:graphicData>
        </a:graphic>
      </p:graphicFrame>
      <p:pic>
        <p:nvPicPr>
          <p:cNvPr id="9" name="Picture 2" descr="http://upload.wikimedia.org/wikipedia/commons/thumb/6/63/French_suits.svg/300px-French_suits.svg.png">
            <a:extLst>
              <a:ext uri="{FF2B5EF4-FFF2-40B4-BE49-F238E27FC236}">
                <a16:creationId xmlns:a16="http://schemas.microsoft.com/office/drawing/2014/main" id="{C8770C57-9F9D-4FDB-AD46-AE9E95256B92}"/>
              </a:ext>
            </a:extLst>
          </p:cNvPr>
          <p:cNvPicPr>
            <a:picLocks noChangeAspect="1" noChangeArrowheads="1"/>
          </p:cNvPicPr>
          <p:nvPr userDrawn="1"/>
        </p:nvPicPr>
        <p:blipFill rotWithShape="1">
          <a:blip r:embed="rId3" cstate="email">
            <a:extLst>
              <a:ext uri="{28A0092B-C50C-407E-A947-70E740481C1C}">
                <a14:useLocalDpi xmlns:a14="http://schemas.microsoft.com/office/drawing/2010/main"/>
              </a:ext>
            </a:extLst>
          </a:blip>
          <a:srcRect/>
          <a:stretch/>
        </p:blipFill>
        <p:spPr bwMode="auto">
          <a:xfrm>
            <a:off x="932799" y="5499953"/>
            <a:ext cx="1117179" cy="1083150"/>
          </a:xfrm>
          <a:prstGeom prst="rect">
            <a:avLst/>
          </a:prstGeom>
          <a:ln>
            <a:noFill/>
          </a:ln>
          <a:effectLst>
            <a:outerShdw blurRad="292100" dist="139700" dir="2700000" algn="tl" rotWithShape="0">
              <a:srgbClr val="333333">
                <a:alpha val="95000"/>
              </a:srgbClr>
            </a:outerShdw>
          </a:effectLst>
          <a:extLst>
            <a:ext uri="{909E8E84-426E-40DD-AFC4-6F175D3DCCD1}">
              <a14:hiddenFill xmlns:a14="http://schemas.microsoft.com/office/drawing/2010/main">
                <a:solidFill>
                  <a:srgbClr val="FFFFFF"/>
                </a:solidFill>
              </a14:hiddenFill>
            </a:ext>
          </a:extLst>
        </p:spPr>
      </p:pic>
      <p:pic>
        <p:nvPicPr>
          <p:cNvPr id="10" name="Picture 2" descr="http://upload.wikimedia.org/wikipedia/commons/thumb/6/63/French_suits.svg/300px-French_suits.svg.png">
            <a:extLst>
              <a:ext uri="{FF2B5EF4-FFF2-40B4-BE49-F238E27FC236}">
                <a16:creationId xmlns:a16="http://schemas.microsoft.com/office/drawing/2014/main" id="{6501DF91-995E-4431-96B6-EE8F8D295571}"/>
              </a:ext>
            </a:extLst>
          </p:cNvPr>
          <p:cNvPicPr>
            <a:picLocks noChangeAspect="1" noChangeArrowheads="1"/>
          </p:cNvPicPr>
          <p:nvPr userDrawn="1"/>
        </p:nvPicPr>
        <p:blipFill rotWithShape="1">
          <a:blip r:embed="rId4" cstate="email">
            <a:extLst>
              <a:ext uri="{28A0092B-C50C-407E-A947-70E740481C1C}">
                <a14:useLocalDpi xmlns:a14="http://schemas.microsoft.com/office/drawing/2010/main"/>
              </a:ext>
            </a:extLst>
          </a:blip>
          <a:srcRect/>
          <a:stretch/>
        </p:blipFill>
        <p:spPr bwMode="auto">
          <a:xfrm>
            <a:off x="1116033" y="1758567"/>
            <a:ext cx="830628" cy="1117180"/>
          </a:xfrm>
          <a:prstGeom prst="rect">
            <a:avLst/>
          </a:prstGeom>
          <a:ln>
            <a:noFill/>
          </a:ln>
          <a:effectLst>
            <a:outerShdw blurRad="292100" dist="139700" dir="2700000" algn="tl" rotWithShape="0">
              <a:srgbClr val="333333">
                <a:alpha val="95000"/>
              </a:srgbClr>
            </a:outerShdw>
          </a:effectLst>
          <a:extLst>
            <a:ext uri="{909E8E84-426E-40DD-AFC4-6F175D3DCCD1}">
              <a14:hiddenFill xmlns:a14="http://schemas.microsoft.com/office/drawing/2010/main">
                <a:solidFill>
                  <a:srgbClr val="FFFFFF"/>
                </a:solidFill>
              </a14:hiddenFill>
            </a:ext>
          </a:extLst>
        </p:spPr>
      </p:pic>
      <p:pic>
        <p:nvPicPr>
          <p:cNvPr id="12" name="Picture 2" descr="http://upload.wikimedia.org/wikipedia/commons/thumb/6/63/French_suits.svg/300px-French_suits.svg.png">
            <a:extLst>
              <a:ext uri="{FF2B5EF4-FFF2-40B4-BE49-F238E27FC236}">
                <a16:creationId xmlns:a16="http://schemas.microsoft.com/office/drawing/2014/main" id="{901286FE-653C-40FE-8020-D21E7A60DA15}"/>
              </a:ext>
            </a:extLst>
          </p:cNvPr>
          <p:cNvPicPr>
            <a:picLocks noChangeAspect="1" noChangeArrowheads="1"/>
          </p:cNvPicPr>
          <p:nvPr userDrawn="1"/>
        </p:nvPicPr>
        <p:blipFill rotWithShape="1">
          <a:blip r:embed="rId5" cstate="email">
            <a:extLst>
              <a:ext uri="{28A0092B-C50C-407E-A947-70E740481C1C}">
                <a14:useLocalDpi xmlns:a14="http://schemas.microsoft.com/office/drawing/2010/main"/>
              </a:ext>
            </a:extLst>
          </a:blip>
          <a:srcRect/>
          <a:stretch/>
        </p:blipFill>
        <p:spPr bwMode="auto">
          <a:xfrm>
            <a:off x="1106941" y="3033368"/>
            <a:ext cx="888026" cy="1029455"/>
          </a:xfrm>
          <a:prstGeom prst="rect">
            <a:avLst/>
          </a:prstGeom>
          <a:ln>
            <a:noFill/>
          </a:ln>
          <a:effectLst>
            <a:outerShdw blurRad="292100" dist="139700" dir="2700000" algn="tl" rotWithShape="0">
              <a:srgbClr val="333333">
                <a:alpha val="95000"/>
              </a:srgbClr>
            </a:outerShdw>
          </a:effectLst>
          <a:extLst>
            <a:ext uri="{909E8E84-426E-40DD-AFC4-6F175D3DCCD1}">
              <a14:hiddenFill xmlns:a14="http://schemas.microsoft.com/office/drawing/2010/main">
                <a:solidFill>
                  <a:srgbClr val="FFFFFF"/>
                </a:solidFill>
              </a14:hiddenFill>
            </a:ext>
          </a:extLst>
        </p:spPr>
      </p:pic>
      <p:pic>
        <p:nvPicPr>
          <p:cNvPr id="13" name="Picture 2" descr="http://upload.wikimedia.org/wikipedia/commons/thumb/6/63/French_suits.svg/300px-French_suits.svg.png">
            <a:extLst>
              <a:ext uri="{FF2B5EF4-FFF2-40B4-BE49-F238E27FC236}">
                <a16:creationId xmlns:a16="http://schemas.microsoft.com/office/drawing/2014/main" id="{53407CB1-DAB1-41A3-9928-C984E68572CD}"/>
              </a:ext>
            </a:extLst>
          </p:cNvPr>
          <p:cNvPicPr>
            <a:picLocks noChangeAspect="1" noChangeArrowheads="1"/>
          </p:cNvPicPr>
          <p:nvPr userDrawn="1"/>
        </p:nvPicPr>
        <p:blipFill rotWithShape="1">
          <a:blip r:embed="rId6" cstate="email">
            <a:extLst>
              <a:ext uri="{28A0092B-C50C-407E-A947-70E740481C1C}">
                <a14:useLocalDpi xmlns:a14="http://schemas.microsoft.com/office/drawing/2010/main"/>
              </a:ext>
            </a:extLst>
          </a:blip>
          <a:srcRect/>
          <a:stretch/>
        </p:blipFill>
        <p:spPr bwMode="auto">
          <a:xfrm>
            <a:off x="1093537" y="4241788"/>
            <a:ext cx="865807" cy="1117179"/>
          </a:xfrm>
          <a:prstGeom prst="rect">
            <a:avLst/>
          </a:prstGeom>
          <a:ln>
            <a:noFill/>
          </a:ln>
          <a:effectLst>
            <a:outerShdw blurRad="292100" dist="139700" dir="2700000" algn="tl" rotWithShape="0">
              <a:srgbClr val="333333">
                <a:alpha val="9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350567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blank" preserve="1">
  <p:cSld name="Inform_Blank">
    <p:bg>
      <p:bgPr>
        <a:solidFill>
          <a:srgbClr val="AE579D">
            <a:alpha val="36000"/>
          </a:srgbClr>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AF4069F-5632-40B3-B793-F7BFDC6FCA5A}"/>
              </a:ext>
            </a:extLst>
          </p:cNvPr>
          <p:cNvSpPr/>
          <p:nvPr userDrawn="1"/>
        </p:nvSpPr>
        <p:spPr>
          <a:xfrm>
            <a:off x="0" y="0"/>
            <a:ext cx="12192001" cy="1309555"/>
          </a:xfrm>
          <a:prstGeom prst="rect">
            <a:avLst/>
          </a:prstGeom>
          <a:solidFill>
            <a:srgbClr val="AE579D"/>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dirty="0">
              <a:ln>
                <a:noFill/>
              </a:ln>
              <a:solidFill>
                <a:srgbClr val="0C0D0D"/>
              </a:solidFill>
              <a:effectLst/>
              <a:uFillTx/>
              <a:latin typeface="+mn-lt"/>
              <a:ea typeface="+mn-ea"/>
              <a:cs typeface="+mn-cs"/>
              <a:sym typeface="Gill Sans"/>
            </a:endParaRPr>
          </a:p>
        </p:txBody>
      </p:sp>
      <p:sp>
        <p:nvSpPr>
          <p:cNvPr id="15" name="Title 1">
            <a:extLst>
              <a:ext uri="{FF2B5EF4-FFF2-40B4-BE49-F238E27FC236}">
                <a16:creationId xmlns:a16="http://schemas.microsoft.com/office/drawing/2014/main" id="{1BEC2A06-C979-41BB-AD4A-27C9FF34639C}"/>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INFORM</a:t>
            </a:r>
            <a:r>
              <a:rPr lang="en-US" sz="2800" cap="none" dirty="0">
                <a:solidFill>
                  <a:srgbClr val="FFFFFF"/>
                </a:solidFill>
              </a:rPr>
              <a:t> </a:t>
            </a:r>
            <a:r>
              <a:rPr lang="en-US" sz="2800" b="0" cap="none" dirty="0">
                <a:solidFill>
                  <a:srgbClr val="FFFFFF"/>
                </a:solidFill>
              </a:rPr>
              <a:t>– provide new information</a:t>
            </a:r>
          </a:p>
        </p:txBody>
      </p:sp>
      <p:pic>
        <p:nvPicPr>
          <p:cNvPr id="12" name="Picture 11" descr="Icon&#10;&#10;Description automatically generated">
            <a:extLst>
              <a:ext uri="{FF2B5EF4-FFF2-40B4-BE49-F238E27FC236}">
                <a16:creationId xmlns:a16="http://schemas.microsoft.com/office/drawing/2014/main" id="{9AAFCEC7-662E-459B-93CD-C2142A5811B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982" t="6495" r="8185" b="6045"/>
          <a:stretch/>
        </p:blipFill>
        <p:spPr>
          <a:xfrm>
            <a:off x="10956508" y="83277"/>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63853139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Inform_TitleSlide">
    <p:bg>
      <p:bgPr>
        <a:solidFill>
          <a:srgbClr val="AE579D">
            <a:alpha val="36000"/>
          </a:srgbClr>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AF4069F-5632-40B3-B793-F7BFDC6FCA5A}"/>
              </a:ext>
            </a:extLst>
          </p:cNvPr>
          <p:cNvSpPr/>
          <p:nvPr userDrawn="1"/>
        </p:nvSpPr>
        <p:spPr>
          <a:xfrm>
            <a:off x="0" y="0"/>
            <a:ext cx="12192001" cy="1309555"/>
          </a:xfrm>
          <a:prstGeom prst="rect">
            <a:avLst/>
          </a:prstGeom>
          <a:solidFill>
            <a:srgbClr val="AE579D"/>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dirty="0">
              <a:ln>
                <a:noFill/>
              </a:ln>
              <a:solidFill>
                <a:srgbClr val="0C0D0D"/>
              </a:solidFill>
              <a:effectLst/>
              <a:uFillTx/>
              <a:latin typeface="+mn-lt"/>
              <a:ea typeface="+mn-ea"/>
              <a:cs typeface="+mn-cs"/>
              <a:sym typeface="Gill Sans"/>
            </a:endParaRPr>
          </a:p>
        </p:txBody>
      </p:sp>
      <p:sp>
        <p:nvSpPr>
          <p:cNvPr id="15" name="Title 1">
            <a:extLst>
              <a:ext uri="{FF2B5EF4-FFF2-40B4-BE49-F238E27FC236}">
                <a16:creationId xmlns:a16="http://schemas.microsoft.com/office/drawing/2014/main" id="{1BEC2A06-C979-41BB-AD4A-27C9FF34639C}"/>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INFORM</a:t>
            </a:r>
            <a:r>
              <a:rPr lang="en-US" sz="2800" cap="none" dirty="0">
                <a:solidFill>
                  <a:srgbClr val="FFFFFF"/>
                </a:solidFill>
              </a:rPr>
              <a:t> </a:t>
            </a:r>
            <a:r>
              <a:rPr lang="en-US" sz="2800" b="0" cap="none" dirty="0">
                <a:solidFill>
                  <a:srgbClr val="FFFFFF"/>
                </a:solidFill>
              </a:rPr>
              <a:t>– provide new information</a:t>
            </a:r>
          </a:p>
        </p:txBody>
      </p:sp>
      <p:sp>
        <p:nvSpPr>
          <p:cNvPr id="13" name="Title 1">
            <a:extLst>
              <a:ext uri="{FF2B5EF4-FFF2-40B4-BE49-F238E27FC236}">
                <a16:creationId xmlns:a16="http://schemas.microsoft.com/office/drawing/2014/main" id="{7E3E1E8F-DF90-4A7D-B8DF-214998130927}"/>
              </a:ext>
            </a:extLst>
          </p:cNvPr>
          <p:cNvSpPr>
            <a:spLocks noGrp="1"/>
          </p:cNvSpPr>
          <p:nvPr>
            <p:ph type="ctrTitle"/>
          </p:nvPr>
        </p:nvSpPr>
        <p:spPr>
          <a:xfrm>
            <a:off x="1524000" y="1312863"/>
            <a:ext cx="9144000" cy="2387600"/>
          </a:xfrm>
        </p:spPr>
        <p:txBody>
          <a:bodyPr anchor="b"/>
          <a:lstStyle>
            <a:lvl1pPr algn="ctr">
              <a:defRPr sz="6000"/>
            </a:lvl1pPr>
          </a:lstStyle>
          <a:p>
            <a:r>
              <a:rPr lang="en-US"/>
              <a:t>Click to edit Master title style</a:t>
            </a:r>
            <a:endParaRPr lang="en-GB" dirty="0"/>
          </a:p>
        </p:txBody>
      </p:sp>
      <p:sp>
        <p:nvSpPr>
          <p:cNvPr id="23" name="Subtitle 2">
            <a:extLst>
              <a:ext uri="{FF2B5EF4-FFF2-40B4-BE49-F238E27FC236}">
                <a16:creationId xmlns:a16="http://schemas.microsoft.com/office/drawing/2014/main" id="{91906262-FC02-422F-8F4E-F88254D22E09}"/>
              </a:ext>
            </a:extLst>
          </p:cNvPr>
          <p:cNvSpPr>
            <a:spLocks noGrp="1"/>
          </p:cNvSpPr>
          <p:nvPr>
            <p:ph type="subTitle" idx="1"/>
          </p:nvPr>
        </p:nvSpPr>
        <p:spPr>
          <a:xfrm>
            <a:off x="1524000" y="37925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24" name="Picture 23" descr="Icon&#10;&#10;Description automatically generated">
            <a:extLst>
              <a:ext uri="{FF2B5EF4-FFF2-40B4-BE49-F238E27FC236}">
                <a16:creationId xmlns:a16="http://schemas.microsoft.com/office/drawing/2014/main" id="{C157F9D6-07A4-479A-A245-F749212DDCD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982" t="6495" r="8185" b="6045"/>
          <a:stretch/>
        </p:blipFill>
        <p:spPr>
          <a:xfrm>
            <a:off x="10956508" y="83277"/>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211509624"/>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Inform_Content">
    <p:bg>
      <p:bgPr>
        <a:solidFill>
          <a:srgbClr val="AE579D">
            <a:alpha val="36000"/>
          </a:srgbClr>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AF4069F-5632-40B3-B793-F7BFDC6FCA5A}"/>
              </a:ext>
            </a:extLst>
          </p:cNvPr>
          <p:cNvSpPr/>
          <p:nvPr userDrawn="1"/>
        </p:nvSpPr>
        <p:spPr>
          <a:xfrm>
            <a:off x="0" y="0"/>
            <a:ext cx="12192001" cy="1309555"/>
          </a:xfrm>
          <a:prstGeom prst="rect">
            <a:avLst/>
          </a:prstGeom>
          <a:solidFill>
            <a:srgbClr val="AE579D"/>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dirty="0">
              <a:ln>
                <a:noFill/>
              </a:ln>
              <a:solidFill>
                <a:srgbClr val="0C0D0D"/>
              </a:solidFill>
              <a:effectLst/>
              <a:uFillTx/>
              <a:latin typeface="+mn-lt"/>
              <a:ea typeface="+mn-ea"/>
              <a:cs typeface="+mn-cs"/>
              <a:sym typeface="Gill Sans"/>
            </a:endParaRPr>
          </a:p>
        </p:txBody>
      </p:sp>
      <p:sp>
        <p:nvSpPr>
          <p:cNvPr id="15" name="Title 1">
            <a:extLst>
              <a:ext uri="{FF2B5EF4-FFF2-40B4-BE49-F238E27FC236}">
                <a16:creationId xmlns:a16="http://schemas.microsoft.com/office/drawing/2014/main" id="{1BEC2A06-C979-41BB-AD4A-27C9FF34639C}"/>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INFORM</a:t>
            </a:r>
            <a:r>
              <a:rPr lang="en-US" sz="2800" cap="none" dirty="0">
                <a:solidFill>
                  <a:srgbClr val="FFFFFF"/>
                </a:solidFill>
              </a:rPr>
              <a:t> </a:t>
            </a:r>
            <a:r>
              <a:rPr lang="en-US" sz="2800" b="0" cap="none" dirty="0">
                <a:solidFill>
                  <a:srgbClr val="FFFFFF"/>
                </a:solidFill>
              </a:rPr>
              <a:t>– provide new information</a:t>
            </a:r>
          </a:p>
        </p:txBody>
      </p:sp>
      <p:sp>
        <p:nvSpPr>
          <p:cNvPr id="24" name="Content Placeholder 2">
            <a:extLst>
              <a:ext uri="{FF2B5EF4-FFF2-40B4-BE49-F238E27FC236}">
                <a16:creationId xmlns:a16="http://schemas.microsoft.com/office/drawing/2014/main" id="{782441D8-ED08-4AB2-8C97-7C969D9A444B}"/>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2" name="Picture 11" descr="Icon&#10;&#10;Description automatically generated">
            <a:extLst>
              <a:ext uri="{FF2B5EF4-FFF2-40B4-BE49-F238E27FC236}">
                <a16:creationId xmlns:a16="http://schemas.microsoft.com/office/drawing/2014/main" id="{5C0EB684-05A4-4D6E-84E6-212E79FC4A7F}"/>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982" t="6495" r="8185" b="6045"/>
          <a:stretch/>
        </p:blipFill>
        <p:spPr>
          <a:xfrm>
            <a:off x="10956508" y="83277"/>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96178473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Inform_2Content">
    <p:bg>
      <p:bgPr>
        <a:solidFill>
          <a:srgbClr val="AE579D">
            <a:alpha val="36000"/>
          </a:srgbClr>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AF4069F-5632-40B3-B793-F7BFDC6FCA5A}"/>
              </a:ext>
            </a:extLst>
          </p:cNvPr>
          <p:cNvSpPr/>
          <p:nvPr userDrawn="1"/>
        </p:nvSpPr>
        <p:spPr>
          <a:xfrm>
            <a:off x="0" y="0"/>
            <a:ext cx="12192001" cy="1309555"/>
          </a:xfrm>
          <a:prstGeom prst="rect">
            <a:avLst/>
          </a:prstGeom>
          <a:solidFill>
            <a:srgbClr val="AE579D"/>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dirty="0">
              <a:ln>
                <a:noFill/>
              </a:ln>
              <a:solidFill>
                <a:srgbClr val="0C0D0D"/>
              </a:solidFill>
              <a:effectLst/>
              <a:uFillTx/>
              <a:latin typeface="+mn-lt"/>
              <a:ea typeface="+mn-ea"/>
              <a:cs typeface="+mn-cs"/>
              <a:sym typeface="Gill Sans"/>
            </a:endParaRPr>
          </a:p>
        </p:txBody>
      </p:sp>
      <p:sp>
        <p:nvSpPr>
          <p:cNvPr id="15" name="Title 1">
            <a:extLst>
              <a:ext uri="{FF2B5EF4-FFF2-40B4-BE49-F238E27FC236}">
                <a16:creationId xmlns:a16="http://schemas.microsoft.com/office/drawing/2014/main" id="{1BEC2A06-C979-41BB-AD4A-27C9FF34639C}"/>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INFORM</a:t>
            </a:r>
            <a:r>
              <a:rPr lang="en-US" sz="2800" cap="none" dirty="0">
                <a:solidFill>
                  <a:srgbClr val="FFFFFF"/>
                </a:solidFill>
              </a:rPr>
              <a:t> </a:t>
            </a:r>
            <a:r>
              <a:rPr lang="en-US" sz="2800" b="0" cap="none" dirty="0">
                <a:solidFill>
                  <a:srgbClr val="FFFFFF"/>
                </a:solidFill>
              </a:rPr>
              <a:t>– provide new information</a:t>
            </a:r>
          </a:p>
        </p:txBody>
      </p:sp>
      <p:sp>
        <p:nvSpPr>
          <p:cNvPr id="23" name="Content Placeholder 2">
            <a:extLst>
              <a:ext uri="{FF2B5EF4-FFF2-40B4-BE49-F238E27FC236}">
                <a16:creationId xmlns:a16="http://schemas.microsoft.com/office/drawing/2014/main" id="{90BDEE34-41C6-43D6-BEDC-116438A9D3A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4" name="Content Placeholder 3">
            <a:extLst>
              <a:ext uri="{FF2B5EF4-FFF2-40B4-BE49-F238E27FC236}">
                <a16:creationId xmlns:a16="http://schemas.microsoft.com/office/drawing/2014/main" id="{CED27525-2112-4BE0-B401-525BD82C00C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3" name="Picture 12" descr="Icon&#10;&#10;Description automatically generated">
            <a:extLst>
              <a:ext uri="{FF2B5EF4-FFF2-40B4-BE49-F238E27FC236}">
                <a16:creationId xmlns:a16="http://schemas.microsoft.com/office/drawing/2014/main" id="{A14D7C19-F6A4-4D83-AAFB-37FE4CBE60E9}"/>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982" t="6495" r="8185" b="6045"/>
          <a:stretch/>
        </p:blipFill>
        <p:spPr>
          <a:xfrm>
            <a:off x="10956508" y="83277"/>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792159097"/>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Inform_Comparison">
    <p:bg>
      <p:bgPr>
        <a:solidFill>
          <a:srgbClr val="AE579D">
            <a:alpha val="36000"/>
          </a:srgbClr>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AF4069F-5632-40B3-B793-F7BFDC6FCA5A}"/>
              </a:ext>
            </a:extLst>
          </p:cNvPr>
          <p:cNvSpPr/>
          <p:nvPr userDrawn="1"/>
        </p:nvSpPr>
        <p:spPr>
          <a:xfrm>
            <a:off x="0" y="0"/>
            <a:ext cx="12192001" cy="1309555"/>
          </a:xfrm>
          <a:prstGeom prst="rect">
            <a:avLst/>
          </a:prstGeom>
          <a:solidFill>
            <a:srgbClr val="AE579D"/>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dirty="0">
              <a:ln>
                <a:noFill/>
              </a:ln>
              <a:solidFill>
                <a:srgbClr val="0C0D0D"/>
              </a:solidFill>
              <a:effectLst/>
              <a:uFillTx/>
              <a:latin typeface="+mn-lt"/>
              <a:ea typeface="+mn-ea"/>
              <a:cs typeface="+mn-cs"/>
              <a:sym typeface="Gill Sans"/>
            </a:endParaRPr>
          </a:p>
        </p:txBody>
      </p:sp>
      <p:sp>
        <p:nvSpPr>
          <p:cNvPr id="15" name="Title 1">
            <a:extLst>
              <a:ext uri="{FF2B5EF4-FFF2-40B4-BE49-F238E27FC236}">
                <a16:creationId xmlns:a16="http://schemas.microsoft.com/office/drawing/2014/main" id="{1BEC2A06-C979-41BB-AD4A-27C9FF34639C}"/>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INFORM</a:t>
            </a:r>
            <a:r>
              <a:rPr lang="en-US" sz="2800" cap="none" dirty="0">
                <a:solidFill>
                  <a:srgbClr val="FFFFFF"/>
                </a:solidFill>
              </a:rPr>
              <a:t> </a:t>
            </a:r>
            <a:r>
              <a:rPr lang="en-US" sz="2800" b="0" cap="none" dirty="0">
                <a:solidFill>
                  <a:srgbClr val="FFFFFF"/>
                </a:solidFill>
              </a:rPr>
              <a:t>– provide new information</a:t>
            </a:r>
          </a:p>
        </p:txBody>
      </p:sp>
      <p:sp>
        <p:nvSpPr>
          <p:cNvPr id="11" name="Text Placeholder 2">
            <a:extLst>
              <a:ext uri="{FF2B5EF4-FFF2-40B4-BE49-F238E27FC236}">
                <a16:creationId xmlns:a16="http://schemas.microsoft.com/office/drawing/2014/main" id="{0779A62E-91A3-4DF2-864B-20A5B707FFB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a:extLst>
              <a:ext uri="{FF2B5EF4-FFF2-40B4-BE49-F238E27FC236}">
                <a16:creationId xmlns:a16="http://schemas.microsoft.com/office/drawing/2014/main" id="{08E5349C-D63E-453B-B1E7-B5B32583F9A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3" name="Text Placeholder 4">
            <a:extLst>
              <a:ext uri="{FF2B5EF4-FFF2-40B4-BE49-F238E27FC236}">
                <a16:creationId xmlns:a16="http://schemas.microsoft.com/office/drawing/2014/main" id="{BB852D67-1FF3-4369-951F-C5664AD60F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Content Placeholder 5">
            <a:extLst>
              <a:ext uri="{FF2B5EF4-FFF2-40B4-BE49-F238E27FC236}">
                <a16:creationId xmlns:a16="http://schemas.microsoft.com/office/drawing/2014/main" id="{F2A828DC-A85E-4A3D-8FF7-4D25B459890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24" name="Picture 23" descr="Icon&#10;&#10;Description automatically generated">
            <a:extLst>
              <a:ext uri="{FF2B5EF4-FFF2-40B4-BE49-F238E27FC236}">
                <a16:creationId xmlns:a16="http://schemas.microsoft.com/office/drawing/2014/main" id="{C86008C0-BA79-46AA-99DE-82D4D9170BE0}"/>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982" t="6495" r="8185" b="6045"/>
          <a:stretch/>
        </p:blipFill>
        <p:spPr>
          <a:xfrm>
            <a:off x="10956508" y="83277"/>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827668172"/>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Inform_PhotoDescriptionEnglish">
    <p:bg>
      <p:bgPr>
        <a:solidFill>
          <a:srgbClr val="AE579D">
            <a:alpha val="36000"/>
          </a:srgbClr>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AF4069F-5632-40B3-B793-F7BFDC6FCA5A}"/>
              </a:ext>
            </a:extLst>
          </p:cNvPr>
          <p:cNvSpPr/>
          <p:nvPr userDrawn="1"/>
        </p:nvSpPr>
        <p:spPr>
          <a:xfrm>
            <a:off x="0" y="0"/>
            <a:ext cx="12192001" cy="1309555"/>
          </a:xfrm>
          <a:prstGeom prst="rect">
            <a:avLst/>
          </a:prstGeom>
          <a:solidFill>
            <a:srgbClr val="AE579D"/>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dirty="0">
              <a:ln>
                <a:noFill/>
              </a:ln>
              <a:solidFill>
                <a:srgbClr val="0C0D0D"/>
              </a:solidFill>
              <a:effectLst/>
              <a:uFillTx/>
              <a:latin typeface="+mn-lt"/>
              <a:ea typeface="+mn-ea"/>
              <a:cs typeface="+mn-cs"/>
              <a:sym typeface="Gill Sans"/>
            </a:endParaRPr>
          </a:p>
        </p:txBody>
      </p:sp>
      <p:sp>
        <p:nvSpPr>
          <p:cNvPr id="15" name="Title 1">
            <a:extLst>
              <a:ext uri="{FF2B5EF4-FFF2-40B4-BE49-F238E27FC236}">
                <a16:creationId xmlns:a16="http://schemas.microsoft.com/office/drawing/2014/main" id="{1BEC2A06-C979-41BB-AD4A-27C9FF34639C}"/>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INFORM</a:t>
            </a:r>
            <a:r>
              <a:rPr lang="en-US" sz="2800" cap="none" dirty="0">
                <a:solidFill>
                  <a:srgbClr val="FFFFFF"/>
                </a:solidFill>
              </a:rPr>
              <a:t> </a:t>
            </a:r>
            <a:r>
              <a:rPr lang="en-US" sz="2800" b="0" cap="none" dirty="0">
                <a:solidFill>
                  <a:srgbClr val="FFFFFF"/>
                </a:solidFill>
              </a:rPr>
              <a:t>– provide new information</a:t>
            </a:r>
          </a:p>
        </p:txBody>
      </p:sp>
      <p:sp>
        <p:nvSpPr>
          <p:cNvPr id="11" name="Picture Placeholder 2">
            <a:extLst>
              <a:ext uri="{FF2B5EF4-FFF2-40B4-BE49-F238E27FC236}">
                <a16:creationId xmlns:a16="http://schemas.microsoft.com/office/drawing/2014/main" id="{21D196D7-42FC-4246-8E2F-DDF241327C1C}"/>
              </a:ext>
            </a:extLst>
          </p:cNvPr>
          <p:cNvSpPr>
            <a:spLocks noGrp="1"/>
          </p:cNvSpPr>
          <p:nvPr>
            <p:ph type="pic" sz="quarter" idx="10"/>
          </p:nvPr>
        </p:nvSpPr>
        <p:spPr>
          <a:xfrm>
            <a:off x="133350" y="2237025"/>
            <a:ext cx="7286625" cy="4377512"/>
          </a:xfrm>
        </p:spPr>
        <p:txBody>
          <a:bodyPr/>
          <a:lstStyle/>
          <a:p>
            <a:r>
              <a:rPr lang="en-US"/>
              <a:t>Click icon to add picture</a:t>
            </a:r>
            <a:endParaRPr lang="en-GB"/>
          </a:p>
        </p:txBody>
      </p:sp>
      <p:sp>
        <p:nvSpPr>
          <p:cNvPr id="12" name="TextBox 11">
            <a:extLst>
              <a:ext uri="{FF2B5EF4-FFF2-40B4-BE49-F238E27FC236}">
                <a16:creationId xmlns:a16="http://schemas.microsoft.com/office/drawing/2014/main" id="{85A8F72C-B56B-410B-93C9-CF49896681A8}"/>
              </a:ext>
            </a:extLst>
          </p:cNvPr>
          <p:cNvSpPr txBox="1"/>
          <p:nvPr userDrawn="1"/>
        </p:nvSpPr>
        <p:spPr>
          <a:xfrm>
            <a:off x="7587241" y="1613891"/>
            <a:ext cx="461665" cy="1584176"/>
          </a:xfrm>
          <a:prstGeom prst="rect">
            <a:avLst/>
          </a:prstGeom>
          <a:solidFill>
            <a:srgbClr val="CC6600"/>
          </a:solidFill>
        </p:spPr>
        <p:txBody>
          <a:bodyPr vert="vert270" wrap="square" rtlCol="0">
            <a:spAutoFit/>
          </a:bodyPr>
          <a:lstStyle/>
          <a:p>
            <a:pPr algn="r"/>
            <a:r>
              <a:rPr lang="en-GB" dirty="0"/>
              <a:t>BRONZE</a:t>
            </a:r>
          </a:p>
        </p:txBody>
      </p:sp>
      <p:sp>
        <p:nvSpPr>
          <p:cNvPr id="13" name="TextBox 12">
            <a:extLst>
              <a:ext uri="{FF2B5EF4-FFF2-40B4-BE49-F238E27FC236}">
                <a16:creationId xmlns:a16="http://schemas.microsoft.com/office/drawing/2014/main" id="{8B7A87CF-9950-42BC-BAC1-0FC8180FF589}"/>
              </a:ext>
            </a:extLst>
          </p:cNvPr>
          <p:cNvSpPr txBox="1"/>
          <p:nvPr userDrawn="1"/>
        </p:nvSpPr>
        <p:spPr>
          <a:xfrm>
            <a:off x="7587241" y="3289478"/>
            <a:ext cx="461665" cy="1584176"/>
          </a:xfrm>
          <a:prstGeom prst="rect">
            <a:avLst/>
          </a:prstGeom>
          <a:solidFill>
            <a:schemeClr val="bg1">
              <a:lumMod val="75000"/>
            </a:schemeClr>
          </a:solidFill>
        </p:spPr>
        <p:txBody>
          <a:bodyPr vert="vert270" wrap="square" rtlCol="0">
            <a:spAutoFit/>
          </a:bodyPr>
          <a:lstStyle/>
          <a:p>
            <a:pPr algn="r"/>
            <a:r>
              <a:rPr lang="en-GB" dirty="0"/>
              <a:t>SILVER</a:t>
            </a:r>
          </a:p>
        </p:txBody>
      </p:sp>
      <p:sp>
        <p:nvSpPr>
          <p:cNvPr id="23" name="TextBox 22">
            <a:extLst>
              <a:ext uri="{FF2B5EF4-FFF2-40B4-BE49-F238E27FC236}">
                <a16:creationId xmlns:a16="http://schemas.microsoft.com/office/drawing/2014/main" id="{B52B0174-6B32-4B44-8806-29B29D2693A7}"/>
              </a:ext>
            </a:extLst>
          </p:cNvPr>
          <p:cNvSpPr txBox="1"/>
          <p:nvPr userDrawn="1"/>
        </p:nvSpPr>
        <p:spPr>
          <a:xfrm>
            <a:off x="7587241" y="4965065"/>
            <a:ext cx="461665" cy="1584176"/>
          </a:xfrm>
          <a:prstGeom prst="rect">
            <a:avLst/>
          </a:prstGeom>
          <a:solidFill>
            <a:srgbClr val="FFC000"/>
          </a:solidFill>
        </p:spPr>
        <p:txBody>
          <a:bodyPr vert="vert270" wrap="square" rtlCol="0">
            <a:spAutoFit/>
          </a:bodyPr>
          <a:lstStyle/>
          <a:p>
            <a:pPr algn="r"/>
            <a:r>
              <a:rPr lang="en-GB" dirty="0"/>
              <a:t>GOLD</a:t>
            </a:r>
          </a:p>
        </p:txBody>
      </p:sp>
      <p:pic>
        <p:nvPicPr>
          <p:cNvPr id="24" name="Picture 23" descr="&lt;strong&gt;Trophy&lt;/strong&gt; Cup on &lt;strong&gt;Podium&lt;/strong&gt; by AnnArtshock">
            <a:extLst>
              <a:ext uri="{FF2B5EF4-FFF2-40B4-BE49-F238E27FC236}">
                <a16:creationId xmlns:a16="http://schemas.microsoft.com/office/drawing/2014/main" id="{9B5E4851-860C-479C-9F9A-25366D09B0B5}"/>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60062" t="23605" r="-104" b="58884"/>
          <a:stretch/>
        </p:blipFill>
        <p:spPr>
          <a:xfrm>
            <a:off x="7602049" y="2694011"/>
            <a:ext cx="432048" cy="504056"/>
          </a:xfrm>
          <a:prstGeom prst="rect">
            <a:avLst/>
          </a:prstGeom>
        </p:spPr>
      </p:pic>
      <p:pic>
        <p:nvPicPr>
          <p:cNvPr id="25" name="Picture 24" descr="&lt;strong&gt;Trophy&lt;/strong&gt; Cup on &lt;strong&gt;Podium&lt;/strong&gt; by AnnArtshock">
            <a:extLst>
              <a:ext uri="{FF2B5EF4-FFF2-40B4-BE49-F238E27FC236}">
                <a16:creationId xmlns:a16="http://schemas.microsoft.com/office/drawing/2014/main" id="{0869A1F3-FC39-4CCA-A9A2-6950004BD369}"/>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1060" t="24439" r="61018" b="58050"/>
          <a:stretch/>
        </p:blipFill>
        <p:spPr>
          <a:xfrm>
            <a:off x="7594484" y="4369598"/>
            <a:ext cx="432048" cy="504056"/>
          </a:xfrm>
          <a:prstGeom prst="rect">
            <a:avLst/>
          </a:prstGeom>
        </p:spPr>
      </p:pic>
      <p:pic>
        <p:nvPicPr>
          <p:cNvPr id="26" name="Picture 25" descr="&lt;strong&gt;Trophy&lt;/strong&gt; Cup on &lt;strong&gt;Podium&lt;/strong&gt; by AnnArtshock">
            <a:extLst>
              <a:ext uri="{FF2B5EF4-FFF2-40B4-BE49-F238E27FC236}">
                <a16:creationId xmlns:a16="http://schemas.microsoft.com/office/drawing/2014/main" id="{B74AD008-2199-4F52-9665-F9B749F16876}"/>
              </a:ext>
            </a:extLst>
          </p:cNvPr>
          <p:cNvPicPr>
            <a:picLocks noChangeAspect="1"/>
          </p:cNvPicPr>
          <p:nvPr userDrawn="1"/>
        </p:nvPicPr>
        <p:blipFill rotWithShape="1">
          <a:blip r:embed="rId4" cstate="print">
            <a:extLst>
              <a:ext uri="{28A0092B-C50C-407E-A947-70E740481C1C}">
                <a14:useLocalDpi xmlns:a14="http://schemas.microsoft.com/office/drawing/2010/main" val="0"/>
              </a:ext>
            </a:extLst>
          </a:blip>
          <a:srcRect l="26695" t="17608" r="33263" b="64881"/>
          <a:stretch/>
        </p:blipFill>
        <p:spPr>
          <a:xfrm>
            <a:off x="7602049" y="6043250"/>
            <a:ext cx="432048" cy="504056"/>
          </a:xfrm>
          <a:prstGeom prst="rect">
            <a:avLst/>
          </a:prstGeom>
        </p:spPr>
      </p:pic>
      <p:sp>
        <p:nvSpPr>
          <p:cNvPr id="27" name="TextBox 26">
            <a:extLst>
              <a:ext uri="{FF2B5EF4-FFF2-40B4-BE49-F238E27FC236}">
                <a16:creationId xmlns:a16="http://schemas.microsoft.com/office/drawing/2014/main" id="{56B55660-8AA0-4363-AAC4-298B72FFDBB0}"/>
              </a:ext>
            </a:extLst>
          </p:cNvPr>
          <p:cNvSpPr txBox="1"/>
          <p:nvPr userDrawn="1"/>
        </p:nvSpPr>
        <p:spPr>
          <a:xfrm>
            <a:off x="8048906" y="1613891"/>
            <a:ext cx="3930823" cy="1584176"/>
          </a:xfrm>
          <a:prstGeom prst="rect">
            <a:avLst/>
          </a:prstGeom>
          <a:solidFill>
            <a:srgbClr val="CC6600"/>
          </a:solidFill>
        </p:spPr>
        <p:txBody>
          <a:bodyPr wrap="square" rtlCol="0">
            <a:noAutofit/>
          </a:bodyPr>
          <a:lstStyle/>
          <a:p>
            <a:r>
              <a:rPr lang="en-GB" sz="2000" dirty="0"/>
              <a:t>Choose 3</a:t>
            </a:r>
            <a:r>
              <a:rPr lang="en-GB" sz="2000" baseline="0" dirty="0"/>
              <a:t> things.</a:t>
            </a:r>
          </a:p>
          <a:p>
            <a:endParaRPr lang="en-GB" sz="2000" baseline="0" dirty="0"/>
          </a:p>
          <a:p>
            <a:r>
              <a:rPr lang="en-GB" sz="2000" baseline="0" dirty="0"/>
              <a:t>In the photo there is/are…</a:t>
            </a:r>
          </a:p>
          <a:p>
            <a:r>
              <a:rPr lang="en-GB" sz="2000" baseline="0" dirty="0"/>
              <a:t>You can see…</a:t>
            </a:r>
            <a:endParaRPr lang="en-GB" sz="2000" dirty="0"/>
          </a:p>
        </p:txBody>
      </p:sp>
      <p:sp>
        <p:nvSpPr>
          <p:cNvPr id="28" name="TextBox 27">
            <a:extLst>
              <a:ext uri="{FF2B5EF4-FFF2-40B4-BE49-F238E27FC236}">
                <a16:creationId xmlns:a16="http://schemas.microsoft.com/office/drawing/2014/main" id="{B6755AA6-DBF2-4512-A57B-780867DCD7DF}"/>
              </a:ext>
            </a:extLst>
          </p:cNvPr>
          <p:cNvSpPr txBox="1"/>
          <p:nvPr userDrawn="1"/>
        </p:nvSpPr>
        <p:spPr>
          <a:xfrm>
            <a:off x="8033775" y="3289478"/>
            <a:ext cx="3930823" cy="1584176"/>
          </a:xfrm>
          <a:prstGeom prst="rect">
            <a:avLst/>
          </a:prstGeom>
          <a:solidFill>
            <a:srgbClr val="BFBFBF"/>
          </a:solidFill>
        </p:spPr>
        <p:txBody>
          <a:bodyPr wrap="square" rtlCol="0">
            <a:noAutofit/>
          </a:bodyPr>
          <a:lstStyle/>
          <a:p>
            <a:r>
              <a:rPr lang="en-GB" sz="2000" dirty="0"/>
              <a:t>Choose 4</a:t>
            </a:r>
            <a:r>
              <a:rPr lang="en-GB" sz="2000" baseline="0" dirty="0"/>
              <a:t> things.</a:t>
            </a:r>
          </a:p>
          <a:p>
            <a:endParaRPr lang="en-GB" sz="2000" baseline="0" dirty="0"/>
          </a:p>
          <a:p>
            <a:r>
              <a:rPr lang="en-GB" sz="2000" baseline="0" dirty="0"/>
              <a:t>To the right…</a:t>
            </a:r>
          </a:p>
          <a:p>
            <a:r>
              <a:rPr lang="en-GB" sz="2000" baseline="0" dirty="0"/>
              <a:t>To the left…</a:t>
            </a:r>
            <a:endParaRPr lang="en-GB" sz="2000" dirty="0"/>
          </a:p>
        </p:txBody>
      </p:sp>
      <p:sp>
        <p:nvSpPr>
          <p:cNvPr id="29" name="TextBox 28">
            <a:extLst>
              <a:ext uri="{FF2B5EF4-FFF2-40B4-BE49-F238E27FC236}">
                <a16:creationId xmlns:a16="http://schemas.microsoft.com/office/drawing/2014/main" id="{7AE81433-2B58-4314-82A3-E9C6EC4079CD}"/>
              </a:ext>
            </a:extLst>
          </p:cNvPr>
          <p:cNvSpPr txBox="1"/>
          <p:nvPr userDrawn="1"/>
        </p:nvSpPr>
        <p:spPr>
          <a:xfrm>
            <a:off x="8048906" y="4963130"/>
            <a:ext cx="3930823" cy="1584176"/>
          </a:xfrm>
          <a:prstGeom prst="rect">
            <a:avLst/>
          </a:prstGeom>
          <a:solidFill>
            <a:srgbClr val="FFC000"/>
          </a:solidFill>
        </p:spPr>
        <p:txBody>
          <a:bodyPr wrap="square" rtlCol="0">
            <a:noAutofit/>
          </a:bodyPr>
          <a:lstStyle/>
          <a:p>
            <a:r>
              <a:rPr lang="en-GB" sz="2000" dirty="0"/>
              <a:t>Choose 5</a:t>
            </a:r>
            <a:r>
              <a:rPr lang="en-GB" sz="2000" baseline="0" dirty="0"/>
              <a:t> things.</a:t>
            </a:r>
          </a:p>
          <a:p>
            <a:endParaRPr lang="en-GB" sz="2000" baseline="0" dirty="0"/>
          </a:p>
          <a:p>
            <a:r>
              <a:rPr lang="en-GB" sz="2000" baseline="0" dirty="0"/>
              <a:t>From my point of view…</a:t>
            </a:r>
          </a:p>
          <a:p>
            <a:r>
              <a:rPr lang="en-GB" sz="2000" baseline="0" dirty="0"/>
              <a:t>It seems to me…</a:t>
            </a:r>
          </a:p>
          <a:p>
            <a:r>
              <a:rPr lang="en-GB" sz="2000" baseline="0" dirty="0"/>
              <a:t>In my opinion…</a:t>
            </a:r>
          </a:p>
        </p:txBody>
      </p:sp>
      <p:sp>
        <p:nvSpPr>
          <p:cNvPr id="2" name="TextBox 1">
            <a:extLst>
              <a:ext uri="{FF2B5EF4-FFF2-40B4-BE49-F238E27FC236}">
                <a16:creationId xmlns:a16="http://schemas.microsoft.com/office/drawing/2014/main" id="{BF987559-7B49-4131-BF23-D5C8E1A7BD6A}"/>
              </a:ext>
            </a:extLst>
          </p:cNvPr>
          <p:cNvSpPr txBox="1"/>
          <p:nvPr userDrawn="1"/>
        </p:nvSpPr>
        <p:spPr>
          <a:xfrm>
            <a:off x="212271" y="1501554"/>
            <a:ext cx="8874580" cy="1631216"/>
          </a:xfrm>
          <a:prstGeom prst="rect">
            <a:avLst/>
          </a:prstGeom>
          <a:noFill/>
        </p:spPr>
        <p:txBody>
          <a:bodyPr wrap="square" rtlCol="0">
            <a:spAutoFit/>
          </a:bodyPr>
          <a:lstStyle/>
          <a:p>
            <a:r>
              <a:rPr lang="en-GB" sz="5000" dirty="0"/>
              <a:t>Describe the Image</a:t>
            </a:r>
            <a:endParaRPr lang="en-GB" sz="5000" dirty="0">
              <a:latin typeface="+mn-lt"/>
            </a:endParaRPr>
          </a:p>
          <a:p>
            <a:endParaRPr lang="en-GB" sz="5000" dirty="0">
              <a:latin typeface="+mn-lt"/>
            </a:endParaRPr>
          </a:p>
        </p:txBody>
      </p:sp>
      <p:pic>
        <p:nvPicPr>
          <p:cNvPr id="30" name="Picture 29" descr="Icon&#10;&#10;Description automatically generated">
            <a:extLst>
              <a:ext uri="{FF2B5EF4-FFF2-40B4-BE49-F238E27FC236}">
                <a16:creationId xmlns:a16="http://schemas.microsoft.com/office/drawing/2014/main" id="{58AD75C7-FDB8-443F-90BE-5FFA1999C62A}"/>
              </a:ext>
            </a:extLst>
          </p:cNvPr>
          <p:cNvPicPr>
            <a:picLocks noChangeAspect="1"/>
          </p:cNvPicPr>
          <p:nvPr userDrawn="1"/>
        </p:nvPicPr>
        <p:blipFill rotWithShape="1">
          <a:blip r:embed="rId5">
            <a:extLst>
              <a:ext uri="{28A0092B-C50C-407E-A947-70E740481C1C}">
                <a14:useLocalDpi xmlns:a14="http://schemas.microsoft.com/office/drawing/2010/main" val="0"/>
              </a:ext>
            </a:extLst>
          </a:blip>
          <a:srcRect l="5982" t="6495" r="8185" b="6045"/>
          <a:stretch/>
        </p:blipFill>
        <p:spPr>
          <a:xfrm>
            <a:off x="10956508" y="83277"/>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57125251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Inform_PhotoDescriptionFrench">
    <p:bg>
      <p:bgPr>
        <a:solidFill>
          <a:srgbClr val="AE579D">
            <a:alpha val="36000"/>
          </a:srgbClr>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AF4069F-5632-40B3-B793-F7BFDC6FCA5A}"/>
              </a:ext>
            </a:extLst>
          </p:cNvPr>
          <p:cNvSpPr/>
          <p:nvPr userDrawn="1"/>
        </p:nvSpPr>
        <p:spPr>
          <a:xfrm>
            <a:off x="0" y="0"/>
            <a:ext cx="12192001" cy="1309555"/>
          </a:xfrm>
          <a:prstGeom prst="rect">
            <a:avLst/>
          </a:prstGeom>
          <a:solidFill>
            <a:srgbClr val="AE579D"/>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dirty="0">
              <a:ln>
                <a:noFill/>
              </a:ln>
              <a:solidFill>
                <a:srgbClr val="0C0D0D"/>
              </a:solidFill>
              <a:effectLst/>
              <a:uFillTx/>
              <a:latin typeface="+mn-lt"/>
              <a:ea typeface="+mn-ea"/>
              <a:cs typeface="+mn-cs"/>
              <a:sym typeface="Gill Sans"/>
            </a:endParaRPr>
          </a:p>
        </p:txBody>
      </p:sp>
      <p:sp>
        <p:nvSpPr>
          <p:cNvPr id="15" name="Title 1">
            <a:extLst>
              <a:ext uri="{FF2B5EF4-FFF2-40B4-BE49-F238E27FC236}">
                <a16:creationId xmlns:a16="http://schemas.microsoft.com/office/drawing/2014/main" id="{1BEC2A06-C979-41BB-AD4A-27C9FF34639C}"/>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INFORM</a:t>
            </a:r>
            <a:r>
              <a:rPr lang="en-US" sz="2800" cap="none" dirty="0">
                <a:solidFill>
                  <a:srgbClr val="FFFFFF"/>
                </a:solidFill>
              </a:rPr>
              <a:t> </a:t>
            </a:r>
            <a:r>
              <a:rPr lang="en-US" sz="2800" b="0" cap="none" dirty="0">
                <a:solidFill>
                  <a:srgbClr val="FFFFFF"/>
                </a:solidFill>
              </a:rPr>
              <a:t>– provide new information</a:t>
            </a:r>
          </a:p>
        </p:txBody>
      </p:sp>
      <p:sp>
        <p:nvSpPr>
          <p:cNvPr id="11" name="Picture Placeholder 2">
            <a:extLst>
              <a:ext uri="{FF2B5EF4-FFF2-40B4-BE49-F238E27FC236}">
                <a16:creationId xmlns:a16="http://schemas.microsoft.com/office/drawing/2014/main" id="{21D196D7-42FC-4246-8E2F-DDF241327C1C}"/>
              </a:ext>
            </a:extLst>
          </p:cNvPr>
          <p:cNvSpPr>
            <a:spLocks noGrp="1"/>
          </p:cNvSpPr>
          <p:nvPr>
            <p:ph type="pic" sz="quarter" idx="10"/>
          </p:nvPr>
        </p:nvSpPr>
        <p:spPr>
          <a:xfrm>
            <a:off x="133350" y="2237025"/>
            <a:ext cx="7305675" cy="4377512"/>
          </a:xfrm>
        </p:spPr>
        <p:txBody>
          <a:bodyPr/>
          <a:lstStyle/>
          <a:p>
            <a:r>
              <a:rPr lang="en-US"/>
              <a:t>Click icon to add picture</a:t>
            </a:r>
            <a:endParaRPr lang="en-GB"/>
          </a:p>
        </p:txBody>
      </p:sp>
      <p:sp>
        <p:nvSpPr>
          <p:cNvPr id="2" name="TextBox 1">
            <a:extLst>
              <a:ext uri="{FF2B5EF4-FFF2-40B4-BE49-F238E27FC236}">
                <a16:creationId xmlns:a16="http://schemas.microsoft.com/office/drawing/2014/main" id="{BF987559-7B49-4131-BF23-D5C8E1A7BD6A}"/>
              </a:ext>
            </a:extLst>
          </p:cNvPr>
          <p:cNvSpPr txBox="1"/>
          <p:nvPr userDrawn="1"/>
        </p:nvSpPr>
        <p:spPr>
          <a:xfrm>
            <a:off x="212271" y="1501554"/>
            <a:ext cx="8874580" cy="861774"/>
          </a:xfrm>
          <a:prstGeom prst="rect">
            <a:avLst/>
          </a:prstGeom>
          <a:noFill/>
        </p:spPr>
        <p:txBody>
          <a:bodyPr wrap="square" rtlCol="0">
            <a:spAutoFit/>
          </a:bodyPr>
          <a:lstStyle/>
          <a:p>
            <a:r>
              <a:rPr lang="en-GB" sz="5000" dirty="0" err="1"/>
              <a:t>Décris</a:t>
            </a:r>
            <a:r>
              <a:rPr lang="en-GB" sz="5000" dirty="0"/>
              <a:t> la photo</a:t>
            </a:r>
          </a:p>
        </p:txBody>
      </p:sp>
      <p:sp>
        <p:nvSpPr>
          <p:cNvPr id="3" name="TextBox 2">
            <a:extLst>
              <a:ext uri="{FF2B5EF4-FFF2-40B4-BE49-F238E27FC236}">
                <a16:creationId xmlns:a16="http://schemas.microsoft.com/office/drawing/2014/main" id="{8026143B-D8B2-4373-A463-7F5052A77C21}"/>
              </a:ext>
            </a:extLst>
          </p:cNvPr>
          <p:cNvSpPr txBox="1"/>
          <p:nvPr userDrawn="1"/>
        </p:nvSpPr>
        <p:spPr>
          <a:xfrm>
            <a:off x="7587241" y="1551083"/>
            <a:ext cx="492443" cy="1584176"/>
          </a:xfrm>
          <a:prstGeom prst="rect">
            <a:avLst/>
          </a:prstGeom>
          <a:solidFill>
            <a:srgbClr val="CC6600"/>
          </a:solidFill>
        </p:spPr>
        <p:txBody>
          <a:bodyPr vert="vert270" wrap="square" rtlCol="0">
            <a:spAutoFit/>
          </a:bodyPr>
          <a:lstStyle/>
          <a:p>
            <a:pPr algn="r"/>
            <a:r>
              <a:rPr lang="en-GB" sz="2000"/>
              <a:t> Le bronze </a:t>
            </a:r>
            <a:endParaRPr lang="en-GB" sz="2000" dirty="0"/>
          </a:p>
        </p:txBody>
      </p:sp>
      <p:sp>
        <p:nvSpPr>
          <p:cNvPr id="4" name="TextBox 3">
            <a:extLst>
              <a:ext uri="{FF2B5EF4-FFF2-40B4-BE49-F238E27FC236}">
                <a16:creationId xmlns:a16="http://schemas.microsoft.com/office/drawing/2014/main" id="{21B40C05-29E1-495B-BF1B-FB6E90F95E8F}"/>
              </a:ext>
            </a:extLst>
          </p:cNvPr>
          <p:cNvSpPr txBox="1"/>
          <p:nvPr userDrawn="1"/>
        </p:nvSpPr>
        <p:spPr>
          <a:xfrm>
            <a:off x="7587241" y="3226670"/>
            <a:ext cx="492443" cy="1584176"/>
          </a:xfrm>
          <a:prstGeom prst="rect">
            <a:avLst/>
          </a:prstGeom>
          <a:solidFill>
            <a:schemeClr val="bg1">
              <a:lumMod val="75000"/>
            </a:schemeClr>
          </a:solidFill>
        </p:spPr>
        <p:txBody>
          <a:bodyPr vert="vert270" wrap="square" rtlCol="0">
            <a:spAutoFit/>
          </a:bodyPr>
          <a:lstStyle/>
          <a:p>
            <a:pPr algn="r"/>
            <a:r>
              <a:rPr lang="en-GB" sz="2000"/>
              <a:t>L’argent</a:t>
            </a:r>
            <a:endParaRPr lang="en-GB" sz="2000" dirty="0"/>
          </a:p>
        </p:txBody>
      </p:sp>
      <p:sp>
        <p:nvSpPr>
          <p:cNvPr id="5" name="TextBox 4">
            <a:extLst>
              <a:ext uri="{FF2B5EF4-FFF2-40B4-BE49-F238E27FC236}">
                <a16:creationId xmlns:a16="http://schemas.microsoft.com/office/drawing/2014/main" id="{24D1ECDF-7214-4D50-8A02-8089A1EBDA06}"/>
              </a:ext>
            </a:extLst>
          </p:cNvPr>
          <p:cNvSpPr txBox="1"/>
          <p:nvPr userDrawn="1"/>
        </p:nvSpPr>
        <p:spPr>
          <a:xfrm>
            <a:off x="7587241" y="4902257"/>
            <a:ext cx="492443" cy="1584176"/>
          </a:xfrm>
          <a:prstGeom prst="rect">
            <a:avLst/>
          </a:prstGeom>
          <a:solidFill>
            <a:srgbClr val="FFC000"/>
          </a:solidFill>
        </p:spPr>
        <p:txBody>
          <a:bodyPr vert="vert270" wrap="square" rtlCol="0">
            <a:spAutoFit/>
          </a:bodyPr>
          <a:lstStyle/>
          <a:p>
            <a:pPr algn="r"/>
            <a:r>
              <a:rPr lang="en-GB" sz="2000"/>
              <a:t>L’or</a:t>
            </a:r>
            <a:endParaRPr lang="en-GB" sz="2000" dirty="0"/>
          </a:p>
        </p:txBody>
      </p:sp>
      <p:pic>
        <p:nvPicPr>
          <p:cNvPr id="6" name="Picture 5" descr="&lt;strong&gt;Trophy&lt;/strong&gt; Cup on &lt;strong&gt;Podium&lt;/strong&gt; by AnnArtshock">
            <a:extLst>
              <a:ext uri="{FF2B5EF4-FFF2-40B4-BE49-F238E27FC236}">
                <a16:creationId xmlns:a16="http://schemas.microsoft.com/office/drawing/2014/main" id="{60C7604F-3AA6-450E-A893-3C7360DD35E3}"/>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60062" t="23605" r="-104" b="58884"/>
          <a:stretch/>
        </p:blipFill>
        <p:spPr>
          <a:xfrm>
            <a:off x="7602049" y="2631203"/>
            <a:ext cx="432048" cy="504056"/>
          </a:xfrm>
          <a:prstGeom prst="rect">
            <a:avLst/>
          </a:prstGeom>
        </p:spPr>
      </p:pic>
      <p:pic>
        <p:nvPicPr>
          <p:cNvPr id="7" name="Picture 6" descr="&lt;strong&gt;Trophy&lt;/strong&gt; Cup on &lt;strong&gt;Podium&lt;/strong&gt; by AnnArtshock">
            <a:extLst>
              <a:ext uri="{FF2B5EF4-FFF2-40B4-BE49-F238E27FC236}">
                <a16:creationId xmlns:a16="http://schemas.microsoft.com/office/drawing/2014/main" id="{0AB25779-711F-4D2E-A018-E869C0CA2BB8}"/>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1060" t="24439" r="61018" b="58050"/>
          <a:stretch/>
        </p:blipFill>
        <p:spPr>
          <a:xfrm>
            <a:off x="7594484" y="4306790"/>
            <a:ext cx="432048" cy="504056"/>
          </a:xfrm>
          <a:prstGeom prst="rect">
            <a:avLst/>
          </a:prstGeom>
        </p:spPr>
      </p:pic>
      <p:pic>
        <p:nvPicPr>
          <p:cNvPr id="8" name="Picture 7" descr="&lt;strong&gt;Trophy&lt;/strong&gt; Cup on &lt;strong&gt;Podium&lt;/strong&gt; by AnnArtshock">
            <a:extLst>
              <a:ext uri="{FF2B5EF4-FFF2-40B4-BE49-F238E27FC236}">
                <a16:creationId xmlns:a16="http://schemas.microsoft.com/office/drawing/2014/main" id="{9976676D-338F-4F90-9148-0E32C163CBD7}"/>
              </a:ext>
            </a:extLst>
          </p:cNvPr>
          <p:cNvPicPr>
            <a:picLocks noChangeAspect="1"/>
          </p:cNvPicPr>
          <p:nvPr userDrawn="1"/>
        </p:nvPicPr>
        <p:blipFill rotWithShape="1">
          <a:blip r:embed="rId4" cstate="print">
            <a:extLst>
              <a:ext uri="{28A0092B-C50C-407E-A947-70E740481C1C}">
                <a14:useLocalDpi xmlns:a14="http://schemas.microsoft.com/office/drawing/2010/main" val="0"/>
              </a:ext>
            </a:extLst>
          </a:blip>
          <a:srcRect l="26695" t="17608" r="33263" b="64881"/>
          <a:stretch/>
        </p:blipFill>
        <p:spPr>
          <a:xfrm>
            <a:off x="7602049" y="5980442"/>
            <a:ext cx="432048" cy="504056"/>
          </a:xfrm>
          <a:prstGeom prst="rect">
            <a:avLst/>
          </a:prstGeom>
        </p:spPr>
      </p:pic>
      <p:sp>
        <p:nvSpPr>
          <p:cNvPr id="9" name="TextBox 8">
            <a:extLst>
              <a:ext uri="{FF2B5EF4-FFF2-40B4-BE49-F238E27FC236}">
                <a16:creationId xmlns:a16="http://schemas.microsoft.com/office/drawing/2014/main" id="{B0E6B8BF-C123-438B-A843-12F64E6CF16D}"/>
              </a:ext>
            </a:extLst>
          </p:cNvPr>
          <p:cNvSpPr txBox="1"/>
          <p:nvPr userDrawn="1"/>
        </p:nvSpPr>
        <p:spPr>
          <a:xfrm>
            <a:off x="8048906" y="1551083"/>
            <a:ext cx="3930823" cy="1584176"/>
          </a:xfrm>
          <a:prstGeom prst="rect">
            <a:avLst/>
          </a:prstGeom>
          <a:solidFill>
            <a:srgbClr val="CC6600"/>
          </a:solidFill>
        </p:spPr>
        <p:txBody>
          <a:bodyPr wrap="square" rtlCol="0">
            <a:noAutofit/>
          </a:bodyPr>
          <a:lstStyle/>
          <a:p>
            <a:r>
              <a:rPr lang="en-US" sz="2000" dirty="0" err="1">
                <a:solidFill>
                  <a:prstClr val="black"/>
                </a:solidFill>
                <a:latin typeface="Calibri"/>
              </a:rPr>
              <a:t>Trois</a:t>
            </a:r>
            <a:r>
              <a:rPr lang="en-US" sz="2000" dirty="0">
                <a:solidFill>
                  <a:prstClr val="black"/>
                </a:solidFill>
                <a:latin typeface="Calibri"/>
              </a:rPr>
              <a:t> choses.</a:t>
            </a:r>
          </a:p>
          <a:p>
            <a:endParaRPr lang="en-GB" sz="2000" baseline="0" dirty="0"/>
          </a:p>
          <a:p>
            <a:r>
              <a:rPr lang="fr-FR" sz="2000" baseline="0" dirty="0"/>
              <a:t>Dans le photo il y a…</a:t>
            </a:r>
          </a:p>
          <a:p>
            <a:r>
              <a:rPr lang="fr-FR" sz="2000" baseline="0" dirty="0"/>
              <a:t>On peut voir…</a:t>
            </a:r>
          </a:p>
        </p:txBody>
      </p:sp>
      <p:sp>
        <p:nvSpPr>
          <p:cNvPr id="10" name="TextBox 9">
            <a:extLst>
              <a:ext uri="{FF2B5EF4-FFF2-40B4-BE49-F238E27FC236}">
                <a16:creationId xmlns:a16="http://schemas.microsoft.com/office/drawing/2014/main" id="{704ACE69-5C0E-439A-9D4A-9E8A4F0FEA77}"/>
              </a:ext>
            </a:extLst>
          </p:cNvPr>
          <p:cNvSpPr txBox="1"/>
          <p:nvPr userDrawn="1"/>
        </p:nvSpPr>
        <p:spPr>
          <a:xfrm>
            <a:off x="8033775" y="3226670"/>
            <a:ext cx="3930823" cy="1584176"/>
          </a:xfrm>
          <a:prstGeom prst="rect">
            <a:avLst/>
          </a:prstGeom>
          <a:solidFill>
            <a:srgbClr val="BFBFBF"/>
          </a:solidFill>
        </p:spPr>
        <p:txBody>
          <a:bodyPr wrap="square" rtlCol="0">
            <a:noAutofit/>
          </a:bodyPr>
          <a:lstStyle/>
          <a:p>
            <a:r>
              <a:rPr lang="en-US" sz="2000" dirty="0" err="1">
                <a:solidFill>
                  <a:prstClr val="black"/>
                </a:solidFill>
                <a:latin typeface="Calibri"/>
              </a:rPr>
              <a:t>Quatre</a:t>
            </a:r>
            <a:r>
              <a:rPr lang="en-US" sz="2000" dirty="0">
                <a:solidFill>
                  <a:prstClr val="black"/>
                </a:solidFill>
                <a:latin typeface="Calibri"/>
              </a:rPr>
              <a:t> choses</a:t>
            </a:r>
            <a:r>
              <a:rPr lang="en-GB" sz="2000" baseline="0" dirty="0"/>
              <a:t>.</a:t>
            </a:r>
          </a:p>
          <a:p>
            <a:endParaRPr lang="en-GB" sz="2000" baseline="0" dirty="0"/>
          </a:p>
          <a:p>
            <a:pPr marL="0" indent="0">
              <a:buFont typeface="Arial" charset="0"/>
              <a:buNone/>
            </a:pPr>
            <a:r>
              <a:rPr lang="en-GB" sz="2000" dirty="0">
                <a:solidFill>
                  <a:prstClr val="black"/>
                </a:solidFill>
                <a:latin typeface="Calibri"/>
              </a:rPr>
              <a:t>À droit…</a:t>
            </a:r>
          </a:p>
          <a:p>
            <a:pPr marL="0" indent="0">
              <a:buFont typeface="Arial" charset="0"/>
              <a:buNone/>
            </a:pPr>
            <a:r>
              <a:rPr lang="en-GB" sz="2000" dirty="0">
                <a:solidFill>
                  <a:prstClr val="black"/>
                </a:solidFill>
                <a:latin typeface="Calibri"/>
              </a:rPr>
              <a:t>À gauche…</a:t>
            </a:r>
            <a:endParaRPr lang="en-US" sz="2000" dirty="0">
              <a:solidFill>
                <a:prstClr val="black"/>
              </a:solidFill>
              <a:latin typeface="Calibri"/>
            </a:endParaRPr>
          </a:p>
        </p:txBody>
      </p:sp>
      <p:sp>
        <p:nvSpPr>
          <p:cNvPr id="39" name="TextBox 38">
            <a:extLst>
              <a:ext uri="{FF2B5EF4-FFF2-40B4-BE49-F238E27FC236}">
                <a16:creationId xmlns:a16="http://schemas.microsoft.com/office/drawing/2014/main" id="{48B689A1-9826-4C57-8EF2-3EB58055F265}"/>
              </a:ext>
            </a:extLst>
          </p:cNvPr>
          <p:cNvSpPr txBox="1"/>
          <p:nvPr userDrawn="1"/>
        </p:nvSpPr>
        <p:spPr>
          <a:xfrm>
            <a:off x="8048906" y="4900322"/>
            <a:ext cx="3930823" cy="1584176"/>
          </a:xfrm>
          <a:prstGeom prst="rect">
            <a:avLst/>
          </a:prstGeom>
          <a:solidFill>
            <a:srgbClr val="FFC000"/>
          </a:solidFill>
        </p:spPr>
        <p:txBody>
          <a:bodyPr wrap="square" rtlCol="0">
            <a:noAutofit/>
          </a:bodyPr>
          <a:lstStyle/>
          <a:p>
            <a:r>
              <a:rPr lang="en-US" sz="2000" dirty="0">
                <a:solidFill>
                  <a:prstClr val="black"/>
                </a:solidFill>
                <a:latin typeface="Calibri"/>
              </a:rPr>
              <a:t>Cinq choses</a:t>
            </a:r>
            <a:r>
              <a:rPr lang="en-GB" sz="2000" baseline="0" dirty="0"/>
              <a:t>.</a:t>
            </a:r>
          </a:p>
          <a:p>
            <a:endParaRPr lang="en-GB" sz="2000" baseline="0" dirty="0"/>
          </a:p>
          <a:p>
            <a:pPr marL="0" indent="0">
              <a:buFont typeface="Arial" charset="0"/>
              <a:buNone/>
            </a:pPr>
            <a:r>
              <a:rPr lang="en-GB" sz="2000" dirty="0">
                <a:solidFill>
                  <a:prstClr val="black"/>
                </a:solidFill>
                <a:latin typeface="Calibri"/>
              </a:rPr>
              <a:t>À mon </a:t>
            </a:r>
            <a:r>
              <a:rPr lang="en-GB" sz="2000" dirty="0" err="1">
                <a:solidFill>
                  <a:prstClr val="black"/>
                </a:solidFill>
                <a:latin typeface="Calibri"/>
              </a:rPr>
              <a:t>avis</a:t>
            </a:r>
            <a:endParaRPr lang="en-GB" sz="2000" dirty="0">
              <a:solidFill>
                <a:prstClr val="black"/>
              </a:solidFill>
              <a:latin typeface="Calibri"/>
            </a:endParaRPr>
          </a:p>
          <a:p>
            <a:pPr marL="0" indent="0">
              <a:buFont typeface="Arial" charset="0"/>
              <a:buNone/>
            </a:pPr>
            <a:r>
              <a:rPr lang="en-GB" sz="2000" dirty="0">
                <a:solidFill>
                  <a:prstClr val="black"/>
                </a:solidFill>
                <a:latin typeface="Calibri"/>
                <a:cs typeface="Mangal" panose="02040503050203030202" pitchFamily="18" charset="0"/>
              </a:rPr>
              <a:t>Il me </a:t>
            </a:r>
            <a:r>
              <a:rPr lang="en-GB" sz="2000" dirty="0" err="1">
                <a:solidFill>
                  <a:prstClr val="black"/>
                </a:solidFill>
                <a:latin typeface="Calibri"/>
                <a:cs typeface="Mangal" panose="02040503050203030202" pitchFamily="18" charset="0"/>
              </a:rPr>
              <a:t>semble</a:t>
            </a:r>
            <a:r>
              <a:rPr lang="en-GB" sz="2000" dirty="0">
                <a:solidFill>
                  <a:prstClr val="black"/>
                </a:solidFill>
                <a:latin typeface="Calibri"/>
                <a:cs typeface="Mangal" panose="02040503050203030202" pitchFamily="18" charset="0"/>
              </a:rPr>
              <a:t> que</a:t>
            </a:r>
            <a:endParaRPr lang="en-GB" sz="2000" dirty="0">
              <a:solidFill>
                <a:prstClr val="black"/>
              </a:solidFill>
              <a:latin typeface="Calibri"/>
            </a:endParaRPr>
          </a:p>
          <a:p>
            <a:pPr marL="0" indent="0">
              <a:buFont typeface="Arial" charset="0"/>
              <a:buNone/>
            </a:pPr>
            <a:r>
              <a:rPr lang="en-GB" sz="2000" dirty="0">
                <a:solidFill>
                  <a:prstClr val="black"/>
                </a:solidFill>
                <a:latin typeface="Calibri"/>
                <a:cs typeface="Mangal" panose="02040503050203030202" pitchFamily="18" charset="0"/>
              </a:rPr>
              <a:t>Je </a:t>
            </a:r>
            <a:r>
              <a:rPr lang="en-GB" sz="2000" dirty="0" err="1">
                <a:solidFill>
                  <a:prstClr val="black"/>
                </a:solidFill>
                <a:latin typeface="Calibri"/>
                <a:cs typeface="Mangal" panose="02040503050203030202" pitchFamily="18" charset="0"/>
              </a:rPr>
              <a:t>pense</a:t>
            </a:r>
            <a:r>
              <a:rPr lang="en-GB" sz="2000" dirty="0">
                <a:solidFill>
                  <a:prstClr val="black"/>
                </a:solidFill>
                <a:latin typeface="Calibri"/>
                <a:cs typeface="Mangal" panose="02040503050203030202" pitchFamily="18" charset="0"/>
              </a:rPr>
              <a:t> que…</a:t>
            </a:r>
            <a:endParaRPr lang="en-US" sz="2000" dirty="0">
              <a:solidFill>
                <a:prstClr val="black"/>
              </a:solidFill>
              <a:latin typeface="Calibri"/>
            </a:endParaRPr>
          </a:p>
        </p:txBody>
      </p:sp>
      <p:pic>
        <p:nvPicPr>
          <p:cNvPr id="23" name="Picture 22" descr="Icon&#10;&#10;Description automatically generated">
            <a:extLst>
              <a:ext uri="{FF2B5EF4-FFF2-40B4-BE49-F238E27FC236}">
                <a16:creationId xmlns:a16="http://schemas.microsoft.com/office/drawing/2014/main" id="{A81B094D-4F94-42FA-BA8E-6B4A6A3E4424}"/>
              </a:ext>
            </a:extLst>
          </p:cNvPr>
          <p:cNvPicPr>
            <a:picLocks noChangeAspect="1"/>
          </p:cNvPicPr>
          <p:nvPr userDrawn="1"/>
        </p:nvPicPr>
        <p:blipFill rotWithShape="1">
          <a:blip r:embed="rId5">
            <a:extLst>
              <a:ext uri="{28A0092B-C50C-407E-A947-70E740481C1C}">
                <a14:useLocalDpi xmlns:a14="http://schemas.microsoft.com/office/drawing/2010/main" val="0"/>
              </a:ext>
            </a:extLst>
          </a:blip>
          <a:srcRect l="5982" t="6495" r="8185" b="6045"/>
          <a:stretch/>
        </p:blipFill>
        <p:spPr>
          <a:xfrm>
            <a:off x="10956508" y="83277"/>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741720371"/>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Inform_PhotoDescriptionSpanish">
    <p:bg>
      <p:bgPr>
        <a:solidFill>
          <a:srgbClr val="AE579D">
            <a:alpha val="36000"/>
          </a:srgbClr>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AF4069F-5632-40B3-B793-F7BFDC6FCA5A}"/>
              </a:ext>
            </a:extLst>
          </p:cNvPr>
          <p:cNvSpPr/>
          <p:nvPr userDrawn="1"/>
        </p:nvSpPr>
        <p:spPr>
          <a:xfrm>
            <a:off x="0" y="0"/>
            <a:ext cx="12192001" cy="1309555"/>
          </a:xfrm>
          <a:prstGeom prst="rect">
            <a:avLst/>
          </a:prstGeom>
          <a:solidFill>
            <a:srgbClr val="AE579D"/>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dirty="0">
              <a:ln>
                <a:noFill/>
              </a:ln>
              <a:solidFill>
                <a:srgbClr val="0C0D0D"/>
              </a:solidFill>
              <a:effectLst/>
              <a:uFillTx/>
              <a:latin typeface="+mn-lt"/>
              <a:ea typeface="+mn-ea"/>
              <a:cs typeface="+mn-cs"/>
              <a:sym typeface="Gill Sans"/>
            </a:endParaRPr>
          </a:p>
        </p:txBody>
      </p:sp>
      <p:sp>
        <p:nvSpPr>
          <p:cNvPr id="15" name="Title 1">
            <a:extLst>
              <a:ext uri="{FF2B5EF4-FFF2-40B4-BE49-F238E27FC236}">
                <a16:creationId xmlns:a16="http://schemas.microsoft.com/office/drawing/2014/main" id="{1BEC2A06-C979-41BB-AD4A-27C9FF34639C}"/>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INFORM</a:t>
            </a:r>
            <a:r>
              <a:rPr lang="en-US" sz="2800" cap="none" dirty="0">
                <a:solidFill>
                  <a:srgbClr val="FFFFFF"/>
                </a:solidFill>
              </a:rPr>
              <a:t> </a:t>
            </a:r>
            <a:r>
              <a:rPr lang="en-US" sz="2800" b="0" cap="none" dirty="0">
                <a:solidFill>
                  <a:srgbClr val="FFFFFF"/>
                </a:solidFill>
              </a:rPr>
              <a:t>– provide new information</a:t>
            </a:r>
          </a:p>
        </p:txBody>
      </p:sp>
      <p:sp>
        <p:nvSpPr>
          <p:cNvPr id="11" name="Picture Placeholder 2">
            <a:extLst>
              <a:ext uri="{FF2B5EF4-FFF2-40B4-BE49-F238E27FC236}">
                <a16:creationId xmlns:a16="http://schemas.microsoft.com/office/drawing/2014/main" id="{21D196D7-42FC-4246-8E2F-DDF241327C1C}"/>
              </a:ext>
            </a:extLst>
          </p:cNvPr>
          <p:cNvSpPr>
            <a:spLocks noGrp="1"/>
          </p:cNvSpPr>
          <p:nvPr>
            <p:ph type="pic" sz="quarter" idx="10"/>
          </p:nvPr>
        </p:nvSpPr>
        <p:spPr>
          <a:xfrm>
            <a:off x="133350" y="2237025"/>
            <a:ext cx="7305675" cy="4377512"/>
          </a:xfrm>
        </p:spPr>
        <p:txBody>
          <a:bodyPr/>
          <a:lstStyle/>
          <a:p>
            <a:r>
              <a:rPr lang="en-US"/>
              <a:t>Click icon to add picture</a:t>
            </a:r>
            <a:endParaRPr lang="en-GB"/>
          </a:p>
        </p:txBody>
      </p:sp>
      <p:sp>
        <p:nvSpPr>
          <p:cNvPr id="2" name="TextBox 1">
            <a:extLst>
              <a:ext uri="{FF2B5EF4-FFF2-40B4-BE49-F238E27FC236}">
                <a16:creationId xmlns:a16="http://schemas.microsoft.com/office/drawing/2014/main" id="{BF987559-7B49-4131-BF23-D5C8E1A7BD6A}"/>
              </a:ext>
            </a:extLst>
          </p:cNvPr>
          <p:cNvSpPr txBox="1"/>
          <p:nvPr userDrawn="1"/>
        </p:nvSpPr>
        <p:spPr>
          <a:xfrm>
            <a:off x="212271" y="1501554"/>
            <a:ext cx="8874580" cy="861774"/>
          </a:xfrm>
          <a:prstGeom prst="rect">
            <a:avLst/>
          </a:prstGeom>
          <a:noFill/>
        </p:spPr>
        <p:txBody>
          <a:bodyPr wrap="square" rtlCol="0">
            <a:spAutoFit/>
          </a:bodyPr>
          <a:lstStyle/>
          <a:p>
            <a:r>
              <a:rPr lang="en-GB" sz="5000"/>
              <a:t>Describe la foto</a:t>
            </a:r>
            <a:endParaRPr lang="en-GB" sz="5000" dirty="0"/>
          </a:p>
        </p:txBody>
      </p:sp>
      <p:sp>
        <p:nvSpPr>
          <p:cNvPr id="12" name="TextBox 11">
            <a:extLst>
              <a:ext uri="{FF2B5EF4-FFF2-40B4-BE49-F238E27FC236}">
                <a16:creationId xmlns:a16="http://schemas.microsoft.com/office/drawing/2014/main" id="{FB4BF403-355F-4B39-8C83-C47BDC211016}"/>
              </a:ext>
            </a:extLst>
          </p:cNvPr>
          <p:cNvSpPr txBox="1"/>
          <p:nvPr userDrawn="1"/>
        </p:nvSpPr>
        <p:spPr>
          <a:xfrm>
            <a:off x="7587241" y="1467805"/>
            <a:ext cx="492443" cy="1584176"/>
          </a:xfrm>
          <a:prstGeom prst="rect">
            <a:avLst/>
          </a:prstGeom>
          <a:solidFill>
            <a:srgbClr val="CC6600"/>
          </a:solidFill>
        </p:spPr>
        <p:txBody>
          <a:bodyPr vert="vert270" wrap="square" rtlCol="0">
            <a:spAutoFit/>
          </a:bodyPr>
          <a:lstStyle/>
          <a:p>
            <a:pPr algn="r"/>
            <a:r>
              <a:rPr lang="en-GB" sz="2000" dirty="0"/>
              <a:t>BRONCE</a:t>
            </a:r>
          </a:p>
        </p:txBody>
      </p:sp>
      <p:sp>
        <p:nvSpPr>
          <p:cNvPr id="13" name="TextBox 12">
            <a:extLst>
              <a:ext uri="{FF2B5EF4-FFF2-40B4-BE49-F238E27FC236}">
                <a16:creationId xmlns:a16="http://schemas.microsoft.com/office/drawing/2014/main" id="{AB107D80-56B5-4BA9-BB36-17FE5B57DCFE}"/>
              </a:ext>
            </a:extLst>
          </p:cNvPr>
          <p:cNvSpPr txBox="1"/>
          <p:nvPr userDrawn="1"/>
        </p:nvSpPr>
        <p:spPr>
          <a:xfrm>
            <a:off x="7587241" y="3143392"/>
            <a:ext cx="492443" cy="1584176"/>
          </a:xfrm>
          <a:prstGeom prst="rect">
            <a:avLst/>
          </a:prstGeom>
          <a:solidFill>
            <a:schemeClr val="bg1">
              <a:lumMod val="75000"/>
            </a:schemeClr>
          </a:solidFill>
        </p:spPr>
        <p:txBody>
          <a:bodyPr vert="vert270" wrap="square" rtlCol="0">
            <a:spAutoFit/>
          </a:bodyPr>
          <a:lstStyle/>
          <a:p>
            <a:pPr algn="r"/>
            <a:r>
              <a:rPr lang="en-GB" sz="2000" dirty="0"/>
              <a:t>PLATA</a:t>
            </a:r>
          </a:p>
        </p:txBody>
      </p:sp>
      <p:sp>
        <p:nvSpPr>
          <p:cNvPr id="25" name="TextBox 24">
            <a:extLst>
              <a:ext uri="{FF2B5EF4-FFF2-40B4-BE49-F238E27FC236}">
                <a16:creationId xmlns:a16="http://schemas.microsoft.com/office/drawing/2014/main" id="{FBCEF4D7-94D9-4496-8329-D5FFCFD5FEF8}"/>
              </a:ext>
            </a:extLst>
          </p:cNvPr>
          <p:cNvSpPr txBox="1"/>
          <p:nvPr userDrawn="1"/>
        </p:nvSpPr>
        <p:spPr>
          <a:xfrm>
            <a:off x="7587241" y="4818979"/>
            <a:ext cx="492443" cy="1584176"/>
          </a:xfrm>
          <a:prstGeom prst="rect">
            <a:avLst/>
          </a:prstGeom>
          <a:solidFill>
            <a:srgbClr val="FFC000"/>
          </a:solidFill>
        </p:spPr>
        <p:txBody>
          <a:bodyPr vert="vert270" wrap="square" rtlCol="0">
            <a:spAutoFit/>
          </a:bodyPr>
          <a:lstStyle/>
          <a:p>
            <a:pPr algn="r"/>
            <a:r>
              <a:rPr lang="en-GB" sz="2000" dirty="0"/>
              <a:t>ORO</a:t>
            </a:r>
          </a:p>
        </p:txBody>
      </p:sp>
      <p:pic>
        <p:nvPicPr>
          <p:cNvPr id="27" name="Picture 26" descr="&lt;strong&gt;Trophy&lt;/strong&gt; Cup on &lt;strong&gt;Podium&lt;/strong&gt; by AnnArtshock">
            <a:extLst>
              <a:ext uri="{FF2B5EF4-FFF2-40B4-BE49-F238E27FC236}">
                <a16:creationId xmlns:a16="http://schemas.microsoft.com/office/drawing/2014/main" id="{5A4DD2FD-4A63-48AD-B709-5C9956F1F5E5}"/>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60062" t="23605" r="-104" b="58884"/>
          <a:stretch/>
        </p:blipFill>
        <p:spPr>
          <a:xfrm>
            <a:off x="7602049" y="2547925"/>
            <a:ext cx="432048" cy="504056"/>
          </a:xfrm>
          <a:prstGeom prst="rect">
            <a:avLst/>
          </a:prstGeom>
        </p:spPr>
      </p:pic>
      <p:pic>
        <p:nvPicPr>
          <p:cNvPr id="29" name="Picture 28" descr="&lt;strong&gt;Trophy&lt;/strong&gt; Cup on &lt;strong&gt;Podium&lt;/strong&gt; by AnnArtshock">
            <a:extLst>
              <a:ext uri="{FF2B5EF4-FFF2-40B4-BE49-F238E27FC236}">
                <a16:creationId xmlns:a16="http://schemas.microsoft.com/office/drawing/2014/main" id="{B0A9043A-79BE-48CA-9415-6E7754F07D8A}"/>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1060" t="24439" r="61018" b="58050"/>
          <a:stretch/>
        </p:blipFill>
        <p:spPr>
          <a:xfrm>
            <a:off x="7594484" y="4223512"/>
            <a:ext cx="432048" cy="504056"/>
          </a:xfrm>
          <a:prstGeom prst="rect">
            <a:avLst/>
          </a:prstGeom>
        </p:spPr>
      </p:pic>
      <p:pic>
        <p:nvPicPr>
          <p:cNvPr id="31" name="Picture 30" descr="&lt;strong&gt;Trophy&lt;/strong&gt; Cup on &lt;strong&gt;Podium&lt;/strong&gt; by AnnArtshock">
            <a:extLst>
              <a:ext uri="{FF2B5EF4-FFF2-40B4-BE49-F238E27FC236}">
                <a16:creationId xmlns:a16="http://schemas.microsoft.com/office/drawing/2014/main" id="{E070C8CD-4C86-4EA0-8FB2-25F7B4FFEE77}"/>
              </a:ext>
            </a:extLst>
          </p:cNvPr>
          <p:cNvPicPr>
            <a:picLocks noChangeAspect="1"/>
          </p:cNvPicPr>
          <p:nvPr userDrawn="1"/>
        </p:nvPicPr>
        <p:blipFill rotWithShape="1">
          <a:blip r:embed="rId4" cstate="print">
            <a:extLst>
              <a:ext uri="{28A0092B-C50C-407E-A947-70E740481C1C}">
                <a14:useLocalDpi xmlns:a14="http://schemas.microsoft.com/office/drawing/2010/main" val="0"/>
              </a:ext>
            </a:extLst>
          </a:blip>
          <a:srcRect l="26695" t="17608" r="33263" b="64881"/>
          <a:stretch/>
        </p:blipFill>
        <p:spPr>
          <a:xfrm>
            <a:off x="7602049" y="5897164"/>
            <a:ext cx="432048" cy="504056"/>
          </a:xfrm>
          <a:prstGeom prst="rect">
            <a:avLst/>
          </a:prstGeom>
        </p:spPr>
      </p:pic>
      <p:sp>
        <p:nvSpPr>
          <p:cNvPr id="33" name="TextBox 32">
            <a:extLst>
              <a:ext uri="{FF2B5EF4-FFF2-40B4-BE49-F238E27FC236}">
                <a16:creationId xmlns:a16="http://schemas.microsoft.com/office/drawing/2014/main" id="{AC961FFA-7762-41A6-8E0D-3731BA256C65}"/>
              </a:ext>
            </a:extLst>
          </p:cNvPr>
          <p:cNvSpPr txBox="1"/>
          <p:nvPr userDrawn="1"/>
        </p:nvSpPr>
        <p:spPr>
          <a:xfrm>
            <a:off x="8048906" y="1467805"/>
            <a:ext cx="3930823" cy="1584176"/>
          </a:xfrm>
          <a:prstGeom prst="rect">
            <a:avLst/>
          </a:prstGeom>
          <a:solidFill>
            <a:srgbClr val="CC6600"/>
          </a:solidFill>
        </p:spPr>
        <p:txBody>
          <a:bodyPr wrap="square" rtlCol="0">
            <a:noAutofit/>
          </a:bodyPr>
          <a:lstStyle/>
          <a:p>
            <a:r>
              <a:rPr lang="en-GB" sz="2000" dirty="0" err="1"/>
              <a:t>Tres</a:t>
            </a:r>
            <a:r>
              <a:rPr lang="en-GB" sz="2000" dirty="0"/>
              <a:t> </a:t>
            </a:r>
            <a:r>
              <a:rPr lang="en-GB" sz="2000" dirty="0" err="1"/>
              <a:t>cosas</a:t>
            </a:r>
            <a:r>
              <a:rPr lang="en-GB" sz="2000" baseline="0" dirty="0"/>
              <a:t>.</a:t>
            </a:r>
          </a:p>
          <a:p>
            <a:endParaRPr lang="en-GB" sz="2000" baseline="0" dirty="0"/>
          </a:p>
          <a:p>
            <a:r>
              <a:rPr lang="en-GB" sz="2000" baseline="0" dirty="0" err="1"/>
              <a:t>En</a:t>
            </a:r>
            <a:r>
              <a:rPr lang="en-GB" sz="2000" baseline="0" dirty="0"/>
              <a:t> la </a:t>
            </a:r>
            <a:r>
              <a:rPr lang="en-GB" sz="2000" baseline="0" dirty="0" err="1"/>
              <a:t>foto</a:t>
            </a:r>
            <a:r>
              <a:rPr lang="en-GB" sz="2000" baseline="0" dirty="0"/>
              <a:t> hay…</a:t>
            </a:r>
          </a:p>
          <a:p>
            <a:r>
              <a:rPr lang="en-GB" sz="2000" baseline="0" dirty="0"/>
              <a:t>Se </a:t>
            </a:r>
            <a:r>
              <a:rPr lang="en-GB" sz="2000" baseline="0" dirty="0" err="1"/>
              <a:t>puede</a:t>
            </a:r>
            <a:r>
              <a:rPr lang="en-GB" sz="2000" baseline="0" dirty="0"/>
              <a:t> </a:t>
            </a:r>
            <a:r>
              <a:rPr lang="en-GB" sz="2000" baseline="0" dirty="0" err="1"/>
              <a:t>ver</a:t>
            </a:r>
            <a:r>
              <a:rPr lang="en-GB" sz="2000" baseline="0" dirty="0"/>
              <a:t>… </a:t>
            </a:r>
            <a:endParaRPr lang="en-GB" sz="2000" dirty="0"/>
          </a:p>
        </p:txBody>
      </p:sp>
      <p:sp>
        <p:nvSpPr>
          <p:cNvPr id="35" name="TextBox 34">
            <a:extLst>
              <a:ext uri="{FF2B5EF4-FFF2-40B4-BE49-F238E27FC236}">
                <a16:creationId xmlns:a16="http://schemas.microsoft.com/office/drawing/2014/main" id="{3719B43D-1815-4507-AE1C-B3D9137E43E3}"/>
              </a:ext>
            </a:extLst>
          </p:cNvPr>
          <p:cNvSpPr txBox="1"/>
          <p:nvPr userDrawn="1"/>
        </p:nvSpPr>
        <p:spPr>
          <a:xfrm>
            <a:off x="8033775" y="3143392"/>
            <a:ext cx="3930823" cy="1584176"/>
          </a:xfrm>
          <a:prstGeom prst="rect">
            <a:avLst/>
          </a:prstGeom>
          <a:solidFill>
            <a:srgbClr val="BFBFBF"/>
          </a:solidFill>
        </p:spPr>
        <p:txBody>
          <a:bodyPr wrap="square" rtlCol="0">
            <a:noAutofit/>
          </a:bodyPr>
          <a:lstStyle/>
          <a:p>
            <a:r>
              <a:rPr lang="en-GB" sz="2000" dirty="0" err="1"/>
              <a:t>Cuatro</a:t>
            </a:r>
            <a:r>
              <a:rPr lang="en-GB" sz="2000" baseline="0" dirty="0"/>
              <a:t> </a:t>
            </a:r>
            <a:r>
              <a:rPr lang="en-GB" sz="2000" baseline="0" dirty="0" err="1"/>
              <a:t>cosas</a:t>
            </a:r>
            <a:r>
              <a:rPr lang="en-GB" sz="2000" baseline="0" dirty="0"/>
              <a:t>.</a:t>
            </a:r>
          </a:p>
          <a:p>
            <a:endParaRPr lang="en-GB" sz="2000" baseline="0" dirty="0"/>
          </a:p>
          <a:p>
            <a:r>
              <a:rPr lang="es-ES" sz="2000" baseline="0" dirty="0"/>
              <a:t>A la derecha…</a:t>
            </a:r>
          </a:p>
          <a:p>
            <a:r>
              <a:rPr lang="es-ES" sz="2000" baseline="0" dirty="0"/>
              <a:t>A la izquierda… </a:t>
            </a:r>
            <a:endParaRPr lang="en-GB" sz="2000" dirty="0"/>
          </a:p>
        </p:txBody>
      </p:sp>
      <p:sp>
        <p:nvSpPr>
          <p:cNvPr id="37" name="TextBox 36">
            <a:extLst>
              <a:ext uri="{FF2B5EF4-FFF2-40B4-BE49-F238E27FC236}">
                <a16:creationId xmlns:a16="http://schemas.microsoft.com/office/drawing/2014/main" id="{1B60CE74-29C8-436C-ABFB-DE3341BC7B90}"/>
              </a:ext>
            </a:extLst>
          </p:cNvPr>
          <p:cNvSpPr txBox="1"/>
          <p:nvPr userDrawn="1"/>
        </p:nvSpPr>
        <p:spPr>
          <a:xfrm>
            <a:off x="8048906" y="4817044"/>
            <a:ext cx="3930823" cy="1584176"/>
          </a:xfrm>
          <a:prstGeom prst="rect">
            <a:avLst/>
          </a:prstGeom>
          <a:solidFill>
            <a:srgbClr val="FFC000"/>
          </a:solidFill>
        </p:spPr>
        <p:txBody>
          <a:bodyPr wrap="square" rtlCol="0">
            <a:noAutofit/>
          </a:bodyPr>
          <a:lstStyle/>
          <a:p>
            <a:r>
              <a:rPr lang="en-GB" sz="2000" dirty="0"/>
              <a:t>Cinco </a:t>
            </a:r>
            <a:r>
              <a:rPr lang="en-GB" sz="2000" dirty="0" err="1"/>
              <a:t>cosas</a:t>
            </a:r>
            <a:r>
              <a:rPr lang="en-GB" sz="2000" baseline="0" dirty="0"/>
              <a:t>.</a:t>
            </a:r>
          </a:p>
          <a:p>
            <a:endParaRPr lang="en-GB" sz="2000" baseline="0" dirty="0"/>
          </a:p>
          <a:p>
            <a:pPr marL="0" indent="0">
              <a:buFont typeface="Arial" charset="0"/>
              <a:buNone/>
            </a:pPr>
            <a:r>
              <a:rPr lang="en-GB" sz="2000" dirty="0">
                <a:solidFill>
                  <a:prstClr val="black"/>
                </a:solidFill>
                <a:latin typeface="Calibri"/>
              </a:rPr>
              <a:t>A mi </a:t>
            </a:r>
            <a:r>
              <a:rPr lang="en-GB" sz="2000" dirty="0" err="1">
                <a:solidFill>
                  <a:prstClr val="black"/>
                </a:solidFill>
                <a:latin typeface="Calibri"/>
              </a:rPr>
              <a:t>modo</a:t>
            </a:r>
            <a:r>
              <a:rPr lang="en-GB" sz="2000" dirty="0">
                <a:solidFill>
                  <a:prstClr val="black"/>
                </a:solidFill>
                <a:latin typeface="Calibri"/>
              </a:rPr>
              <a:t> de </a:t>
            </a:r>
            <a:r>
              <a:rPr lang="en-GB" sz="2000" dirty="0" err="1">
                <a:solidFill>
                  <a:prstClr val="black"/>
                </a:solidFill>
                <a:latin typeface="Calibri"/>
              </a:rPr>
              <a:t>ver</a:t>
            </a:r>
            <a:r>
              <a:rPr lang="mr-IN" sz="2000" dirty="0">
                <a:solidFill>
                  <a:prstClr val="black"/>
                </a:solidFill>
                <a:latin typeface="Calibri"/>
                <a:cs typeface="Mangal" panose="02040503050203030202" pitchFamily="18" charset="0"/>
              </a:rPr>
              <a:t>…</a:t>
            </a:r>
            <a:r>
              <a:rPr lang="en-GB" sz="2000" dirty="0">
                <a:solidFill>
                  <a:prstClr val="black"/>
                </a:solidFill>
                <a:latin typeface="Calibri"/>
              </a:rPr>
              <a:t> </a:t>
            </a:r>
          </a:p>
          <a:p>
            <a:pPr marL="0" indent="0">
              <a:buFont typeface="Arial" charset="0"/>
              <a:buNone/>
            </a:pPr>
            <a:r>
              <a:rPr lang="en-GB" sz="2000" dirty="0" err="1">
                <a:solidFill>
                  <a:prstClr val="black"/>
                </a:solidFill>
                <a:latin typeface="Calibri"/>
              </a:rPr>
              <a:t>Mi</a:t>
            </a:r>
            <a:r>
              <a:rPr lang="en-GB" sz="2000" dirty="0">
                <a:solidFill>
                  <a:prstClr val="black"/>
                </a:solidFill>
                <a:latin typeface="Calibri"/>
              </a:rPr>
              <a:t> </a:t>
            </a:r>
            <a:r>
              <a:rPr lang="en-GB" sz="2000" dirty="0" err="1">
                <a:solidFill>
                  <a:prstClr val="black"/>
                </a:solidFill>
                <a:latin typeface="Calibri"/>
              </a:rPr>
              <a:t>parece</a:t>
            </a:r>
            <a:r>
              <a:rPr lang="en-GB" sz="2000" dirty="0">
                <a:solidFill>
                  <a:prstClr val="black"/>
                </a:solidFill>
                <a:latin typeface="Calibri"/>
              </a:rPr>
              <a:t> que</a:t>
            </a:r>
            <a:r>
              <a:rPr lang="mr-IN" sz="2000" dirty="0">
                <a:solidFill>
                  <a:prstClr val="black"/>
                </a:solidFill>
                <a:latin typeface="Calibri"/>
                <a:cs typeface="Mangal" panose="02040503050203030202" pitchFamily="18" charset="0"/>
              </a:rPr>
              <a:t>…</a:t>
            </a:r>
            <a:r>
              <a:rPr lang="en-GB" sz="2000" dirty="0">
                <a:solidFill>
                  <a:prstClr val="black"/>
                </a:solidFill>
                <a:latin typeface="Calibri"/>
                <a:cs typeface="Mangal" panose="02040503050203030202" pitchFamily="18" charset="0"/>
              </a:rPr>
              <a:t> </a:t>
            </a:r>
          </a:p>
          <a:p>
            <a:pPr marL="0" indent="0">
              <a:buFont typeface="Arial" charset="0"/>
              <a:buNone/>
            </a:pPr>
            <a:r>
              <a:rPr lang="en-GB" sz="2000" dirty="0" err="1">
                <a:solidFill>
                  <a:prstClr val="black"/>
                </a:solidFill>
                <a:latin typeface="Calibri"/>
              </a:rPr>
              <a:t>En</a:t>
            </a:r>
            <a:r>
              <a:rPr lang="en-GB" sz="2000" dirty="0">
                <a:solidFill>
                  <a:prstClr val="black"/>
                </a:solidFill>
                <a:latin typeface="Calibri"/>
              </a:rPr>
              <a:t> mi </a:t>
            </a:r>
            <a:r>
              <a:rPr lang="en-GB" sz="2000" dirty="0" err="1">
                <a:solidFill>
                  <a:prstClr val="black"/>
                </a:solidFill>
                <a:latin typeface="Calibri"/>
              </a:rPr>
              <a:t>punto</a:t>
            </a:r>
            <a:r>
              <a:rPr lang="en-GB" sz="2000" dirty="0">
                <a:solidFill>
                  <a:prstClr val="black"/>
                </a:solidFill>
                <a:latin typeface="Calibri"/>
              </a:rPr>
              <a:t> de vista</a:t>
            </a:r>
            <a:r>
              <a:rPr lang="mr-IN" sz="2000" dirty="0">
                <a:solidFill>
                  <a:prstClr val="black"/>
                </a:solidFill>
                <a:latin typeface="Calibri"/>
                <a:cs typeface="Mangal" panose="02040503050203030202" pitchFamily="18" charset="0"/>
              </a:rPr>
              <a:t>…</a:t>
            </a:r>
            <a:endParaRPr lang="en-GB" sz="2000" baseline="0" dirty="0"/>
          </a:p>
        </p:txBody>
      </p:sp>
      <p:pic>
        <p:nvPicPr>
          <p:cNvPr id="23" name="Picture 22" descr="Icon&#10;&#10;Description automatically generated">
            <a:extLst>
              <a:ext uri="{FF2B5EF4-FFF2-40B4-BE49-F238E27FC236}">
                <a16:creationId xmlns:a16="http://schemas.microsoft.com/office/drawing/2014/main" id="{6AD832A7-CEA6-47E4-8CD0-95DBEE2F5684}"/>
              </a:ext>
            </a:extLst>
          </p:cNvPr>
          <p:cNvPicPr>
            <a:picLocks noChangeAspect="1"/>
          </p:cNvPicPr>
          <p:nvPr userDrawn="1"/>
        </p:nvPicPr>
        <p:blipFill rotWithShape="1">
          <a:blip r:embed="rId5">
            <a:extLst>
              <a:ext uri="{28A0092B-C50C-407E-A947-70E740481C1C}">
                <a14:useLocalDpi xmlns:a14="http://schemas.microsoft.com/office/drawing/2010/main" val="0"/>
              </a:ext>
            </a:extLst>
          </a:blip>
          <a:srcRect l="5982" t="6495" r="8185" b="6045"/>
          <a:stretch/>
        </p:blipFill>
        <p:spPr>
          <a:xfrm>
            <a:off x="10956508" y="83277"/>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782570212"/>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Inform_Inspiration">
    <p:bg>
      <p:bgPr>
        <a:solidFill>
          <a:srgbClr val="AE579D">
            <a:alpha val="36000"/>
          </a:srgbClr>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AF4069F-5632-40B3-B793-F7BFDC6FCA5A}"/>
              </a:ext>
            </a:extLst>
          </p:cNvPr>
          <p:cNvSpPr/>
          <p:nvPr userDrawn="1"/>
        </p:nvSpPr>
        <p:spPr>
          <a:xfrm>
            <a:off x="0" y="0"/>
            <a:ext cx="12192001" cy="1309555"/>
          </a:xfrm>
          <a:prstGeom prst="rect">
            <a:avLst/>
          </a:prstGeom>
          <a:solidFill>
            <a:srgbClr val="AE579D"/>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dirty="0">
              <a:ln>
                <a:noFill/>
              </a:ln>
              <a:solidFill>
                <a:srgbClr val="0C0D0D"/>
              </a:solidFill>
              <a:effectLst/>
              <a:uFillTx/>
              <a:latin typeface="+mn-lt"/>
              <a:ea typeface="+mn-ea"/>
              <a:cs typeface="+mn-cs"/>
              <a:sym typeface="Gill Sans"/>
            </a:endParaRPr>
          </a:p>
        </p:txBody>
      </p:sp>
      <p:sp>
        <p:nvSpPr>
          <p:cNvPr id="15" name="Title 1">
            <a:extLst>
              <a:ext uri="{FF2B5EF4-FFF2-40B4-BE49-F238E27FC236}">
                <a16:creationId xmlns:a16="http://schemas.microsoft.com/office/drawing/2014/main" id="{1BEC2A06-C979-41BB-AD4A-27C9FF34639C}"/>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INFORM</a:t>
            </a:r>
            <a:r>
              <a:rPr lang="en-US" sz="2800" cap="none" dirty="0">
                <a:solidFill>
                  <a:srgbClr val="FFFFFF"/>
                </a:solidFill>
              </a:rPr>
              <a:t> </a:t>
            </a:r>
            <a:r>
              <a:rPr lang="en-US" sz="2800" b="0" cap="none" dirty="0">
                <a:solidFill>
                  <a:srgbClr val="FFFFFF"/>
                </a:solidFill>
              </a:rPr>
              <a:t>– provide new information</a:t>
            </a:r>
          </a:p>
        </p:txBody>
      </p:sp>
      <p:sp>
        <p:nvSpPr>
          <p:cNvPr id="3" name="TextBox 2">
            <a:extLst>
              <a:ext uri="{FF2B5EF4-FFF2-40B4-BE49-F238E27FC236}">
                <a16:creationId xmlns:a16="http://schemas.microsoft.com/office/drawing/2014/main" id="{4A5E83DF-EA5D-47A9-A1CB-49A9A060C0F9}"/>
              </a:ext>
            </a:extLst>
          </p:cNvPr>
          <p:cNvSpPr txBox="1"/>
          <p:nvPr userDrawn="1"/>
        </p:nvSpPr>
        <p:spPr>
          <a:xfrm>
            <a:off x="212271" y="1501554"/>
            <a:ext cx="8874580" cy="1631216"/>
          </a:xfrm>
          <a:prstGeom prst="rect">
            <a:avLst/>
          </a:prstGeom>
          <a:noFill/>
        </p:spPr>
        <p:txBody>
          <a:bodyPr wrap="square" rtlCol="0">
            <a:spAutoFit/>
          </a:bodyPr>
          <a:lstStyle/>
          <a:p>
            <a:r>
              <a:rPr lang="en-GB" sz="5000" dirty="0"/>
              <a:t>Inspiration</a:t>
            </a:r>
            <a:endParaRPr lang="en-GB" sz="5000" dirty="0">
              <a:latin typeface="+mn-lt"/>
            </a:endParaRPr>
          </a:p>
          <a:p>
            <a:endParaRPr lang="en-GB" sz="5000" dirty="0">
              <a:latin typeface="+mn-lt"/>
            </a:endParaRPr>
          </a:p>
        </p:txBody>
      </p:sp>
      <p:sp>
        <p:nvSpPr>
          <p:cNvPr id="5" name="Text Placeholder 4">
            <a:extLst>
              <a:ext uri="{FF2B5EF4-FFF2-40B4-BE49-F238E27FC236}">
                <a16:creationId xmlns:a16="http://schemas.microsoft.com/office/drawing/2014/main" id="{60348291-8237-4C0C-950E-2E5244DF21C4}"/>
              </a:ext>
            </a:extLst>
          </p:cNvPr>
          <p:cNvSpPr>
            <a:spLocks noGrp="1"/>
          </p:cNvSpPr>
          <p:nvPr>
            <p:ph type="body" sz="quarter" idx="10"/>
          </p:nvPr>
        </p:nvSpPr>
        <p:spPr>
          <a:xfrm>
            <a:off x="212271" y="2436813"/>
            <a:ext cx="9823066" cy="8059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Media Placeholder 6">
            <a:extLst>
              <a:ext uri="{FF2B5EF4-FFF2-40B4-BE49-F238E27FC236}">
                <a16:creationId xmlns:a16="http://schemas.microsoft.com/office/drawing/2014/main" id="{79F8814F-055C-457F-8AA7-D2F5C1DCB418}"/>
              </a:ext>
            </a:extLst>
          </p:cNvPr>
          <p:cNvSpPr>
            <a:spLocks noGrp="1"/>
          </p:cNvSpPr>
          <p:nvPr>
            <p:ph type="media" sz="quarter" idx="11"/>
          </p:nvPr>
        </p:nvSpPr>
        <p:spPr>
          <a:xfrm>
            <a:off x="212725" y="3343275"/>
            <a:ext cx="9821863" cy="3273425"/>
          </a:xfrm>
        </p:spPr>
        <p:txBody>
          <a:bodyPr/>
          <a:lstStyle/>
          <a:p>
            <a:r>
              <a:rPr lang="en-US"/>
              <a:t>Click icon to add media</a:t>
            </a:r>
            <a:endParaRPr lang="en-GB"/>
          </a:p>
        </p:txBody>
      </p:sp>
      <p:sp>
        <p:nvSpPr>
          <p:cNvPr id="9" name="Media Placeholder 8">
            <a:extLst>
              <a:ext uri="{FF2B5EF4-FFF2-40B4-BE49-F238E27FC236}">
                <a16:creationId xmlns:a16="http://schemas.microsoft.com/office/drawing/2014/main" id="{DD910D04-772C-4392-AD5C-6DDC1CB37C6B}"/>
              </a:ext>
            </a:extLst>
          </p:cNvPr>
          <p:cNvSpPr>
            <a:spLocks noGrp="1"/>
          </p:cNvSpPr>
          <p:nvPr>
            <p:ph type="media" sz="quarter" idx="12"/>
          </p:nvPr>
        </p:nvSpPr>
        <p:spPr>
          <a:xfrm>
            <a:off x="10086975" y="1397000"/>
            <a:ext cx="1835150" cy="3241675"/>
          </a:xfrm>
        </p:spPr>
        <p:txBody>
          <a:bodyPr/>
          <a:lstStyle/>
          <a:p>
            <a:r>
              <a:rPr lang="en-US"/>
              <a:t>Click icon to add media</a:t>
            </a:r>
            <a:endParaRPr lang="en-GB"/>
          </a:p>
        </p:txBody>
      </p:sp>
      <p:pic>
        <p:nvPicPr>
          <p:cNvPr id="23" name="Picture 22" descr="Icon&#10;&#10;Description automatically generated">
            <a:extLst>
              <a:ext uri="{FF2B5EF4-FFF2-40B4-BE49-F238E27FC236}">
                <a16:creationId xmlns:a16="http://schemas.microsoft.com/office/drawing/2014/main" id="{47EB4943-5F79-42ED-BA6A-5D1691973BB8}"/>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982" t="6495" r="8185" b="6045"/>
          <a:stretch/>
        </p:blipFill>
        <p:spPr>
          <a:xfrm>
            <a:off x="10956508" y="83277"/>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410091049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Inform_ReadActively">
    <p:bg>
      <p:bgPr>
        <a:solidFill>
          <a:srgbClr val="AE579D">
            <a:alpha val="36000"/>
          </a:srgbClr>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AF4069F-5632-40B3-B793-F7BFDC6FCA5A}"/>
              </a:ext>
            </a:extLst>
          </p:cNvPr>
          <p:cNvSpPr/>
          <p:nvPr userDrawn="1"/>
        </p:nvSpPr>
        <p:spPr>
          <a:xfrm>
            <a:off x="0" y="0"/>
            <a:ext cx="12192001" cy="1309555"/>
          </a:xfrm>
          <a:prstGeom prst="rect">
            <a:avLst/>
          </a:prstGeom>
          <a:solidFill>
            <a:srgbClr val="AE579D"/>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dirty="0">
              <a:ln>
                <a:noFill/>
              </a:ln>
              <a:solidFill>
                <a:srgbClr val="0C0D0D"/>
              </a:solidFill>
              <a:effectLst/>
              <a:uFillTx/>
              <a:latin typeface="+mn-lt"/>
              <a:ea typeface="+mn-ea"/>
              <a:cs typeface="+mn-cs"/>
              <a:sym typeface="Gill Sans"/>
            </a:endParaRPr>
          </a:p>
        </p:txBody>
      </p:sp>
      <p:sp>
        <p:nvSpPr>
          <p:cNvPr id="15" name="Title 1">
            <a:extLst>
              <a:ext uri="{FF2B5EF4-FFF2-40B4-BE49-F238E27FC236}">
                <a16:creationId xmlns:a16="http://schemas.microsoft.com/office/drawing/2014/main" id="{1BEC2A06-C979-41BB-AD4A-27C9FF34639C}"/>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INFORM</a:t>
            </a:r>
            <a:r>
              <a:rPr lang="en-US" sz="2800" cap="none" dirty="0">
                <a:solidFill>
                  <a:srgbClr val="FFFFFF"/>
                </a:solidFill>
              </a:rPr>
              <a:t> </a:t>
            </a:r>
            <a:r>
              <a:rPr lang="en-US" sz="2800" b="0" cap="none" dirty="0">
                <a:solidFill>
                  <a:srgbClr val="FFFFFF"/>
                </a:solidFill>
              </a:rPr>
              <a:t>– provide new information</a:t>
            </a:r>
          </a:p>
        </p:txBody>
      </p:sp>
      <p:sp>
        <p:nvSpPr>
          <p:cNvPr id="2" name="TextBox 1">
            <a:extLst>
              <a:ext uri="{FF2B5EF4-FFF2-40B4-BE49-F238E27FC236}">
                <a16:creationId xmlns:a16="http://schemas.microsoft.com/office/drawing/2014/main" id="{F1215BDB-AACA-455A-9051-42626BEF22D5}"/>
              </a:ext>
            </a:extLst>
          </p:cNvPr>
          <p:cNvSpPr txBox="1"/>
          <p:nvPr userDrawn="1"/>
        </p:nvSpPr>
        <p:spPr>
          <a:xfrm>
            <a:off x="212271" y="1501554"/>
            <a:ext cx="11760654" cy="5201424"/>
          </a:xfrm>
          <a:prstGeom prst="rect">
            <a:avLst/>
          </a:prstGeom>
          <a:noFill/>
        </p:spPr>
        <p:txBody>
          <a:bodyPr wrap="square" rtlCol="0">
            <a:spAutoFit/>
          </a:bodyPr>
          <a:lstStyle/>
          <a:p>
            <a:r>
              <a:rPr lang="en-GB" sz="5400" dirty="0"/>
              <a:t>Let’s read actively…</a:t>
            </a:r>
          </a:p>
          <a:p>
            <a:endParaRPr lang="en-GB" sz="5400" dirty="0">
              <a:latin typeface="+mn-lt"/>
            </a:endParaRPr>
          </a:p>
          <a:p>
            <a:pPr marL="514350" indent="-514350">
              <a:buFont typeface="Arial" panose="020B0604020202020204" pitchFamily="34" charset="0"/>
              <a:buChar char="•"/>
            </a:pPr>
            <a:r>
              <a:rPr lang="en-GB" sz="2800" dirty="0">
                <a:latin typeface="+mn-lt"/>
              </a:rPr>
              <a:t>Read with a pen in your hand.</a:t>
            </a:r>
          </a:p>
          <a:p>
            <a:pPr marL="514350" indent="-514350">
              <a:buFont typeface="Arial" panose="020B0604020202020204" pitchFamily="34" charset="0"/>
              <a:buChar char="•"/>
            </a:pPr>
            <a:endParaRPr lang="en-GB" sz="2800" dirty="0">
              <a:latin typeface="+mn-lt"/>
            </a:endParaRPr>
          </a:p>
          <a:p>
            <a:pPr marL="514350" indent="-514350">
              <a:buFont typeface="Arial" panose="020B0604020202020204" pitchFamily="34" charset="0"/>
              <a:buChar char="•"/>
            </a:pPr>
            <a:r>
              <a:rPr lang="en-GB" sz="2800" dirty="0">
                <a:latin typeface="+mn-lt"/>
              </a:rPr>
              <a:t>Underline any words you are unsure of</a:t>
            </a:r>
          </a:p>
          <a:p>
            <a:pPr marL="514350" indent="-514350">
              <a:buFont typeface="Arial" panose="020B0604020202020204" pitchFamily="34" charset="0"/>
              <a:buChar char="•"/>
            </a:pPr>
            <a:endParaRPr lang="en-GB" sz="2800" dirty="0">
              <a:latin typeface="+mn-lt"/>
            </a:endParaRPr>
          </a:p>
          <a:p>
            <a:pPr marL="514350" indent="-514350">
              <a:buFont typeface="Arial" panose="020B0604020202020204" pitchFamily="34" charset="0"/>
              <a:buChar char="•"/>
            </a:pPr>
            <a:r>
              <a:rPr lang="en-GB" sz="2800" dirty="0">
                <a:latin typeface="+mn-lt"/>
              </a:rPr>
              <a:t>Highlight any GOMASSIVE techniques</a:t>
            </a:r>
          </a:p>
          <a:p>
            <a:pPr marL="514350" indent="-514350">
              <a:buFont typeface="Arial" panose="020B0604020202020204" pitchFamily="34" charset="0"/>
              <a:buChar char="•"/>
            </a:pPr>
            <a:endParaRPr lang="en-GB" sz="2800" dirty="0">
              <a:latin typeface="+mn-lt"/>
            </a:endParaRPr>
          </a:p>
          <a:p>
            <a:pPr marL="514350" indent="-514350">
              <a:buFont typeface="Arial" panose="020B0604020202020204" pitchFamily="34" charset="0"/>
              <a:buChar char="•"/>
            </a:pPr>
            <a:r>
              <a:rPr lang="en-GB" sz="2800" dirty="0">
                <a:latin typeface="+mn-lt"/>
              </a:rPr>
              <a:t>Annotate in the margin to summarise key points or to make a note of questions/shifts in focus</a:t>
            </a:r>
          </a:p>
        </p:txBody>
      </p:sp>
      <p:pic>
        <p:nvPicPr>
          <p:cNvPr id="3" name="Picture 2" descr="Image result for highlighters">
            <a:extLst>
              <a:ext uri="{FF2B5EF4-FFF2-40B4-BE49-F238E27FC236}">
                <a16:creationId xmlns:a16="http://schemas.microsoft.com/office/drawing/2014/main" id="{1D7EB6F7-FE5E-410D-B25F-2E281C3C6A74}"/>
              </a:ext>
            </a:extLst>
          </p:cNvPr>
          <p:cNvPicPr>
            <a:picLocks noChangeAspect="1" noChangeArrowheads="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9251057" y="1686203"/>
            <a:ext cx="2569468" cy="256946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Icon&#10;&#10;Description automatically generated">
            <a:extLst>
              <a:ext uri="{FF2B5EF4-FFF2-40B4-BE49-F238E27FC236}">
                <a16:creationId xmlns:a16="http://schemas.microsoft.com/office/drawing/2014/main" id="{9CDABB93-A5D1-4BC6-8252-F0CA03A144A8}"/>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5982" t="6495" r="8185" b="6045"/>
          <a:stretch/>
        </p:blipFill>
        <p:spPr>
          <a:xfrm>
            <a:off x="10956508" y="83277"/>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29734817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blank" preserve="1">
  <p:cSld name="Inform_EnglishP1Q1">
    <p:bg>
      <p:bgPr>
        <a:solidFill>
          <a:srgbClr val="AE579D">
            <a:alpha val="36000"/>
          </a:srgbClr>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AF4069F-5632-40B3-B793-F7BFDC6FCA5A}"/>
              </a:ext>
            </a:extLst>
          </p:cNvPr>
          <p:cNvSpPr/>
          <p:nvPr userDrawn="1"/>
        </p:nvSpPr>
        <p:spPr>
          <a:xfrm>
            <a:off x="0" y="0"/>
            <a:ext cx="12192001" cy="1309555"/>
          </a:xfrm>
          <a:prstGeom prst="rect">
            <a:avLst/>
          </a:prstGeom>
          <a:solidFill>
            <a:srgbClr val="AE579D"/>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dirty="0">
              <a:ln>
                <a:noFill/>
              </a:ln>
              <a:solidFill>
                <a:srgbClr val="0C0D0D"/>
              </a:solidFill>
              <a:effectLst/>
              <a:uFillTx/>
              <a:latin typeface="+mn-lt"/>
              <a:ea typeface="+mn-ea"/>
              <a:cs typeface="+mn-cs"/>
              <a:sym typeface="Gill Sans"/>
            </a:endParaRPr>
          </a:p>
        </p:txBody>
      </p:sp>
      <p:sp>
        <p:nvSpPr>
          <p:cNvPr id="15" name="Title 1">
            <a:extLst>
              <a:ext uri="{FF2B5EF4-FFF2-40B4-BE49-F238E27FC236}">
                <a16:creationId xmlns:a16="http://schemas.microsoft.com/office/drawing/2014/main" id="{1BEC2A06-C979-41BB-AD4A-27C9FF34639C}"/>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INFORM</a:t>
            </a:r>
            <a:r>
              <a:rPr lang="en-US" sz="2800" cap="none" dirty="0">
                <a:solidFill>
                  <a:srgbClr val="FFFFFF"/>
                </a:solidFill>
              </a:rPr>
              <a:t> </a:t>
            </a:r>
            <a:r>
              <a:rPr lang="en-US" sz="2800" b="0" cap="none" dirty="0">
                <a:solidFill>
                  <a:srgbClr val="FFFFFF"/>
                </a:solidFill>
              </a:rPr>
              <a:t>– provide new information</a:t>
            </a:r>
          </a:p>
        </p:txBody>
      </p:sp>
      <p:sp>
        <p:nvSpPr>
          <p:cNvPr id="2" name="TextBox 1">
            <a:extLst>
              <a:ext uri="{FF2B5EF4-FFF2-40B4-BE49-F238E27FC236}">
                <a16:creationId xmlns:a16="http://schemas.microsoft.com/office/drawing/2014/main" id="{BABB447B-DCED-4AAC-B504-3A0DD333B39A}"/>
              </a:ext>
            </a:extLst>
          </p:cNvPr>
          <p:cNvSpPr txBox="1"/>
          <p:nvPr userDrawn="1"/>
        </p:nvSpPr>
        <p:spPr>
          <a:xfrm>
            <a:off x="212271" y="1501554"/>
            <a:ext cx="8874580" cy="5663089"/>
          </a:xfrm>
          <a:prstGeom prst="rect">
            <a:avLst/>
          </a:prstGeom>
          <a:noFill/>
        </p:spPr>
        <p:txBody>
          <a:bodyPr wrap="square" rtlCol="0">
            <a:spAutoFit/>
          </a:bodyPr>
          <a:lstStyle/>
          <a:p>
            <a:r>
              <a:rPr lang="en-GB" sz="5400" dirty="0"/>
              <a:t>Paper 1 Question 1</a:t>
            </a:r>
          </a:p>
          <a:p>
            <a:pPr marL="0" indent="0">
              <a:buFont typeface="Arial" panose="020B0604020202020204" pitchFamily="34" charset="0"/>
              <a:buNone/>
            </a:pPr>
            <a:r>
              <a:rPr lang="en-GB" sz="2800" b="1" dirty="0">
                <a:latin typeface="+mn-lt"/>
              </a:rPr>
              <a:t>What do you need to remember about this question in the exam?</a:t>
            </a:r>
          </a:p>
          <a:p>
            <a:pPr marL="514350" indent="-514350">
              <a:buFont typeface="Arial" panose="020B0604020202020204" pitchFamily="34" charset="0"/>
              <a:buChar char="•"/>
            </a:pPr>
            <a:r>
              <a:rPr lang="en-GB" sz="2800" dirty="0">
                <a:latin typeface="+mn-lt"/>
              </a:rPr>
              <a:t>Underline key words in the question</a:t>
            </a:r>
          </a:p>
          <a:p>
            <a:pPr marL="514350" indent="-514350">
              <a:buFont typeface="Arial" panose="020B0604020202020204" pitchFamily="34" charset="0"/>
              <a:buChar char="•"/>
            </a:pPr>
            <a:r>
              <a:rPr lang="en-GB" sz="2800" dirty="0">
                <a:latin typeface="+mn-lt"/>
              </a:rPr>
              <a:t>Draw a box or { around the lines specified</a:t>
            </a:r>
          </a:p>
          <a:p>
            <a:pPr marL="514350" indent="-514350">
              <a:buFont typeface="Arial" panose="020B0604020202020204" pitchFamily="34" charset="0"/>
              <a:buChar char="•"/>
            </a:pPr>
            <a:r>
              <a:rPr lang="en-GB" sz="2800" dirty="0">
                <a:latin typeface="+mn-lt"/>
              </a:rPr>
              <a:t>Spend 4 minutes on this question</a:t>
            </a:r>
          </a:p>
          <a:p>
            <a:pPr marL="514350" indent="-514350">
              <a:buFont typeface="Arial" panose="020B0604020202020204" pitchFamily="34" charset="0"/>
              <a:buChar char="•"/>
            </a:pPr>
            <a:r>
              <a:rPr lang="en-GB" sz="2800" dirty="0">
                <a:latin typeface="+mn-lt"/>
              </a:rPr>
              <a:t>Write in full sentences</a:t>
            </a:r>
          </a:p>
          <a:p>
            <a:pPr marL="514350" indent="-514350">
              <a:buFont typeface="Arial" panose="020B0604020202020204" pitchFamily="34" charset="0"/>
              <a:buChar char="•"/>
            </a:pPr>
            <a:r>
              <a:rPr lang="en-GB" sz="2800" dirty="0">
                <a:latin typeface="+mn-lt"/>
              </a:rPr>
              <a:t>I’d advise quoting directly from the passage</a:t>
            </a:r>
          </a:p>
          <a:p>
            <a:pPr marL="514350" indent="-514350">
              <a:buFont typeface="Arial" panose="020B0604020202020204" pitchFamily="34" charset="0"/>
              <a:buChar char="•"/>
            </a:pPr>
            <a:r>
              <a:rPr lang="en-GB" sz="2800" dirty="0">
                <a:latin typeface="+mn-lt"/>
              </a:rPr>
              <a:t>Write the answers you are most confident with first</a:t>
            </a:r>
          </a:p>
          <a:p>
            <a:pPr marL="514350" indent="-514350">
              <a:buFont typeface="Arial" panose="020B0604020202020204" pitchFamily="34" charset="0"/>
              <a:buChar char="•"/>
            </a:pPr>
            <a:r>
              <a:rPr lang="en-GB" sz="2800" dirty="0">
                <a:latin typeface="+mn-lt"/>
              </a:rPr>
              <a:t>Don’t add in bullet points and avoid writing over the lines</a:t>
            </a:r>
          </a:p>
          <a:p>
            <a:endParaRPr lang="en-GB" sz="2800" dirty="0">
              <a:latin typeface="+mn-lt"/>
            </a:endParaRPr>
          </a:p>
        </p:txBody>
      </p:sp>
      <p:sp>
        <p:nvSpPr>
          <p:cNvPr id="23" name="TextBox 22">
            <a:extLst>
              <a:ext uri="{FF2B5EF4-FFF2-40B4-BE49-F238E27FC236}">
                <a16:creationId xmlns:a16="http://schemas.microsoft.com/office/drawing/2014/main" id="{FEB4A3CA-99F4-489F-903E-01A5D5860370}"/>
              </a:ext>
            </a:extLst>
          </p:cNvPr>
          <p:cNvSpPr txBox="1"/>
          <p:nvPr userDrawn="1"/>
        </p:nvSpPr>
        <p:spPr>
          <a:xfrm>
            <a:off x="9086850" y="1397642"/>
            <a:ext cx="3076073" cy="3785652"/>
          </a:xfrm>
          <a:prstGeom prst="rect">
            <a:avLst/>
          </a:prstGeom>
          <a:noFill/>
        </p:spPr>
        <p:style>
          <a:lnRef idx="2">
            <a:schemeClr val="dk1"/>
          </a:lnRef>
          <a:fillRef idx="1">
            <a:schemeClr val="lt1"/>
          </a:fillRef>
          <a:effectRef idx="0">
            <a:schemeClr val="dk1"/>
          </a:effectRef>
          <a:fontRef idx="minor">
            <a:schemeClr val="dk1"/>
          </a:fontRef>
        </p:style>
        <p:txBody>
          <a:bodyPr wrap="square">
            <a:spAutoFit/>
          </a:bodyPr>
          <a:lstStyle/>
          <a:p>
            <a:pPr algn="ctr"/>
            <a:r>
              <a:rPr lang="en-GB" sz="2400" b="1" u="none" dirty="0">
                <a:latin typeface="Calibri" panose="020F0502020204030204" pitchFamily="34" charset="0"/>
                <a:cs typeface="Calibri" panose="020F0502020204030204" pitchFamily="34" charset="0"/>
              </a:rPr>
              <a:t>What does the mark scheme assess you on?</a:t>
            </a:r>
          </a:p>
          <a:p>
            <a:pPr marL="342900" indent="-342900">
              <a:buFont typeface="Wingdings" panose="05000000000000000000" pitchFamily="2" charset="2"/>
              <a:buChar char="ü"/>
            </a:pPr>
            <a:r>
              <a:rPr lang="en-GB" sz="2400" dirty="0">
                <a:latin typeface="Calibri" panose="020F0502020204030204" pitchFamily="34" charset="0"/>
                <a:cs typeface="Calibri" panose="020F0502020204030204" pitchFamily="34" charset="0"/>
              </a:rPr>
              <a:t>Your reading of the specified section of the extract</a:t>
            </a:r>
          </a:p>
          <a:p>
            <a:pPr marL="342900" indent="-342900">
              <a:buFont typeface="Wingdings" panose="05000000000000000000" pitchFamily="2" charset="2"/>
              <a:buChar char="ü"/>
            </a:pPr>
            <a:r>
              <a:rPr lang="en-GB" sz="2400" dirty="0">
                <a:latin typeface="Calibri" panose="020F0502020204030204" pitchFamily="34" charset="0"/>
                <a:cs typeface="Calibri" panose="020F0502020204030204" pitchFamily="34" charset="0"/>
              </a:rPr>
              <a:t>You extracting the correct information for the focus of the question </a:t>
            </a:r>
          </a:p>
        </p:txBody>
      </p:sp>
      <p:pic>
        <p:nvPicPr>
          <p:cNvPr id="13" name="Picture 12" descr="Icon&#10;&#10;Description automatically generated">
            <a:extLst>
              <a:ext uri="{FF2B5EF4-FFF2-40B4-BE49-F238E27FC236}">
                <a16:creationId xmlns:a16="http://schemas.microsoft.com/office/drawing/2014/main" id="{51FE6136-E3BD-4479-9446-62750701EA1D}"/>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982" t="6495" r="8185" b="6045"/>
          <a:stretch/>
        </p:blipFill>
        <p:spPr>
          <a:xfrm>
            <a:off x="10956508" y="83277"/>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91263385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blank" preserve="1">
  <p:cSld name="Inform_EnglishP1Q2">
    <p:bg>
      <p:bgPr>
        <a:solidFill>
          <a:srgbClr val="AE579D">
            <a:alpha val="36000"/>
          </a:srgbClr>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AF4069F-5632-40B3-B793-F7BFDC6FCA5A}"/>
              </a:ext>
            </a:extLst>
          </p:cNvPr>
          <p:cNvSpPr/>
          <p:nvPr userDrawn="1"/>
        </p:nvSpPr>
        <p:spPr>
          <a:xfrm>
            <a:off x="0" y="0"/>
            <a:ext cx="12192001" cy="1309555"/>
          </a:xfrm>
          <a:prstGeom prst="rect">
            <a:avLst/>
          </a:prstGeom>
          <a:solidFill>
            <a:srgbClr val="AE579D"/>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dirty="0">
              <a:ln>
                <a:noFill/>
              </a:ln>
              <a:solidFill>
                <a:srgbClr val="0C0D0D"/>
              </a:solidFill>
              <a:effectLst/>
              <a:uFillTx/>
              <a:latin typeface="+mn-lt"/>
              <a:ea typeface="+mn-ea"/>
              <a:cs typeface="+mn-cs"/>
              <a:sym typeface="Gill Sans"/>
            </a:endParaRPr>
          </a:p>
        </p:txBody>
      </p:sp>
      <p:sp>
        <p:nvSpPr>
          <p:cNvPr id="15" name="Title 1">
            <a:extLst>
              <a:ext uri="{FF2B5EF4-FFF2-40B4-BE49-F238E27FC236}">
                <a16:creationId xmlns:a16="http://schemas.microsoft.com/office/drawing/2014/main" id="{1BEC2A06-C979-41BB-AD4A-27C9FF34639C}"/>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INFORM</a:t>
            </a:r>
            <a:r>
              <a:rPr lang="en-US" sz="2800" cap="none" dirty="0">
                <a:solidFill>
                  <a:srgbClr val="FFFFFF"/>
                </a:solidFill>
              </a:rPr>
              <a:t> </a:t>
            </a:r>
            <a:r>
              <a:rPr lang="en-US" sz="2800" b="0" cap="none" dirty="0">
                <a:solidFill>
                  <a:srgbClr val="FFFFFF"/>
                </a:solidFill>
              </a:rPr>
              <a:t>– provide new information</a:t>
            </a:r>
          </a:p>
        </p:txBody>
      </p:sp>
      <p:sp>
        <p:nvSpPr>
          <p:cNvPr id="2" name="TextBox 1">
            <a:extLst>
              <a:ext uri="{FF2B5EF4-FFF2-40B4-BE49-F238E27FC236}">
                <a16:creationId xmlns:a16="http://schemas.microsoft.com/office/drawing/2014/main" id="{BABB447B-DCED-4AAC-B504-3A0DD333B39A}"/>
              </a:ext>
            </a:extLst>
          </p:cNvPr>
          <p:cNvSpPr txBox="1"/>
          <p:nvPr userDrawn="1"/>
        </p:nvSpPr>
        <p:spPr>
          <a:xfrm>
            <a:off x="212271" y="1501554"/>
            <a:ext cx="8874580" cy="4801314"/>
          </a:xfrm>
          <a:prstGeom prst="rect">
            <a:avLst/>
          </a:prstGeom>
          <a:noFill/>
        </p:spPr>
        <p:txBody>
          <a:bodyPr wrap="square" rtlCol="0">
            <a:spAutoFit/>
          </a:bodyPr>
          <a:lstStyle/>
          <a:p>
            <a:r>
              <a:rPr lang="en-GB" sz="5400" dirty="0"/>
              <a:t>Paper 1 Question 2</a:t>
            </a:r>
          </a:p>
          <a:p>
            <a:pPr marL="0" indent="0">
              <a:buFont typeface="Arial" panose="020B0604020202020204" pitchFamily="34" charset="0"/>
              <a:buNone/>
            </a:pPr>
            <a:r>
              <a:rPr lang="en-GB" sz="2800" b="1" dirty="0">
                <a:latin typeface="+mn-lt"/>
              </a:rPr>
              <a:t>What do you need to remember about this question in the exam?</a:t>
            </a:r>
          </a:p>
          <a:p>
            <a:pPr marL="514350" indent="-514350">
              <a:buFont typeface="Arial" panose="020B0604020202020204" pitchFamily="34" charset="0"/>
              <a:buChar char="•"/>
            </a:pPr>
            <a:r>
              <a:rPr lang="en-GB" sz="2800" dirty="0">
                <a:latin typeface="+mn-lt"/>
              </a:rPr>
              <a:t>You spend 9 minutes on this question in the exam</a:t>
            </a:r>
          </a:p>
          <a:p>
            <a:pPr marL="514350" indent="-514350">
              <a:buFont typeface="Arial" panose="020B0604020202020204" pitchFamily="34" charset="0"/>
              <a:buChar char="•"/>
            </a:pPr>
            <a:r>
              <a:rPr lang="en-GB" sz="2800" dirty="0">
                <a:latin typeface="+mn-lt"/>
              </a:rPr>
              <a:t>Make sure you underline key words in the question</a:t>
            </a:r>
          </a:p>
          <a:p>
            <a:pPr marL="514350" indent="-514350">
              <a:buFont typeface="Arial" panose="020B0604020202020204" pitchFamily="34" charset="0"/>
              <a:buChar char="•"/>
            </a:pPr>
            <a:r>
              <a:rPr lang="en-GB" sz="2800" dirty="0">
                <a:latin typeface="+mn-lt"/>
              </a:rPr>
              <a:t>Make sure you annotate the text you’ve been given</a:t>
            </a:r>
          </a:p>
          <a:p>
            <a:pPr marL="514350" indent="-514350">
              <a:buFont typeface="Arial" panose="020B0604020202020204" pitchFamily="34" charset="0"/>
              <a:buChar char="•"/>
            </a:pPr>
            <a:r>
              <a:rPr lang="en-GB" sz="2800" dirty="0">
                <a:latin typeface="+mn-lt"/>
              </a:rPr>
              <a:t>You are writing 3 PEA paragraphs</a:t>
            </a:r>
          </a:p>
          <a:p>
            <a:pPr marL="514350" indent="-514350">
              <a:buFont typeface="Arial" panose="020B0604020202020204" pitchFamily="34" charset="0"/>
              <a:buChar char="•"/>
            </a:pPr>
            <a:r>
              <a:rPr lang="en-GB" sz="2800" dirty="0">
                <a:latin typeface="+mn-lt"/>
              </a:rPr>
              <a:t>Write GOMASSIVE at the top of this question</a:t>
            </a:r>
          </a:p>
          <a:p>
            <a:pPr marL="514350" indent="-514350">
              <a:buFont typeface="Arial" panose="020B0604020202020204" pitchFamily="34" charset="0"/>
              <a:buChar char="•"/>
            </a:pPr>
            <a:r>
              <a:rPr lang="en-GB" sz="2800" dirty="0">
                <a:latin typeface="+mn-lt"/>
              </a:rPr>
              <a:t>The focus of this question is LANGUAGE</a:t>
            </a:r>
          </a:p>
          <a:p>
            <a:endParaRPr lang="en-GB" sz="2800" dirty="0">
              <a:latin typeface="+mn-lt"/>
            </a:endParaRPr>
          </a:p>
        </p:txBody>
      </p:sp>
      <p:sp>
        <p:nvSpPr>
          <p:cNvPr id="23" name="TextBox 22">
            <a:extLst>
              <a:ext uri="{FF2B5EF4-FFF2-40B4-BE49-F238E27FC236}">
                <a16:creationId xmlns:a16="http://schemas.microsoft.com/office/drawing/2014/main" id="{FEB4A3CA-99F4-489F-903E-01A5D5860370}"/>
              </a:ext>
            </a:extLst>
          </p:cNvPr>
          <p:cNvSpPr txBox="1"/>
          <p:nvPr userDrawn="1"/>
        </p:nvSpPr>
        <p:spPr>
          <a:xfrm>
            <a:off x="9086850" y="1397642"/>
            <a:ext cx="3076073" cy="4893647"/>
          </a:xfrm>
          <a:prstGeom prst="rect">
            <a:avLst/>
          </a:prstGeom>
          <a:noFill/>
        </p:spPr>
        <p:style>
          <a:lnRef idx="2">
            <a:schemeClr val="dk1"/>
          </a:lnRef>
          <a:fillRef idx="1">
            <a:schemeClr val="lt1"/>
          </a:fillRef>
          <a:effectRef idx="0">
            <a:schemeClr val="dk1"/>
          </a:effectRef>
          <a:fontRef idx="minor">
            <a:schemeClr val="dk1"/>
          </a:fontRef>
        </p:style>
        <p:txBody>
          <a:bodyPr wrap="square">
            <a:spAutoFit/>
          </a:bodyPr>
          <a:lstStyle/>
          <a:p>
            <a:pPr algn="ctr"/>
            <a:r>
              <a:rPr lang="en-GB" sz="2400" b="1" u="none" dirty="0">
                <a:latin typeface="Calibri" panose="020F0502020204030204" pitchFamily="34" charset="0"/>
                <a:cs typeface="Calibri" panose="020F0502020204030204" pitchFamily="34" charset="0"/>
              </a:rPr>
              <a:t>What does the mark scheme assess you on?</a:t>
            </a:r>
          </a:p>
          <a:p>
            <a:pPr marL="342900" indent="-342900">
              <a:buFont typeface="Wingdings" panose="05000000000000000000" pitchFamily="2" charset="2"/>
              <a:buChar char="ü"/>
            </a:pPr>
            <a:r>
              <a:rPr lang="en-GB" sz="2400" dirty="0">
                <a:latin typeface="Calibri" panose="020F0502020204030204" pitchFamily="34" charset="0"/>
                <a:cs typeface="Calibri" panose="020F0502020204030204" pitchFamily="34" charset="0"/>
              </a:rPr>
              <a:t>Your use of subject terminology</a:t>
            </a:r>
          </a:p>
          <a:p>
            <a:pPr marL="342900" indent="-342900">
              <a:buFont typeface="Wingdings" panose="05000000000000000000" pitchFamily="2" charset="2"/>
              <a:buChar char="ü"/>
            </a:pPr>
            <a:r>
              <a:rPr lang="en-GB" sz="2400" dirty="0">
                <a:latin typeface="Calibri" panose="020F0502020204030204" pitchFamily="34" charset="0"/>
                <a:cs typeface="Calibri" panose="020F0502020204030204" pitchFamily="34" charset="0"/>
              </a:rPr>
              <a:t>Your use of quotations</a:t>
            </a:r>
          </a:p>
          <a:p>
            <a:pPr marL="342900" indent="-342900">
              <a:buFont typeface="Wingdings" panose="05000000000000000000" pitchFamily="2" charset="2"/>
              <a:buChar char="ü"/>
            </a:pPr>
            <a:r>
              <a:rPr lang="en-GB" sz="2400" dirty="0">
                <a:latin typeface="Calibri" panose="020F0502020204030204" pitchFamily="34" charset="0"/>
                <a:cs typeface="Calibri" panose="020F0502020204030204" pitchFamily="34" charset="0"/>
              </a:rPr>
              <a:t>Your focus on language and on the question</a:t>
            </a:r>
          </a:p>
          <a:p>
            <a:pPr marL="342900" indent="-342900">
              <a:buFont typeface="Wingdings" panose="05000000000000000000" pitchFamily="2" charset="2"/>
              <a:buChar char="ü"/>
            </a:pPr>
            <a:r>
              <a:rPr lang="en-GB" sz="2400" dirty="0">
                <a:latin typeface="Calibri" panose="020F0502020204030204" pitchFamily="34" charset="0"/>
                <a:cs typeface="Calibri" panose="020F0502020204030204" pitchFamily="34" charset="0"/>
              </a:rPr>
              <a:t>Your comments on the effects of language</a:t>
            </a:r>
          </a:p>
        </p:txBody>
      </p:sp>
      <p:pic>
        <p:nvPicPr>
          <p:cNvPr id="13" name="Picture 12" descr="Icon&#10;&#10;Description automatically generated">
            <a:extLst>
              <a:ext uri="{FF2B5EF4-FFF2-40B4-BE49-F238E27FC236}">
                <a16:creationId xmlns:a16="http://schemas.microsoft.com/office/drawing/2014/main" id="{2618F7CA-695B-4F17-84BC-A9AC2A41CFC7}"/>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982" t="6495" r="8185" b="6045"/>
          <a:stretch/>
        </p:blipFill>
        <p:spPr>
          <a:xfrm>
            <a:off x="10956508" y="83277"/>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23756351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blank" preserve="1">
  <p:cSld name="Inform_EnglishP1Q3">
    <p:bg>
      <p:bgPr>
        <a:solidFill>
          <a:srgbClr val="AE579D">
            <a:alpha val="36000"/>
          </a:srgbClr>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AF4069F-5632-40B3-B793-F7BFDC6FCA5A}"/>
              </a:ext>
            </a:extLst>
          </p:cNvPr>
          <p:cNvSpPr/>
          <p:nvPr userDrawn="1"/>
        </p:nvSpPr>
        <p:spPr>
          <a:xfrm>
            <a:off x="0" y="0"/>
            <a:ext cx="12192001" cy="1309555"/>
          </a:xfrm>
          <a:prstGeom prst="rect">
            <a:avLst/>
          </a:prstGeom>
          <a:solidFill>
            <a:srgbClr val="AE579D"/>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dirty="0">
              <a:ln>
                <a:noFill/>
              </a:ln>
              <a:solidFill>
                <a:srgbClr val="0C0D0D"/>
              </a:solidFill>
              <a:effectLst/>
              <a:uFillTx/>
              <a:latin typeface="+mn-lt"/>
              <a:ea typeface="+mn-ea"/>
              <a:cs typeface="+mn-cs"/>
              <a:sym typeface="Gill Sans"/>
            </a:endParaRPr>
          </a:p>
        </p:txBody>
      </p:sp>
      <p:sp>
        <p:nvSpPr>
          <p:cNvPr id="15" name="Title 1">
            <a:extLst>
              <a:ext uri="{FF2B5EF4-FFF2-40B4-BE49-F238E27FC236}">
                <a16:creationId xmlns:a16="http://schemas.microsoft.com/office/drawing/2014/main" id="{1BEC2A06-C979-41BB-AD4A-27C9FF34639C}"/>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INFORM</a:t>
            </a:r>
            <a:r>
              <a:rPr lang="en-US" sz="2800" cap="none" dirty="0">
                <a:solidFill>
                  <a:srgbClr val="FFFFFF"/>
                </a:solidFill>
              </a:rPr>
              <a:t> </a:t>
            </a:r>
            <a:r>
              <a:rPr lang="en-US" sz="2800" b="0" cap="none" dirty="0">
                <a:solidFill>
                  <a:srgbClr val="FFFFFF"/>
                </a:solidFill>
              </a:rPr>
              <a:t>– provide new information</a:t>
            </a:r>
          </a:p>
        </p:txBody>
      </p:sp>
      <p:sp>
        <p:nvSpPr>
          <p:cNvPr id="2" name="TextBox 1">
            <a:extLst>
              <a:ext uri="{FF2B5EF4-FFF2-40B4-BE49-F238E27FC236}">
                <a16:creationId xmlns:a16="http://schemas.microsoft.com/office/drawing/2014/main" id="{BABB447B-DCED-4AAC-B504-3A0DD333B39A}"/>
              </a:ext>
            </a:extLst>
          </p:cNvPr>
          <p:cNvSpPr txBox="1"/>
          <p:nvPr userDrawn="1"/>
        </p:nvSpPr>
        <p:spPr>
          <a:xfrm>
            <a:off x="212271" y="1501554"/>
            <a:ext cx="8874580" cy="5232202"/>
          </a:xfrm>
          <a:prstGeom prst="rect">
            <a:avLst/>
          </a:prstGeom>
          <a:noFill/>
        </p:spPr>
        <p:txBody>
          <a:bodyPr wrap="square" rtlCol="0">
            <a:spAutoFit/>
          </a:bodyPr>
          <a:lstStyle/>
          <a:p>
            <a:r>
              <a:rPr lang="en-GB" sz="5400" dirty="0"/>
              <a:t>Paper 1 Question 3</a:t>
            </a:r>
          </a:p>
          <a:p>
            <a:pPr marL="0" indent="0">
              <a:buFont typeface="Arial" panose="020B0604020202020204" pitchFamily="34" charset="0"/>
              <a:buNone/>
            </a:pPr>
            <a:r>
              <a:rPr lang="en-GB" sz="2800" b="1" dirty="0">
                <a:latin typeface="+mn-lt"/>
              </a:rPr>
              <a:t>What do you need to remember about this question in the exam?</a:t>
            </a:r>
          </a:p>
          <a:p>
            <a:pPr marL="514350" indent="-514350">
              <a:buFont typeface="Arial" panose="020B0604020202020204" pitchFamily="34" charset="0"/>
              <a:buChar char="•"/>
            </a:pPr>
            <a:r>
              <a:rPr lang="en-GB" sz="2800" dirty="0">
                <a:latin typeface="+mn-lt"/>
              </a:rPr>
              <a:t>You spend 9 minutes on this question in the exam</a:t>
            </a:r>
          </a:p>
          <a:p>
            <a:pPr marL="514350" indent="-514350">
              <a:buFont typeface="Arial" panose="020B0604020202020204" pitchFamily="34" charset="0"/>
              <a:buChar char="•"/>
            </a:pPr>
            <a:r>
              <a:rPr lang="en-GB" sz="2800" dirty="0">
                <a:latin typeface="+mn-lt"/>
              </a:rPr>
              <a:t>Skim read back over the text – where is your focus at different stages of the extract? </a:t>
            </a:r>
          </a:p>
          <a:p>
            <a:pPr marL="514350" indent="-514350">
              <a:buFont typeface="Arial" panose="020B0604020202020204" pitchFamily="34" charset="0"/>
              <a:buChar char="•"/>
            </a:pPr>
            <a:r>
              <a:rPr lang="en-GB" sz="2800" dirty="0">
                <a:latin typeface="+mn-lt"/>
              </a:rPr>
              <a:t>Write STOPSEC at the top of this question</a:t>
            </a:r>
          </a:p>
          <a:p>
            <a:pPr marL="514350" indent="-514350">
              <a:buFont typeface="Arial" panose="020B0604020202020204" pitchFamily="34" charset="0"/>
              <a:buChar char="•"/>
            </a:pPr>
            <a:r>
              <a:rPr lang="en-GB" sz="2800" dirty="0">
                <a:latin typeface="+mn-lt"/>
              </a:rPr>
              <a:t>Underline key words in the question</a:t>
            </a:r>
          </a:p>
          <a:p>
            <a:pPr marL="514350" indent="-514350">
              <a:buFont typeface="Arial" panose="020B0604020202020204" pitchFamily="34" charset="0"/>
              <a:buChar char="•"/>
            </a:pPr>
            <a:r>
              <a:rPr lang="en-GB" sz="2800" dirty="0">
                <a:latin typeface="+mn-lt"/>
              </a:rPr>
              <a:t>You are writing 3 PEA paragraphs</a:t>
            </a:r>
          </a:p>
          <a:p>
            <a:pPr marL="514350" indent="-514350">
              <a:buFont typeface="Arial" panose="020B0604020202020204" pitchFamily="34" charset="0"/>
              <a:buChar char="•"/>
            </a:pPr>
            <a:r>
              <a:rPr lang="en-GB" sz="2800" dirty="0">
                <a:latin typeface="+mn-lt"/>
              </a:rPr>
              <a:t>The focus of this question is STRUCTURE</a:t>
            </a:r>
          </a:p>
          <a:p>
            <a:endParaRPr lang="en-GB" sz="2800" dirty="0">
              <a:latin typeface="+mn-lt"/>
            </a:endParaRPr>
          </a:p>
        </p:txBody>
      </p:sp>
      <p:sp>
        <p:nvSpPr>
          <p:cNvPr id="23" name="TextBox 22">
            <a:extLst>
              <a:ext uri="{FF2B5EF4-FFF2-40B4-BE49-F238E27FC236}">
                <a16:creationId xmlns:a16="http://schemas.microsoft.com/office/drawing/2014/main" id="{FEB4A3CA-99F4-489F-903E-01A5D5860370}"/>
              </a:ext>
            </a:extLst>
          </p:cNvPr>
          <p:cNvSpPr txBox="1"/>
          <p:nvPr userDrawn="1"/>
        </p:nvSpPr>
        <p:spPr>
          <a:xfrm>
            <a:off x="9086850" y="1397642"/>
            <a:ext cx="3076073" cy="4893647"/>
          </a:xfrm>
          <a:prstGeom prst="rect">
            <a:avLst/>
          </a:prstGeom>
          <a:noFill/>
        </p:spPr>
        <p:style>
          <a:lnRef idx="2">
            <a:schemeClr val="dk1"/>
          </a:lnRef>
          <a:fillRef idx="1">
            <a:schemeClr val="lt1"/>
          </a:fillRef>
          <a:effectRef idx="0">
            <a:schemeClr val="dk1"/>
          </a:effectRef>
          <a:fontRef idx="minor">
            <a:schemeClr val="dk1"/>
          </a:fontRef>
        </p:style>
        <p:txBody>
          <a:bodyPr wrap="square">
            <a:spAutoFit/>
          </a:bodyPr>
          <a:lstStyle/>
          <a:p>
            <a:pPr algn="ctr"/>
            <a:r>
              <a:rPr lang="en-GB" sz="2400" b="1" u="none" dirty="0">
                <a:latin typeface="Calibri" panose="020F0502020204030204" pitchFamily="34" charset="0"/>
                <a:cs typeface="Calibri" panose="020F0502020204030204" pitchFamily="34" charset="0"/>
              </a:rPr>
              <a:t>What does the mark scheme assess you on?</a:t>
            </a:r>
          </a:p>
          <a:p>
            <a:pPr marL="342900" indent="-342900">
              <a:buFont typeface="Wingdings" panose="05000000000000000000" pitchFamily="2" charset="2"/>
              <a:buChar char="ü"/>
            </a:pPr>
            <a:r>
              <a:rPr lang="en-GB" sz="2400" dirty="0">
                <a:latin typeface="Calibri" panose="020F0502020204030204" pitchFamily="34" charset="0"/>
                <a:cs typeface="Calibri" panose="020F0502020204030204" pitchFamily="34" charset="0"/>
              </a:rPr>
              <a:t>Your use of subject terminology</a:t>
            </a:r>
          </a:p>
          <a:p>
            <a:pPr marL="342900" indent="-342900">
              <a:buFont typeface="Wingdings" panose="05000000000000000000" pitchFamily="2" charset="2"/>
              <a:buChar char="ü"/>
            </a:pPr>
            <a:r>
              <a:rPr lang="en-GB" sz="2400" dirty="0">
                <a:latin typeface="Calibri" panose="020F0502020204030204" pitchFamily="34" charset="0"/>
                <a:cs typeface="Calibri" panose="020F0502020204030204" pitchFamily="34" charset="0"/>
              </a:rPr>
              <a:t>Your use of quotations</a:t>
            </a:r>
          </a:p>
          <a:p>
            <a:pPr marL="342900" indent="-342900">
              <a:buFont typeface="Wingdings" panose="05000000000000000000" pitchFamily="2" charset="2"/>
              <a:buChar char="ü"/>
            </a:pPr>
            <a:r>
              <a:rPr lang="en-GB" sz="2400" dirty="0">
                <a:latin typeface="Calibri" panose="020F0502020204030204" pitchFamily="34" charset="0"/>
                <a:cs typeface="Calibri" panose="020F0502020204030204" pitchFamily="34" charset="0"/>
              </a:rPr>
              <a:t>Your focus on structure and on the question</a:t>
            </a:r>
          </a:p>
          <a:p>
            <a:pPr marL="342900" indent="-342900">
              <a:buFont typeface="Wingdings" panose="05000000000000000000" pitchFamily="2" charset="2"/>
              <a:buChar char="ü"/>
            </a:pPr>
            <a:r>
              <a:rPr lang="en-GB" sz="2400" dirty="0">
                <a:latin typeface="Calibri" panose="020F0502020204030204" pitchFamily="34" charset="0"/>
                <a:cs typeface="Calibri" panose="020F0502020204030204" pitchFamily="34" charset="0"/>
              </a:rPr>
              <a:t>Your comments on the effects of structure</a:t>
            </a:r>
          </a:p>
        </p:txBody>
      </p:sp>
      <p:pic>
        <p:nvPicPr>
          <p:cNvPr id="13" name="Picture 12" descr="Icon&#10;&#10;Description automatically generated">
            <a:extLst>
              <a:ext uri="{FF2B5EF4-FFF2-40B4-BE49-F238E27FC236}">
                <a16:creationId xmlns:a16="http://schemas.microsoft.com/office/drawing/2014/main" id="{0CD0D48B-DCA4-4E23-907C-A3F778C33C88}"/>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982" t="6495" r="8185" b="6045"/>
          <a:stretch/>
        </p:blipFill>
        <p:spPr>
          <a:xfrm>
            <a:off x="10956508" y="83277"/>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835668700"/>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blank" preserve="1">
  <p:cSld name="Inform_EnglishP1Q4">
    <p:bg>
      <p:bgPr>
        <a:solidFill>
          <a:srgbClr val="AE579D">
            <a:alpha val="36000"/>
          </a:srgbClr>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AF4069F-5632-40B3-B793-F7BFDC6FCA5A}"/>
              </a:ext>
            </a:extLst>
          </p:cNvPr>
          <p:cNvSpPr/>
          <p:nvPr userDrawn="1"/>
        </p:nvSpPr>
        <p:spPr>
          <a:xfrm>
            <a:off x="0" y="0"/>
            <a:ext cx="12192001" cy="1309555"/>
          </a:xfrm>
          <a:prstGeom prst="rect">
            <a:avLst/>
          </a:prstGeom>
          <a:solidFill>
            <a:srgbClr val="AE579D"/>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dirty="0">
              <a:ln>
                <a:noFill/>
              </a:ln>
              <a:solidFill>
                <a:srgbClr val="0C0D0D"/>
              </a:solidFill>
              <a:effectLst/>
              <a:uFillTx/>
              <a:latin typeface="+mn-lt"/>
              <a:ea typeface="+mn-ea"/>
              <a:cs typeface="+mn-cs"/>
              <a:sym typeface="Gill Sans"/>
            </a:endParaRPr>
          </a:p>
        </p:txBody>
      </p:sp>
      <p:sp>
        <p:nvSpPr>
          <p:cNvPr id="15" name="Title 1">
            <a:extLst>
              <a:ext uri="{FF2B5EF4-FFF2-40B4-BE49-F238E27FC236}">
                <a16:creationId xmlns:a16="http://schemas.microsoft.com/office/drawing/2014/main" id="{1BEC2A06-C979-41BB-AD4A-27C9FF34639C}"/>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INFORM</a:t>
            </a:r>
            <a:r>
              <a:rPr lang="en-US" sz="2800" cap="none" dirty="0">
                <a:solidFill>
                  <a:srgbClr val="FFFFFF"/>
                </a:solidFill>
              </a:rPr>
              <a:t> </a:t>
            </a:r>
            <a:r>
              <a:rPr lang="en-US" sz="2800" b="0" cap="none" dirty="0">
                <a:solidFill>
                  <a:srgbClr val="FFFFFF"/>
                </a:solidFill>
              </a:rPr>
              <a:t>– provide new information</a:t>
            </a:r>
          </a:p>
        </p:txBody>
      </p:sp>
      <p:sp>
        <p:nvSpPr>
          <p:cNvPr id="2" name="TextBox 1">
            <a:extLst>
              <a:ext uri="{FF2B5EF4-FFF2-40B4-BE49-F238E27FC236}">
                <a16:creationId xmlns:a16="http://schemas.microsoft.com/office/drawing/2014/main" id="{BABB447B-DCED-4AAC-B504-3A0DD333B39A}"/>
              </a:ext>
            </a:extLst>
          </p:cNvPr>
          <p:cNvSpPr txBox="1"/>
          <p:nvPr userDrawn="1"/>
        </p:nvSpPr>
        <p:spPr>
          <a:xfrm>
            <a:off x="212271" y="1501554"/>
            <a:ext cx="8874580" cy="5663089"/>
          </a:xfrm>
          <a:prstGeom prst="rect">
            <a:avLst/>
          </a:prstGeom>
          <a:noFill/>
        </p:spPr>
        <p:txBody>
          <a:bodyPr wrap="square" rtlCol="0">
            <a:spAutoFit/>
          </a:bodyPr>
          <a:lstStyle/>
          <a:p>
            <a:r>
              <a:rPr lang="en-GB" sz="5400" dirty="0"/>
              <a:t>Paper 1 Question 4</a:t>
            </a:r>
          </a:p>
          <a:p>
            <a:pPr marL="0" indent="0">
              <a:buFont typeface="Arial" panose="020B0604020202020204" pitchFamily="34" charset="0"/>
              <a:buNone/>
            </a:pPr>
            <a:r>
              <a:rPr lang="en-GB" sz="2800" b="1" dirty="0">
                <a:latin typeface="+mn-lt"/>
              </a:rPr>
              <a:t>What do you need to remember about this question in the exam?</a:t>
            </a:r>
          </a:p>
          <a:p>
            <a:pPr marL="514350" indent="-514350">
              <a:buFont typeface="Arial" panose="020B0604020202020204" pitchFamily="34" charset="0"/>
              <a:buChar char="•"/>
            </a:pPr>
            <a:r>
              <a:rPr lang="en-GB" sz="2800" dirty="0">
                <a:latin typeface="+mn-lt"/>
              </a:rPr>
              <a:t>You spend 23 minutes on this question in the exam</a:t>
            </a:r>
          </a:p>
          <a:p>
            <a:pPr marL="514350" indent="-514350">
              <a:buFont typeface="Arial" panose="020B0604020202020204" pitchFamily="34" charset="0"/>
              <a:buChar char="•"/>
            </a:pPr>
            <a:r>
              <a:rPr lang="en-GB" sz="2800" dirty="0">
                <a:latin typeface="+mn-lt"/>
              </a:rPr>
              <a:t>You agree with the statement you’ve been given</a:t>
            </a:r>
          </a:p>
          <a:p>
            <a:pPr marL="514350" indent="-514350">
              <a:buFont typeface="Arial" panose="020B0604020202020204" pitchFamily="34" charset="0"/>
              <a:buChar char="•"/>
            </a:pPr>
            <a:r>
              <a:rPr lang="en-GB" sz="2800" dirty="0">
                <a:latin typeface="+mn-lt"/>
              </a:rPr>
              <a:t>You need to write METHODS at the top of this question </a:t>
            </a:r>
          </a:p>
          <a:p>
            <a:pPr marL="514350" indent="-514350">
              <a:buFont typeface="Arial" panose="020B0604020202020204" pitchFamily="34" charset="0"/>
              <a:buChar char="•"/>
            </a:pPr>
            <a:r>
              <a:rPr lang="en-GB" sz="2800" dirty="0">
                <a:latin typeface="+mn-lt"/>
              </a:rPr>
              <a:t>Methods can be language and structure</a:t>
            </a:r>
          </a:p>
          <a:p>
            <a:pPr marL="514350" indent="-514350">
              <a:buFont typeface="Arial" panose="020B0604020202020204" pitchFamily="34" charset="0"/>
              <a:buChar char="•"/>
            </a:pPr>
            <a:r>
              <a:rPr lang="en-GB" sz="2800" dirty="0">
                <a:latin typeface="+mn-lt"/>
              </a:rPr>
              <a:t>Make sure you underline key words in the question – including line references</a:t>
            </a:r>
          </a:p>
          <a:p>
            <a:pPr marL="514350" indent="-514350">
              <a:buFont typeface="Arial" panose="020B0604020202020204" pitchFamily="34" charset="0"/>
              <a:buChar char="•"/>
            </a:pPr>
            <a:r>
              <a:rPr lang="en-GB" sz="2800" dirty="0">
                <a:latin typeface="+mn-lt"/>
              </a:rPr>
              <a:t>You need to write at least three paragraphs </a:t>
            </a:r>
          </a:p>
          <a:p>
            <a:pPr marL="514350" indent="-514350">
              <a:buFont typeface="Arial" panose="020B0604020202020204" pitchFamily="34" charset="0"/>
              <a:buChar char="•"/>
            </a:pPr>
            <a:r>
              <a:rPr lang="en-GB" sz="2800" dirty="0">
                <a:latin typeface="+mn-lt"/>
              </a:rPr>
              <a:t>Use the bullet points to help you</a:t>
            </a:r>
          </a:p>
          <a:p>
            <a:endParaRPr lang="en-GB" sz="2800" dirty="0">
              <a:latin typeface="+mn-lt"/>
            </a:endParaRPr>
          </a:p>
        </p:txBody>
      </p:sp>
      <p:sp>
        <p:nvSpPr>
          <p:cNvPr id="23" name="TextBox 22">
            <a:extLst>
              <a:ext uri="{FF2B5EF4-FFF2-40B4-BE49-F238E27FC236}">
                <a16:creationId xmlns:a16="http://schemas.microsoft.com/office/drawing/2014/main" id="{FEB4A3CA-99F4-489F-903E-01A5D5860370}"/>
              </a:ext>
            </a:extLst>
          </p:cNvPr>
          <p:cNvSpPr txBox="1"/>
          <p:nvPr userDrawn="1"/>
        </p:nvSpPr>
        <p:spPr>
          <a:xfrm>
            <a:off x="9086850" y="1397642"/>
            <a:ext cx="3076073" cy="4893647"/>
          </a:xfrm>
          <a:prstGeom prst="rect">
            <a:avLst/>
          </a:prstGeom>
          <a:noFill/>
        </p:spPr>
        <p:style>
          <a:lnRef idx="2">
            <a:schemeClr val="dk1"/>
          </a:lnRef>
          <a:fillRef idx="1">
            <a:schemeClr val="lt1"/>
          </a:fillRef>
          <a:effectRef idx="0">
            <a:schemeClr val="dk1"/>
          </a:effectRef>
          <a:fontRef idx="minor">
            <a:schemeClr val="dk1"/>
          </a:fontRef>
        </p:style>
        <p:txBody>
          <a:bodyPr wrap="square">
            <a:spAutoFit/>
          </a:bodyPr>
          <a:lstStyle/>
          <a:p>
            <a:pPr algn="ctr"/>
            <a:r>
              <a:rPr lang="en-GB" sz="2400" b="1" u="none" dirty="0">
                <a:latin typeface="Calibri" panose="020F0502020204030204" pitchFamily="34" charset="0"/>
                <a:cs typeface="Calibri" panose="020F0502020204030204" pitchFamily="34" charset="0"/>
              </a:rPr>
              <a:t>What does the mark scheme assess you on?</a:t>
            </a:r>
          </a:p>
          <a:p>
            <a:pPr marL="342900" indent="-342900">
              <a:buFont typeface="Wingdings" panose="05000000000000000000" pitchFamily="2" charset="2"/>
              <a:buChar char="ü"/>
            </a:pPr>
            <a:r>
              <a:rPr lang="en-GB" sz="2400" dirty="0">
                <a:latin typeface="Calibri" panose="020F0502020204030204" pitchFamily="34" charset="0"/>
                <a:cs typeface="Calibri" panose="020F0502020204030204" pitchFamily="34" charset="0"/>
              </a:rPr>
              <a:t>Your use of quotations</a:t>
            </a:r>
          </a:p>
          <a:p>
            <a:pPr marL="342900" indent="-342900">
              <a:buFont typeface="Wingdings" panose="05000000000000000000" pitchFamily="2" charset="2"/>
              <a:buChar char="ü"/>
            </a:pPr>
            <a:r>
              <a:rPr lang="en-GB" sz="2400" dirty="0">
                <a:latin typeface="Calibri" panose="020F0502020204030204" pitchFamily="34" charset="0"/>
                <a:cs typeface="Calibri" panose="020F0502020204030204" pitchFamily="34" charset="0"/>
              </a:rPr>
              <a:t>Your comment on the effects on the reader</a:t>
            </a:r>
          </a:p>
          <a:p>
            <a:pPr marL="342900" indent="-342900">
              <a:buFont typeface="Wingdings" panose="05000000000000000000" pitchFamily="2" charset="2"/>
              <a:buChar char="ü"/>
            </a:pPr>
            <a:r>
              <a:rPr lang="en-GB" sz="2400" dirty="0">
                <a:latin typeface="Calibri" panose="020F0502020204030204" pitchFamily="34" charset="0"/>
                <a:cs typeface="Calibri" panose="020F0502020204030204" pitchFamily="34" charset="0"/>
              </a:rPr>
              <a:t>Your understanding of the methods used by the writer </a:t>
            </a:r>
          </a:p>
          <a:p>
            <a:pPr marL="342900" indent="-342900">
              <a:buFont typeface="Wingdings" panose="05000000000000000000" pitchFamily="2" charset="2"/>
              <a:buChar char="ü"/>
            </a:pPr>
            <a:r>
              <a:rPr lang="en-GB" sz="2400" dirty="0">
                <a:latin typeface="Calibri" panose="020F0502020204030204" pitchFamily="34" charset="0"/>
                <a:cs typeface="Calibri" panose="020F0502020204030204" pitchFamily="34" charset="0"/>
              </a:rPr>
              <a:t>Your response to the statement</a:t>
            </a:r>
          </a:p>
        </p:txBody>
      </p:sp>
      <p:pic>
        <p:nvPicPr>
          <p:cNvPr id="13" name="Picture 12" descr="Icon&#10;&#10;Description automatically generated">
            <a:extLst>
              <a:ext uri="{FF2B5EF4-FFF2-40B4-BE49-F238E27FC236}">
                <a16:creationId xmlns:a16="http://schemas.microsoft.com/office/drawing/2014/main" id="{A0ECECFC-8A04-4CC7-8276-487803CB316A}"/>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982" t="6495" r="8185" b="6045"/>
          <a:stretch/>
        </p:blipFill>
        <p:spPr>
          <a:xfrm>
            <a:off x="10956508" y="83277"/>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082746389"/>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blank" preserve="1">
  <p:cSld name="Inform_EnglishP2Q1">
    <p:bg>
      <p:bgPr>
        <a:solidFill>
          <a:srgbClr val="AE579D">
            <a:alpha val="36000"/>
          </a:srgbClr>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AF4069F-5632-40B3-B793-F7BFDC6FCA5A}"/>
              </a:ext>
            </a:extLst>
          </p:cNvPr>
          <p:cNvSpPr/>
          <p:nvPr userDrawn="1"/>
        </p:nvSpPr>
        <p:spPr>
          <a:xfrm>
            <a:off x="0" y="0"/>
            <a:ext cx="12192001" cy="1309555"/>
          </a:xfrm>
          <a:prstGeom prst="rect">
            <a:avLst/>
          </a:prstGeom>
          <a:solidFill>
            <a:srgbClr val="AE579D"/>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dirty="0">
              <a:ln>
                <a:noFill/>
              </a:ln>
              <a:solidFill>
                <a:srgbClr val="0C0D0D"/>
              </a:solidFill>
              <a:effectLst/>
              <a:uFillTx/>
              <a:latin typeface="+mn-lt"/>
              <a:ea typeface="+mn-ea"/>
              <a:cs typeface="+mn-cs"/>
              <a:sym typeface="Gill Sans"/>
            </a:endParaRPr>
          </a:p>
        </p:txBody>
      </p:sp>
      <p:sp>
        <p:nvSpPr>
          <p:cNvPr id="15" name="Title 1">
            <a:extLst>
              <a:ext uri="{FF2B5EF4-FFF2-40B4-BE49-F238E27FC236}">
                <a16:creationId xmlns:a16="http://schemas.microsoft.com/office/drawing/2014/main" id="{1BEC2A06-C979-41BB-AD4A-27C9FF34639C}"/>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INFORM</a:t>
            </a:r>
            <a:r>
              <a:rPr lang="en-US" sz="2800" cap="none" dirty="0">
                <a:solidFill>
                  <a:srgbClr val="FFFFFF"/>
                </a:solidFill>
              </a:rPr>
              <a:t> </a:t>
            </a:r>
            <a:r>
              <a:rPr lang="en-US" sz="2800" b="0" cap="none" dirty="0">
                <a:solidFill>
                  <a:srgbClr val="FFFFFF"/>
                </a:solidFill>
              </a:rPr>
              <a:t>– provide new information</a:t>
            </a:r>
          </a:p>
        </p:txBody>
      </p:sp>
      <p:sp>
        <p:nvSpPr>
          <p:cNvPr id="2" name="TextBox 1">
            <a:extLst>
              <a:ext uri="{FF2B5EF4-FFF2-40B4-BE49-F238E27FC236}">
                <a16:creationId xmlns:a16="http://schemas.microsoft.com/office/drawing/2014/main" id="{BABB447B-DCED-4AAC-B504-3A0DD333B39A}"/>
              </a:ext>
            </a:extLst>
          </p:cNvPr>
          <p:cNvSpPr txBox="1"/>
          <p:nvPr userDrawn="1"/>
        </p:nvSpPr>
        <p:spPr>
          <a:xfrm>
            <a:off x="212271" y="1501554"/>
            <a:ext cx="8874580" cy="4370427"/>
          </a:xfrm>
          <a:prstGeom prst="rect">
            <a:avLst/>
          </a:prstGeom>
          <a:noFill/>
        </p:spPr>
        <p:txBody>
          <a:bodyPr wrap="square" rtlCol="0">
            <a:spAutoFit/>
          </a:bodyPr>
          <a:lstStyle/>
          <a:p>
            <a:r>
              <a:rPr lang="en-GB" sz="5400" dirty="0"/>
              <a:t>Paper 2 Question 1</a:t>
            </a:r>
          </a:p>
          <a:p>
            <a:pPr marL="0" indent="0">
              <a:buFont typeface="Arial" panose="020B0604020202020204" pitchFamily="34" charset="0"/>
              <a:buNone/>
            </a:pPr>
            <a:r>
              <a:rPr lang="en-GB" sz="2800" b="1" dirty="0">
                <a:latin typeface="+mn-lt"/>
              </a:rPr>
              <a:t>What do you need to remember about this question in the exam?</a:t>
            </a:r>
          </a:p>
          <a:p>
            <a:pPr marL="514350" indent="-514350">
              <a:buFont typeface="Arial" panose="020B0604020202020204" pitchFamily="34" charset="0"/>
              <a:buChar char="•"/>
            </a:pPr>
            <a:r>
              <a:rPr lang="en-GB" sz="2800" dirty="0">
                <a:latin typeface="+mn-lt"/>
              </a:rPr>
              <a:t>Underline key words in the question</a:t>
            </a:r>
          </a:p>
          <a:p>
            <a:pPr marL="514350" indent="-514350">
              <a:buFont typeface="Arial" panose="020B0604020202020204" pitchFamily="34" charset="0"/>
              <a:buChar char="•"/>
            </a:pPr>
            <a:r>
              <a:rPr lang="en-GB" sz="2800" dirty="0">
                <a:latin typeface="+mn-lt"/>
              </a:rPr>
              <a:t>Draw a box or {} around the lines specified</a:t>
            </a:r>
          </a:p>
          <a:p>
            <a:pPr marL="514350" indent="-514350">
              <a:buFont typeface="Arial" panose="020B0604020202020204" pitchFamily="34" charset="0"/>
              <a:buChar char="•"/>
            </a:pPr>
            <a:r>
              <a:rPr lang="en-GB" sz="2800" dirty="0">
                <a:latin typeface="+mn-lt"/>
              </a:rPr>
              <a:t>Spend 4 minutes on this question</a:t>
            </a:r>
          </a:p>
          <a:p>
            <a:pPr marL="514350" indent="-514350">
              <a:buFont typeface="Arial" panose="020B0604020202020204" pitchFamily="34" charset="0"/>
              <a:buChar char="•"/>
            </a:pPr>
            <a:r>
              <a:rPr lang="en-GB" sz="2800" dirty="0">
                <a:latin typeface="+mn-lt"/>
              </a:rPr>
              <a:t>You will be given 8 statements</a:t>
            </a:r>
          </a:p>
          <a:p>
            <a:pPr marL="514350" indent="-514350">
              <a:buFont typeface="Arial" panose="020B0604020202020204" pitchFamily="34" charset="0"/>
              <a:buChar char="•"/>
            </a:pPr>
            <a:r>
              <a:rPr lang="en-GB" sz="2800" dirty="0">
                <a:latin typeface="+mn-lt"/>
              </a:rPr>
              <a:t>You need to shade the boxes of the 4 TRUE statements</a:t>
            </a:r>
          </a:p>
          <a:p>
            <a:endParaRPr lang="en-GB" sz="2800" dirty="0">
              <a:latin typeface="+mn-lt"/>
            </a:endParaRPr>
          </a:p>
        </p:txBody>
      </p:sp>
      <p:sp>
        <p:nvSpPr>
          <p:cNvPr id="23" name="TextBox 22">
            <a:extLst>
              <a:ext uri="{FF2B5EF4-FFF2-40B4-BE49-F238E27FC236}">
                <a16:creationId xmlns:a16="http://schemas.microsoft.com/office/drawing/2014/main" id="{FEB4A3CA-99F4-489F-903E-01A5D5860370}"/>
              </a:ext>
            </a:extLst>
          </p:cNvPr>
          <p:cNvSpPr txBox="1"/>
          <p:nvPr userDrawn="1"/>
        </p:nvSpPr>
        <p:spPr>
          <a:xfrm>
            <a:off x="9086850" y="1397642"/>
            <a:ext cx="3076073" cy="3046988"/>
          </a:xfrm>
          <a:prstGeom prst="rect">
            <a:avLst/>
          </a:prstGeom>
          <a:noFill/>
        </p:spPr>
        <p:style>
          <a:lnRef idx="2">
            <a:schemeClr val="dk1"/>
          </a:lnRef>
          <a:fillRef idx="1">
            <a:schemeClr val="lt1"/>
          </a:fillRef>
          <a:effectRef idx="0">
            <a:schemeClr val="dk1"/>
          </a:effectRef>
          <a:fontRef idx="minor">
            <a:schemeClr val="dk1"/>
          </a:fontRef>
        </p:style>
        <p:txBody>
          <a:bodyPr wrap="square">
            <a:spAutoFit/>
          </a:bodyPr>
          <a:lstStyle/>
          <a:p>
            <a:pPr algn="ctr"/>
            <a:r>
              <a:rPr lang="en-GB" sz="2400" b="1" u="none" dirty="0">
                <a:latin typeface="Calibri" panose="020F0502020204030204" pitchFamily="34" charset="0"/>
                <a:cs typeface="Calibri" panose="020F0502020204030204" pitchFamily="34" charset="0"/>
              </a:rPr>
              <a:t>What does the mark scheme assess you on?</a:t>
            </a:r>
          </a:p>
          <a:p>
            <a:pPr marL="342900" indent="-342900">
              <a:buFont typeface="Wingdings" panose="05000000000000000000" pitchFamily="2" charset="2"/>
              <a:buChar char="ü"/>
            </a:pPr>
            <a:r>
              <a:rPr lang="en-GB" sz="2400" dirty="0">
                <a:latin typeface="Calibri" panose="020F0502020204030204" pitchFamily="34" charset="0"/>
                <a:cs typeface="Calibri" panose="020F0502020204030204" pitchFamily="34" charset="0"/>
              </a:rPr>
              <a:t>Your reading of the specified section of the extract</a:t>
            </a:r>
          </a:p>
          <a:p>
            <a:pPr marL="342900" indent="-342900">
              <a:buFont typeface="Wingdings" panose="05000000000000000000" pitchFamily="2" charset="2"/>
              <a:buChar char="ü"/>
            </a:pPr>
            <a:r>
              <a:rPr lang="en-GB" sz="2400" dirty="0">
                <a:latin typeface="Calibri" panose="020F0502020204030204" pitchFamily="34" charset="0"/>
                <a:cs typeface="Calibri" panose="020F0502020204030204" pitchFamily="34" charset="0"/>
              </a:rPr>
              <a:t>You shading in the four boxes correctly!</a:t>
            </a:r>
          </a:p>
        </p:txBody>
      </p:sp>
      <p:pic>
        <p:nvPicPr>
          <p:cNvPr id="13" name="Picture 12" descr="Icon&#10;&#10;Description automatically generated">
            <a:extLst>
              <a:ext uri="{FF2B5EF4-FFF2-40B4-BE49-F238E27FC236}">
                <a16:creationId xmlns:a16="http://schemas.microsoft.com/office/drawing/2014/main" id="{68AA3581-FBA0-46A3-93CA-37078078A10B}"/>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982" t="6495" r="8185" b="6045"/>
          <a:stretch/>
        </p:blipFill>
        <p:spPr>
          <a:xfrm>
            <a:off x="10956508" y="83277"/>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081378016"/>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blank" preserve="1">
  <p:cSld name="Inform_EnglishP2Q2">
    <p:bg>
      <p:bgPr>
        <a:solidFill>
          <a:srgbClr val="AE579D">
            <a:alpha val="36000"/>
          </a:srgbClr>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AF4069F-5632-40B3-B793-F7BFDC6FCA5A}"/>
              </a:ext>
            </a:extLst>
          </p:cNvPr>
          <p:cNvSpPr/>
          <p:nvPr userDrawn="1"/>
        </p:nvSpPr>
        <p:spPr>
          <a:xfrm>
            <a:off x="0" y="0"/>
            <a:ext cx="12192001" cy="1309555"/>
          </a:xfrm>
          <a:prstGeom prst="rect">
            <a:avLst/>
          </a:prstGeom>
          <a:solidFill>
            <a:srgbClr val="AE579D"/>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dirty="0">
              <a:ln>
                <a:noFill/>
              </a:ln>
              <a:solidFill>
                <a:srgbClr val="0C0D0D"/>
              </a:solidFill>
              <a:effectLst/>
              <a:uFillTx/>
              <a:latin typeface="+mn-lt"/>
              <a:ea typeface="+mn-ea"/>
              <a:cs typeface="+mn-cs"/>
              <a:sym typeface="Gill Sans"/>
            </a:endParaRPr>
          </a:p>
        </p:txBody>
      </p:sp>
      <p:sp>
        <p:nvSpPr>
          <p:cNvPr id="15" name="Title 1">
            <a:extLst>
              <a:ext uri="{FF2B5EF4-FFF2-40B4-BE49-F238E27FC236}">
                <a16:creationId xmlns:a16="http://schemas.microsoft.com/office/drawing/2014/main" id="{1BEC2A06-C979-41BB-AD4A-27C9FF34639C}"/>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INFORM</a:t>
            </a:r>
            <a:r>
              <a:rPr lang="en-US" sz="2800" cap="none" dirty="0">
                <a:solidFill>
                  <a:srgbClr val="FFFFFF"/>
                </a:solidFill>
              </a:rPr>
              <a:t> </a:t>
            </a:r>
            <a:r>
              <a:rPr lang="en-US" sz="2800" b="0" cap="none" dirty="0">
                <a:solidFill>
                  <a:srgbClr val="FFFFFF"/>
                </a:solidFill>
              </a:rPr>
              <a:t>– provide new information</a:t>
            </a:r>
          </a:p>
        </p:txBody>
      </p:sp>
      <p:sp>
        <p:nvSpPr>
          <p:cNvPr id="2" name="TextBox 1">
            <a:extLst>
              <a:ext uri="{FF2B5EF4-FFF2-40B4-BE49-F238E27FC236}">
                <a16:creationId xmlns:a16="http://schemas.microsoft.com/office/drawing/2014/main" id="{BABB447B-DCED-4AAC-B504-3A0DD333B39A}"/>
              </a:ext>
            </a:extLst>
          </p:cNvPr>
          <p:cNvSpPr txBox="1"/>
          <p:nvPr userDrawn="1"/>
        </p:nvSpPr>
        <p:spPr>
          <a:xfrm>
            <a:off x="212271" y="1501554"/>
            <a:ext cx="8874580" cy="4370427"/>
          </a:xfrm>
          <a:prstGeom prst="rect">
            <a:avLst/>
          </a:prstGeom>
          <a:noFill/>
        </p:spPr>
        <p:txBody>
          <a:bodyPr wrap="square" rtlCol="0">
            <a:spAutoFit/>
          </a:bodyPr>
          <a:lstStyle/>
          <a:p>
            <a:r>
              <a:rPr lang="en-GB" sz="5400" dirty="0"/>
              <a:t>Paper 2 Question 2</a:t>
            </a:r>
          </a:p>
          <a:p>
            <a:pPr marL="0" indent="0">
              <a:buFont typeface="Arial" panose="020B0604020202020204" pitchFamily="34" charset="0"/>
              <a:buNone/>
            </a:pPr>
            <a:r>
              <a:rPr lang="en-GB" sz="2800" b="1" dirty="0">
                <a:latin typeface="+mn-lt"/>
              </a:rPr>
              <a:t>What do you need to remember about this question in the exam?</a:t>
            </a:r>
          </a:p>
          <a:p>
            <a:pPr marL="514350" indent="-514350">
              <a:buFont typeface="Arial" panose="020B0604020202020204" pitchFamily="34" charset="0"/>
              <a:buChar char="•"/>
            </a:pPr>
            <a:r>
              <a:rPr lang="en-GB" sz="2800" dirty="0">
                <a:latin typeface="+mn-lt"/>
              </a:rPr>
              <a:t>Underline key words in the question</a:t>
            </a:r>
          </a:p>
          <a:p>
            <a:pPr marL="514350" indent="-514350">
              <a:buFont typeface="Arial" panose="020B0604020202020204" pitchFamily="34" charset="0"/>
              <a:buChar char="•"/>
            </a:pPr>
            <a:r>
              <a:rPr lang="en-GB" sz="2800" dirty="0">
                <a:latin typeface="+mn-lt"/>
              </a:rPr>
              <a:t>You spend 9 minutes on this question</a:t>
            </a:r>
          </a:p>
          <a:p>
            <a:pPr marL="514350" indent="-514350">
              <a:buFont typeface="Arial" panose="020B0604020202020204" pitchFamily="34" charset="0"/>
              <a:buChar char="•"/>
            </a:pPr>
            <a:r>
              <a:rPr lang="en-GB" sz="2800" dirty="0">
                <a:latin typeface="+mn-lt"/>
              </a:rPr>
              <a:t>This is your summary question</a:t>
            </a:r>
          </a:p>
          <a:p>
            <a:pPr marL="514350" indent="-514350">
              <a:buFont typeface="Arial" panose="020B0604020202020204" pitchFamily="34" charset="0"/>
              <a:buChar char="•"/>
            </a:pPr>
            <a:r>
              <a:rPr lang="en-GB" sz="2800" dirty="0">
                <a:latin typeface="+mn-lt"/>
              </a:rPr>
              <a:t>You need to make inferences (read between the lines)</a:t>
            </a:r>
          </a:p>
          <a:p>
            <a:pPr marL="514350" indent="-514350">
              <a:buFont typeface="Arial" panose="020B0604020202020204" pitchFamily="34" charset="0"/>
              <a:buChar char="•"/>
            </a:pPr>
            <a:r>
              <a:rPr lang="en-GB" sz="2800" dirty="0">
                <a:latin typeface="+mn-lt"/>
              </a:rPr>
              <a:t>Write in SQI paragraphs</a:t>
            </a:r>
          </a:p>
          <a:p>
            <a:endParaRPr lang="en-GB" sz="2800" dirty="0">
              <a:latin typeface="+mn-lt"/>
            </a:endParaRPr>
          </a:p>
        </p:txBody>
      </p:sp>
      <p:sp>
        <p:nvSpPr>
          <p:cNvPr id="23" name="TextBox 22">
            <a:extLst>
              <a:ext uri="{FF2B5EF4-FFF2-40B4-BE49-F238E27FC236}">
                <a16:creationId xmlns:a16="http://schemas.microsoft.com/office/drawing/2014/main" id="{FEB4A3CA-99F4-489F-903E-01A5D5860370}"/>
              </a:ext>
            </a:extLst>
          </p:cNvPr>
          <p:cNvSpPr txBox="1"/>
          <p:nvPr userDrawn="1"/>
        </p:nvSpPr>
        <p:spPr>
          <a:xfrm>
            <a:off x="9086850" y="1397642"/>
            <a:ext cx="3076073" cy="4893647"/>
          </a:xfrm>
          <a:prstGeom prst="rect">
            <a:avLst/>
          </a:prstGeom>
          <a:noFill/>
        </p:spPr>
        <p:style>
          <a:lnRef idx="2">
            <a:schemeClr val="dk1"/>
          </a:lnRef>
          <a:fillRef idx="1">
            <a:schemeClr val="lt1"/>
          </a:fillRef>
          <a:effectRef idx="0">
            <a:schemeClr val="dk1"/>
          </a:effectRef>
          <a:fontRef idx="minor">
            <a:schemeClr val="dk1"/>
          </a:fontRef>
        </p:style>
        <p:txBody>
          <a:bodyPr wrap="square">
            <a:spAutoFit/>
          </a:bodyPr>
          <a:lstStyle/>
          <a:p>
            <a:pPr algn="ctr"/>
            <a:r>
              <a:rPr lang="en-GB" sz="2400" b="1" u="none" dirty="0">
                <a:latin typeface="Calibri" panose="020F0502020204030204" pitchFamily="34" charset="0"/>
                <a:cs typeface="Calibri" panose="020F0502020204030204" pitchFamily="34" charset="0"/>
              </a:rPr>
              <a:t>What does the mark scheme assess you on?</a:t>
            </a:r>
          </a:p>
          <a:p>
            <a:pPr marL="342900" indent="-342900">
              <a:buFont typeface="Wingdings" panose="05000000000000000000" pitchFamily="2" charset="2"/>
              <a:buChar char="ü"/>
            </a:pPr>
            <a:r>
              <a:rPr lang="en-GB" sz="2400" dirty="0">
                <a:latin typeface="Calibri" panose="020F0502020204030204" pitchFamily="34" charset="0"/>
                <a:cs typeface="Calibri" panose="020F0502020204030204" pitchFamily="34" charset="0"/>
              </a:rPr>
              <a:t>Making comparative statements that show an understanding of what you’ve read</a:t>
            </a:r>
          </a:p>
          <a:p>
            <a:pPr marL="342900" indent="-342900">
              <a:buFont typeface="Wingdings" panose="05000000000000000000" pitchFamily="2" charset="2"/>
              <a:buChar char="ü"/>
            </a:pPr>
            <a:r>
              <a:rPr lang="en-GB" sz="2400" dirty="0">
                <a:latin typeface="Calibri" panose="020F0502020204030204" pitchFamily="34" charset="0"/>
                <a:cs typeface="Calibri" panose="020F0502020204030204" pitchFamily="34" charset="0"/>
              </a:rPr>
              <a:t>Using accurate and relevant quotations</a:t>
            </a:r>
          </a:p>
          <a:p>
            <a:pPr marL="342900" indent="-342900">
              <a:buFont typeface="Wingdings" panose="05000000000000000000" pitchFamily="2" charset="2"/>
              <a:buChar char="ü"/>
            </a:pPr>
            <a:r>
              <a:rPr lang="en-GB" sz="2400" dirty="0">
                <a:latin typeface="Calibri" panose="020F0502020204030204" pitchFamily="34" charset="0"/>
                <a:cs typeface="Calibri" panose="020F0502020204030204" pitchFamily="34" charset="0"/>
              </a:rPr>
              <a:t>Making clear inferences from both texts</a:t>
            </a:r>
          </a:p>
        </p:txBody>
      </p:sp>
      <p:pic>
        <p:nvPicPr>
          <p:cNvPr id="13" name="Picture 12" descr="Icon&#10;&#10;Description automatically generated">
            <a:extLst>
              <a:ext uri="{FF2B5EF4-FFF2-40B4-BE49-F238E27FC236}">
                <a16:creationId xmlns:a16="http://schemas.microsoft.com/office/drawing/2014/main" id="{ABA8F6F0-056F-4553-9E8E-8F524FF7B2EF}"/>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982" t="6495" r="8185" b="6045"/>
          <a:stretch/>
        </p:blipFill>
        <p:spPr>
          <a:xfrm>
            <a:off x="10956508" y="83277"/>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38924580"/>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blank" preserve="1">
  <p:cSld name="Inform_EnglishP2Q3">
    <p:bg>
      <p:bgPr>
        <a:solidFill>
          <a:srgbClr val="AE579D">
            <a:alpha val="36000"/>
          </a:srgbClr>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AF4069F-5632-40B3-B793-F7BFDC6FCA5A}"/>
              </a:ext>
            </a:extLst>
          </p:cNvPr>
          <p:cNvSpPr/>
          <p:nvPr userDrawn="1"/>
        </p:nvSpPr>
        <p:spPr>
          <a:xfrm>
            <a:off x="0" y="0"/>
            <a:ext cx="12192001" cy="1309555"/>
          </a:xfrm>
          <a:prstGeom prst="rect">
            <a:avLst/>
          </a:prstGeom>
          <a:solidFill>
            <a:srgbClr val="AE579D"/>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dirty="0">
              <a:ln>
                <a:noFill/>
              </a:ln>
              <a:solidFill>
                <a:srgbClr val="0C0D0D"/>
              </a:solidFill>
              <a:effectLst/>
              <a:uFillTx/>
              <a:latin typeface="+mn-lt"/>
              <a:ea typeface="+mn-ea"/>
              <a:cs typeface="+mn-cs"/>
              <a:sym typeface="Gill Sans"/>
            </a:endParaRPr>
          </a:p>
        </p:txBody>
      </p:sp>
      <p:sp>
        <p:nvSpPr>
          <p:cNvPr id="15" name="Title 1">
            <a:extLst>
              <a:ext uri="{FF2B5EF4-FFF2-40B4-BE49-F238E27FC236}">
                <a16:creationId xmlns:a16="http://schemas.microsoft.com/office/drawing/2014/main" id="{1BEC2A06-C979-41BB-AD4A-27C9FF34639C}"/>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INFORM</a:t>
            </a:r>
            <a:r>
              <a:rPr lang="en-US" sz="2800" cap="none" dirty="0">
                <a:solidFill>
                  <a:srgbClr val="FFFFFF"/>
                </a:solidFill>
              </a:rPr>
              <a:t> </a:t>
            </a:r>
            <a:r>
              <a:rPr lang="en-US" sz="2800" b="0" cap="none" dirty="0">
                <a:solidFill>
                  <a:srgbClr val="FFFFFF"/>
                </a:solidFill>
              </a:rPr>
              <a:t>– provide new information</a:t>
            </a:r>
          </a:p>
        </p:txBody>
      </p:sp>
      <p:sp>
        <p:nvSpPr>
          <p:cNvPr id="2" name="TextBox 1">
            <a:extLst>
              <a:ext uri="{FF2B5EF4-FFF2-40B4-BE49-F238E27FC236}">
                <a16:creationId xmlns:a16="http://schemas.microsoft.com/office/drawing/2014/main" id="{BABB447B-DCED-4AAC-B504-3A0DD333B39A}"/>
              </a:ext>
            </a:extLst>
          </p:cNvPr>
          <p:cNvSpPr txBox="1"/>
          <p:nvPr userDrawn="1"/>
        </p:nvSpPr>
        <p:spPr>
          <a:xfrm>
            <a:off x="212271" y="1501554"/>
            <a:ext cx="8874580" cy="5663089"/>
          </a:xfrm>
          <a:prstGeom prst="rect">
            <a:avLst/>
          </a:prstGeom>
          <a:noFill/>
        </p:spPr>
        <p:txBody>
          <a:bodyPr wrap="square" rtlCol="0">
            <a:spAutoFit/>
          </a:bodyPr>
          <a:lstStyle/>
          <a:p>
            <a:r>
              <a:rPr lang="en-GB" sz="5400" dirty="0"/>
              <a:t>Paper 2 Question 3</a:t>
            </a:r>
          </a:p>
          <a:p>
            <a:pPr marL="0" indent="0">
              <a:buFont typeface="Arial" panose="020B0604020202020204" pitchFamily="34" charset="0"/>
              <a:buNone/>
            </a:pPr>
            <a:r>
              <a:rPr lang="en-GB" sz="2800" b="1" dirty="0">
                <a:latin typeface="+mn-lt"/>
              </a:rPr>
              <a:t>What do you need to remember about this question in the exam?</a:t>
            </a:r>
          </a:p>
          <a:p>
            <a:pPr marL="514350" indent="-514350">
              <a:buFont typeface="Arial" panose="020B0604020202020204" pitchFamily="34" charset="0"/>
              <a:buChar char="•"/>
            </a:pPr>
            <a:r>
              <a:rPr lang="en-GB" sz="2800" dirty="0">
                <a:latin typeface="+mn-lt"/>
              </a:rPr>
              <a:t>Underline key words in the question</a:t>
            </a:r>
          </a:p>
          <a:p>
            <a:pPr marL="514350" indent="-514350">
              <a:buFont typeface="Arial" panose="020B0604020202020204" pitchFamily="34" charset="0"/>
              <a:buChar char="•"/>
            </a:pPr>
            <a:r>
              <a:rPr lang="en-GB" sz="2800" dirty="0">
                <a:latin typeface="+mn-lt"/>
              </a:rPr>
              <a:t>Spend 14 minutes on this question</a:t>
            </a:r>
          </a:p>
          <a:p>
            <a:pPr marL="514350" indent="-514350">
              <a:buFont typeface="Arial" panose="020B0604020202020204" pitchFamily="34" charset="0"/>
              <a:buChar char="•"/>
            </a:pPr>
            <a:r>
              <a:rPr lang="en-GB" sz="2800" dirty="0">
                <a:latin typeface="+mn-lt"/>
              </a:rPr>
              <a:t>This is your LANGUAGE question on Paper 2 – similar to P1 Q2</a:t>
            </a:r>
          </a:p>
          <a:p>
            <a:pPr marL="514350" indent="-514350">
              <a:buFont typeface="Arial" panose="020B0604020202020204" pitchFamily="34" charset="0"/>
              <a:buChar char="•"/>
            </a:pPr>
            <a:r>
              <a:rPr lang="en-GB" sz="2800" dirty="0">
                <a:latin typeface="+mn-lt"/>
              </a:rPr>
              <a:t>Write GOMASSIVE and AFORRESTY at the top of this question</a:t>
            </a:r>
          </a:p>
          <a:p>
            <a:pPr marL="514350" indent="-514350">
              <a:buFont typeface="Arial" panose="020B0604020202020204" pitchFamily="34" charset="0"/>
              <a:buChar char="•"/>
            </a:pPr>
            <a:r>
              <a:rPr lang="en-GB" sz="2800" dirty="0">
                <a:latin typeface="+mn-lt"/>
              </a:rPr>
              <a:t>Make sure you comment on the effects of language </a:t>
            </a:r>
          </a:p>
          <a:p>
            <a:pPr marL="514350" indent="-514350">
              <a:buFont typeface="Arial" panose="020B0604020202020204" pitchFamily="34" charset="0"/>
              <a:buChar char="•"/>
            </a:pPr>
            <a:r>
              <a:rPr lang="en-GB" sz="2800" dirty="0">
                <a:latin typeface="+mn-lt"/>
              </a:rPr>
              <a:t>Write in PEA paragraphs</a:t>
            </a:r>
          </a:p>
          <a:p>
            <a:endParaRPr lang="en-GB" sz="2800" dirty="0">
              <a:latin typeface="+mn-lt"/>
            </a:endParaRPr>
          </a:p>
        </p:txBody>
      </p:sp>
      <p:sp>
        <p:nvSpPr>
          <p:cNvPr id="23" name="TextBox 22">
            <a:extLst>
              <a:ext uri="{FF2B5EF4-FFF2-40B4-BE49-F238E27FC236}">
                <a16:creationId xmlns:a16="http://schemas.microsoft.com/office/drawing/2014/main" id="{FEB4A3CA-99F4-489F-903E-01A5D5860370}"/>
              </a:ext>
            </a:extLst>
          </p:cNvPr>
          <p:cNvSpPr txBox="1"/>
          <p:nvPr userDrawn="1"/>
        </p:nvSpPr>
        <p:spPr>
          <a:xfrm>
            <a:off x="9086850" y="1397642"/>
            <a:ext cx="3076073" cy="4893647"/>
          </a:xfrm>
          <a:prstGeom prst="rect">
            <a:avLst/>
          </a:prstGeom>
          <a:noFill/>
        </p:spPr>
        <p:style>
          <a:lnRef idx="2">
            <a:schemeClr val="dk1"/>
          </a:lnRef>
          <a:fillRef idx="1">
            <a:schemeClr val="lt1"/>
          </a:fillRef>
          <a:effectRef idx="0">
            <a:schemeClr val="dk1"/>
          </a:effectRef>
          <a:fontRef idx="minor">
            <a:schemeClr val="dk1"/>
          </a:fontRef>
        </p:style>
        <p:txBody>
          <a:bodyPr wrap="square">
            <a:spAutoFit/>
          </a:bodyPr>
          <a:lstStyle/>
          <a:p>
            <a:pPr algn="ctr"/>
            <a:r>
              <a:rPr lang="en-GB" sz="2400" b="1" u="none" dirty="0">
                <a:latin typeface="Calibri" panose="020F0502020204030204" pitchFamily="34" charset="0"/>
                <a:cs typeface="Calibri" panose="020F0502020204030204" pitchFamily="34" charset="0"/>
              </a:rPr>
              <a:t>What does the mark scheme assess you on?</a:t>
            </a:r>
          </a:p>
          <a:p>
            <a:pPr marL="342900" indent="-342900">
              <a:buFont typeface="Wingdings" panose="05000000000000000000" pitchFamily="2" charset="2"/>
              <a:buChar char="ü"/>
            </a:pPr>
            <a:r>
              <a:rPr lang="en-GB" sz="2400" dirty="0">
                <a:latin typeface="Calibri" panose="020F0502020204030204" pitchFamily="34" charset="0"/>
                <a:cs typeface="Calibri" panose="020F0502020204030204" pitchFamily="34" charset="0"/>
              </a:rPr>
              <a:t>Your use of subject terminology</a:t>
            </a:r>
          </a:p>
          <a:p>
            <a:pPr marL="342900" indent="-342900">
              <a:buFont typeface="Wingdings" panose="05000000000000000000" pitchFamily="2" charset="2"/>
              <a:buChar char="ü"/>
            </a:pPr>
            <a:r>
              <a:rPr lang="en-GB" sz="2400" dirty="0">
                <a:latin typeface="Calibri" panose="020F0502020204030204" pitchFamily="34" charset="0"/>
                <a:cs typeface="Calibri" panose="020F0502020204030204" pitchFamily="34" charset="0"/>
              </a:rPr>
              <a:t>Your use of quotations</a:t>
            </a:r>
          </a:p>
          <a:p>
            <a:pPr marL="342900" indent="-342900">
              <a:buFont typeface="Wingdings" panose="05000000000000000000" pitchFamily="2" charset="2"/>
              <a:buChar char="ü"/>
            </a:pPr>
            <a:r>
              <a:rPr lang="en-GB" sz="2400" dirty="0">
                <a:latin typeface="Calibri" panose="020F0502020204030204" pitchFamily="34" charset="0"/>
                <a:cs typeface="Calibri" panose="020F0502020204030204" pitchFamily="34" charset="0"/>
              </a:rPr>
              <a:t>Your focus on language and on the question</a:t>
            </a:r>
          </a:p>
          <a:p>
            <a:pPr marL="342900" indent="-342900">
              <a:buFont typeface="Wingdings" panose="05000000000000000000" pitchFamily="2" charset="2"/>
              <a:buChar char="ü"/>
            </a:pPr>
            <a:r>
              <a:rPr lang="en-GB" sz="2400" dirty="0">
                <a:latin typeface="Calibri" panose="020F0502020204030204" pitchFamily="34" charset="0"/>
                <a:cs typeface="Calibri" panose="020F0502020204030204" pitchFamily="34" charset="0"/>
              </a:rPr>
              <a:t>Your comments on the effects of language</a:t>
            </a:r>
          </a:p>
        </p:txBody>
      </p:sp>
      <p:pic>
        <p:nvPicPr>
          <p:cNvPr id="13" name="Picture 12" descr="Icon&#10;&#10;Description automatically generated">
            <a:extLst>
              <a:ext uri="{FF2B5EF4-FFF2-40B4-BE49-F238E27FC236}">
                <a16:creationId xmlns:a16="http://schemas.microsoft.com/office/drawing/2014/main" id="{5F1D00CA-6C5A-4279-92AB-2AA72B036707}"/>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982" t="6495" r="8185" b="6045"/>
          <a:stretch/>
        </p:blipFill>
        <p:spPr>
          <a:xfrm>
            <a:off x="10956508" y="83277"/>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119825105"/>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blank" preserve="1">
  <p:cSld name="Inform_EnglishP2Q4">
    <p:bg>
      <p:bgPr>
        <a:solidFill>
          <a:srgbClr val="AE579D">
            <a:alpha val="36000"/>
          </a:srgbClr>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AF4069F-5632-40B3-B793-F7BFDC6FCA5A}"/>
              </a:ext>
            </a:extLst>
          </p:cNvPr>
          <p:cNvSpPr/>
          <p:nvPr userDrawn="1"/>
        </p:nvSpPr>
        <p:spPr>
          <a:xfrm>
            <a:off x="0" y="0"/>
            <a:ext cx="12192001" cy="1309555"/>
          </a:xfrm>
          <a:prstGeom prst="rect">
            <a:avLst/>
          </a:prstGeom>
          <a:solidFill>
            <a:srgbClr val="AE579D"/>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dirty="0">
              <a:ln>
                <a:noFill/>
              </a:ln>
              <a:solidFill>
                <a:srgbClr val="0C0D0D"/>
              </a:solidFill>
              <a:effectLst/>
              <a:uFillTx/>
              <a:latin typeface="+mn-lt"/>
              <a:ea typeface="+mn-ea"/>
              <a:cs typeface="+mn-cs"/>
              <a:sym typeface="Gill Sans"/>
            </a:endParaRPr>
          </a:p>
        </p:txBody>
      </p:sp>
      <p:sp>
        <p:nvSpPr>
          <p:cNvPr id="15" name="Title 1">
            <a:extLst>
              <a:ext uri="{FF2B5EF4-FFF2-40B4-BE49-F238E27FC236}">
                <a16:creationId xmlns:a16="http://schemas.microsoft.com/office/drawing/2014/main" id="{1BEC2A06-C979-41BB-AD4A-27C9FF34639C}"/>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INFORM</a:t>
            </a:r>
            <a:r>
              <a:rPr lang="en-US" sz="2800" cap="none" dirty="0">
                <a:solidFill>
                  <a:srgbClr val="FFFFFF"/>
                </a:solidFill>
              </a:rPr>
              <a:t> </a:t>
            </a:r>
            <a:r>
              <a:rPr lang="en-US" sz="2800" b="0" cap="none" dirty="0">
                <a:solidFill>
                  <a:srgbClr val="FFFFFF"/>
                </a:solidFill>
              </a:rPr>
              <a:t>– provide new information</a:t>
            </a:r>
          </a:p>
        </p:txBody>
      </p:sp>
      <p:sp>
        <p:nvSpPr>
          <p:cNvPr id="2" name="TextBox 1">
            <a:extLst>
              <a:ext uri="{FF2B5EF4-FFF2-40B4-BE49-F238E27FC236}">
                <a16:creationId xmlns:a16="http://schemas.microsoft.com/office/drawing/2014/main" id="{BABB447B-DCED-4AAC-B504-3A0DD333B39A}"/>
              </a:ext>
            </a:extLst>
          </p:cNvPr>
          <p:cNvSpPr txBox="1"/>
          <p:nvPr userDrawn="1"/>
        </p:nvSpPr>
        <p:spPr>
          <a:xfrm>
            <a:off x="212271" y="1501554"/>
            <a:ext cx="8874580" cy="5909310"/>
          </a:xfrm>
          <a:prstGeom prst="rect">
            <a:avLst/>
          </a:prstGeom>
          <a:noFill/>
        </p:spPr>
        <p:txBody>
          <a:bodyPr wrap="square" rtlCol="0">
            <a:spAutoFit/>
          </a:bodyPr>
          <a:lstStyle/>
          <a:p>
            <a:r>
              <a:rPr lang="en-GB" sz="5400" dirty="0"/>
              <a:t>Paper 2 Question 4</a:t>
            </a:r>
          </a:p>
          <a:p>
            <a:pPr marL="0" indent="0">
              <a:buFont typeface="Arial" panose="020B0604020202020204" pitchFamily="34" charset="0"/>
              <a:buNone/>
            </a:pPr>
            <a:r>
              <a:rPr lang="en-GB" sz="2800" b="1" dirty="0">
                <a:latin typeface="+mn-lt"/>
              </a:rPr>
              <a:t>What do you need to remember about this question in the exam?</a:t>
            </a:r>
          </a:p>
          <a:p>
            <a:pPr marL="514350" indent="-514350">
              <a:buFont typeface="Arial" panose="020B0604020202020204" pitchFamily="34" charset="0"/>
              <a:buChar char="•"/>
            </a:pPr>
            <a:r>
              <a:rPr lang="en-GB" sz="2400" dirty="0">
                <a:latin typeface="+mn-lt"/>
              </a:rPr>
              <a:t>You need to spend 18 minutes on this question in the exam</a:t>
            </a:r>
          </a:p>
          <a:p>
            <a:pPr marL="514350" indent="-514350">
              <a:buFont typeface="Arial" panose="020B0604020202020204" pitchFamily="34" charset="0"/>
              <a:buChar char="•"/>
            </a:pPr>
            <a:r>
              <a:rPr lang="en-GB" sz="2400" dirty="0">
                <a:latin typeface="+mn-lt"/>
              </a:rPr>
              <a:t>Make sure you plan before writing this response</a:t>
            </a:r>
          </a:p>
          <a:p>
            <a:pPr marL="514350" indent="-514350">
              <a:buFont typeface="Arial" panose="020B0604020202020204" pitchFamily="34" charset="0"/>
              <a:buChar char="•"/>
            </a:pPr>
            <a:r>
              <a:rPr lang="en-GB" sz="2400" dirty="0">
                <a:latin typeface="+mn-lt"/>
              </a:rPr>
              <a:t>Write METHODS at the top of this question to remind you to comment on methods used by both writers</a:t>
            </a:r>
          </a:p>
          <a:p>
            <a:pPr marL="514350" indent="-514350">
              <a:buFont typeface="Arial" panose="020B0604020202020204" pitchFamily="34" charset="0"/>
              <a:buChar char="•"/>
            </a:pPr>
            <a:r>
              <a:rPr lang="en-GB" sz="2400" dirty="0">
                <a:latin typeface="+mn-lt"/>
              </a:rPr>
              <a:t>You are comparing the two writers’ attitudes and perspectives, and the methods they’ve used to convey these</a:t>
            </a:r>
          </a:p>
          <a:p>
            <a:pPr marL="514350" indent="-514350">
              <a:buFont typeface="Arial" panose="020B0604020202020204" pitchFamily="34" charset="0"/>
              <a:buChar char="•"/>
            </a:pPr>
            <a:r>
              <a:rPr lang="en-GB" sz="2400" dirty="0">
                <a:latin typeface="+mn-lt"/>
              </a:rPr>
              <a:t>Methods – can be language and structure</a:t>
            </a:r>
          </a:p>
          <a:p>
            <a:pPr marL="514350" indent="-514350">
              <a:buFont typeface="Arial" panose="020B0604020202020204" pitchFamily="34" charset="0"/>
              <a:buChar char="•"/>
            </a:pPr>
            <a:r>
              <a:rPr lang="en-GB" sz="2400" dirty="0">
                <a:latin typeface="+mn-lt"/>
              </a:rPr>
              <a:t>Make sure you underline key words in the question You need to write at least three paragraphs </a:t>
            </a:r>
          </a:p>
          <a:p>
            <a:pPr marL="514350" indent="-514350">
              <a:buFont typeface="Arial" panose="020B0604020202020204" pitchFamily="34" charset="0"/>
              <a:buChar char="•"/>
            </a:pPr>
            <a:r>
              <a:rPr lang="en-GB" sz="2400" dirty="0">
                <a:latin typeface="+mn-lt"/>
              </a:rPr>
              <a:t>Use the bullet points to guide you</a:t>
            </a:r>
          </a:p>
          <a:p>
            <a:endParaRPr lang="en-GB" sz="2800" dirty="0">
              <a:latin typeface="+mn-lt"/>
            </a:endParaRPr>
          </a:p>
        </p:txBody>
      </p:sp>
      <p:sp>
        <p:nvSpPr>
          <p:cNvPr id="23" name="TextBox 22">
            <a:extLst>
              <a:ext uri="{FF2B5EF4-FFF2-40B4-BE49-F238E27FC236}">
                <a16:creationId xmlns:a16="http://schemas.microsoft.com/office/drawing/2014/main" id="{FEB4A3CA-99F4-489F-903E-01A5D5860370}"/>
              </a:ext>
            </a:extLst>
          </p:cNvPr>
          <p:cNvSpPr txBox="1"/>
          <p:nvPr userDrawn="1"/>
        </p:nvSpPr>
        <p:spPr>
          <a:xfrm>
            <a:off x="9086850" y="1397642"/>
            <a:ext cx="3076073" cy="4893647"/>
          </a:xfrm>
          <a:prstGeom prst="rect">
            <a:avLst/>
          </a:prstGeom>
          <a:noFill/>
        </p:spPr>
        <p:style>
          <a:lnRef idx="2">
            <a:schemeClr val="dk1"/>
          </a:lnRef>
          <a:fillRef idx="1">
            <a:schemeClr val="lt1"/>
          </a:fillRef>
          <a:effectRef idx="0">
            <a:schemeClr val="dk1"/>
          </a:effectRef>
          <a:fontRef idx="minor">
            <a:schemeClr val="dk1"/>
          </a:fontRef>
        </p:style>
        <p:txBody>
          <a:bodyPr wrap="square">
            <a:spAutoFit/>
          </a:bodyPr>
          <a:lstStyle/>
          <a:p>
            <a:pPr algn="ctr"/>
            <a:r>
              <a:rPr lang="en-GB" sz="2400" b="1" u="none" dirty="0">
                <a:latin typeface="Calibri" panose="020F0502020204030204" pitchFamily="34" charset="0"/>
                <a:cs typeface="Calibri" panose="020F0502020204030204" pitchFamily="34" charset="0"/>
              </a:rPr>
              <a:t>What does the mark scheme assess you on?</a:t>
            </a:r>
          </a:p>
          <a:p>
            <a:pPr marL="342900" indent="-342900">
              <a:buFont typeface="Wingdings" panose="05000000000000000000" pitchFamily="2" charset="2"/>
              <a:buChar char="ü"/>
            </a:pPr>
            <a:r>
              <a:rPr lang="en-GB" sz="2400" dirty="0">
                <a:latin typeface="Calibri" panose="020F0502020204030204" pitchFamily="34" charset="0"/>
                <a:cs typeface="Calibri" panose="020F0502020204030204" pitchFamily="34" charset="0"/>
              </a:rPr>
              <a:t>Your use of quotations</a:t>
            </a:r>
          </a:p>
          <a:p>
            <a:pPr marL="342900" indent="-342900">
              <a:buFont typeface="Wingdings" panose="05000000000000000000" pitchFamily="2" charset="2"/>
              <a:buChar char="ü"/>
            </a:pPr>
            <a:r>
              <a:rPr lang="en-GB" sz="2400" dirty="0">
                <a:latin typeface="Calibri" panose="020F0502020204030204" pitchFamily="34" charset="0"/>
                <a:cs typeface="Calibri" panose="020F0502020204030204" pitchFamily="34" charset="0"/>
              </a:rPr>
              <a:t>Your comparison of the ideas and views of the writers</a:t>
            </a:r>
          </a:p>
          <a:p>
            <a:pPr marL="342900" indent="-342900">
              <a:buFont typeface="Wingdings" panose="05000000000000000000" pitchFamily="2" charset="2"/>
              <a:buChar char="ü"/>
            </a:pPr>
            <a:r>
              <a:rPr lang="en-GB" sz="2400" dirty="0">
                <a:latin typeface="Calibri" panose="020F0502020204030204" pitchFamily="34" charset="0"/>
                <a:cs typeface="Calibri" panose="020F0502020204030204" pitchFamily="34" charset="0"/>
              </a:rPr>
              <a:t>Your understanding of both extracts</a:t>
            </a:r>
          </a:p>
          <a:p>
            <a:pPr marL="342900" indent="-342900">
              <a:buFont typeface="Wingdings" panose="05000000000000000000" pitchFamily="2" charset="2"/>
              <a:buChar char="ü"/>
            </a:pPr>
            <a:r>
              <a:rPr lang="en-GB" sz="2400" dirty="0">
                <a:latin typeface="Calibri" panose="020F0502020204030204" pitchFamily="34" charset="0"/>
                <a:cs typeface="Calibri" panose="020F0502020204030204" pitchFamily="34" charset="0"/>
              </a:rPr>
              <a:t>Your understanding of the methods used by both writers</a:t>
            </a:r>
          </a:p>
        </p:txBody>
      </p:sp>
      <p:pic>
        <p:nvPicPr>
          <p:cNvPr id="13" name="Picture 12" descr="Icon&#10;&#10;Description automatically generated">
            <a:extLst>
              <a:ext uri="{FF2B5EF4-FFF2-40B4-BE49-F238E27FC236}">
                <a16:creationId xmlns:a16="http://schemas.microsoft.com/office/drawing/2014/main" id="{1E20E472-77AB-4E72-BB6D-6EE5AF6DBD2D}"/>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982" t="6495" r="8185" b="6045"/>
          <a:stretch/>
        </p:blipFill>
        <p:spPr>
          <a:xfrm>
            <a:off x="10956508" y="83277"/>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099869987"/>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blank" preserve="1">
  <p:cSld name="Inform_C3B4ME">
    <p:bg>
      <p:bgPr>
        <a:solidFill>
          <a:srgbClr val="AE579D">
            <a:alpha val="36000"/>
          </a:srgbClr>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AF4069F-5632-40B3-B793-F7BFDC6FCA5A}"/>
              </a:ext>
            </a:extLst>
          </p:cNvPr>
          <p:cNvSpPr/>
          <p:nvPr userDrawn="1"/>
        </p:nvSpPr>
        <p:spPr>
          <a:xfrm>
            <a:off x="0" y="0"/>
            <a:ext cx="12192001" cy="1309555"/>
          </a:xfrm>
          <a:prstGeom prst="rect">
            <a:avLst/>
          </a:prstGeom>
          <a:solidFill>
            <a:srgbClr val="AE579D"/>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dirty="0">
              <a:ln>
                <a:noFill/>
              </a:ln>
              <a:solidFill>
                <a:srgbClr val="0C0D0D"/>
              </a:solidFill>
              <a:effectLst/>
              <a:uFillTx/>
              <a:latin typeface="+mn-lt"/>
              <a:ea typeface="+mn-ea"/>
              <a:cs typeface="+mn-cs"/>
              <a:sym typeface="Gill Sans"/>
            </a:endParaRPr>
          </a:p>
        </p:txBody>
      </p:sp>
      <p:sp>
        <p:nvSpPr>
          <p:cNvPr id="15" name="Title 1">
            <a:extLst>
              <a:ext uri="{FF2B5EF4-FFF2-40B4-BE49-F238E27FC236}">
                <a16:creationId xmlns:a16="http://schemas.microsoft.com/office/drawing/2014/main" id="{1BEC2A06-C979-41BB-AD4A-27C9FF34639C}"/>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INFORM</a:t>
            </a:r>
            <a:r>
              <a:rPr lang="en-US" sz="2800" cap="none" dirty="0">
                <a:solidFill>
                  <a:srgbClr val="FFFFFF"/>
                </a:solidFill>
              </a:rPr>
              <a:t> </a:t>
            </a:r>
            <a:r>
              <a:rPr lang="en-US" sz="2800" b="0" cap="none" dirty="0">
                <a:solidFill>
                  <a:srgbClr val="FFFFFF"/>
                </a:solidFill>
              </a:rPr>
              <a:t>– provide new information</a:t>
            </a:r>
          </a:p>
        </p:txBody>
      </p:sp>
      <p:pic>
        <p:nvPicPr>
          <p:cNvPr id="13" name="Picture 12" descr="Icon&#10;&#10;Description automatically generated">
            <a:extLst>
              <a:ext uri="{FF2B5EF4-FFF2-40B4-BE49-F238E27FC236}">
                <a16:creationId xmlns:a16="http://schemas.microsoft.com/office/drawing/2014/main" id="{1E20E472-77AB-4E72-BB6D-6EE5AF6DBD2D}"/>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982" t="6495" r="8185" b="6045"/>
          <a:stretch/>
        </p:blipFill>
        <p:spPr>
          <a:xfrm>
            <a:off x="10956508" y="83277"/>
            <a:ext cx="1143000" cy="1143000"/>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7" name="TextBox 6">
            <a:extLst>
              <a:ext uri="{FF2B5EF4-FFF2-40B4-BE49-F238E27FC236}">
                <a16:creationId xmlns:a16="http://schemas.microsoft.com/office/drawing/2014/main" id="{5D1D4C6D-A830-4472-AAE8-3AF62B41702B}"/>
              </a:ext>
            </a:extLst>
          </p:cNvPr>
          <p:cNvSpPr txBox="1"/>
          <p:nvPr userDrawn="1"/>
        </p:nvSpPr>
        <p:spPr>
          <a:xfrm>
            <a:off x="224589" y="1501554"/>
            <a:ext cx="11595936" cy="923330"/>
          </a:xfrm>
          <a:prstGeom prst="rect">
            <a:avLst/>
          </a:prstGeom>
          <a:noFill/>
        </p:spPr>
        <p:txBody>
          <a:bodyPr wrap="square" rtlCol="0">
            <a:spAutoFit/>
          </a:bodyPr>
          <a:lstStyle/>
          <a:p>
            <a:r>
              <a:rPr lang="en-GB" sz="5400" b="0" dirty="0">
                <a:latin typeface="+mn-lt"/>
              </a:rPr>
              <a:t>Need Help?</a:t>
            </a:r>
            <a:endParaRPr lang="en-GB" sz="2800" b="0" dirty="0">
              <a:latin typeface="+mn-lt"/>
            </a:endParaRPr>
          </a:p>
        </p:txBody>
      </p:sp>
      <p:pic>
        <p:nvPicPr>
          <p:cNvPr id="8" name="Picture 4">
            <a:extLst>
              <a:ext uri="{FF2B5EF4-FFF2-40B4-BE49-F238E27FC236}">
                <a16:creationId xmlns:a16="http://schemas.microsoft.com/office/drawing/2014/main" id="{C1B3E6D8-7F68-4A92-981B-FCB61714FA47}"/>
              </a:ext>
            </a:extLst>
          </p:cNvPr>
          <p:cNvPicPr>
            <a:picLocks noChangeAspect="1" noChangeArrowheads="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1763830" y="2918919"/>
            <a:ext cx="8656962"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07933487"/>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Explore_Blank">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4297C5DD-EBF9-4ABA-8AA9-B23F800CCA0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405723307"/>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Explore_TitleSlide">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sp>
        <p:nvSpPr>
          <p:cNvPr id="11" name="Title 1">
            <a:extLst>
              <a:ext uri="{FF2B5EF4-FFF2-40B4-BE49-F238E27FC236}">
                <a16:creationId xmlns:a16="http://schemas.microsoft.com/office/drawing/2014/main" id="{EE963441-A15E-4798-B669-1F3391CE73C9}"/>
              </a:ext>
            </a:extLst>
          </p:cNvPr>
          <p:cNvSpPr>
            <a:spLocks noGrp="1"/>
          </p:cNvSpPr>
          <p:nvPr>
            <p:ph type="ctrTitle"/>
          </p:nvPr>
        </p:nvSpPr>
        <p:spPr>
          <a:xfrm>
            <a:off x="1524000" y="1312863"/>
            <a:ext cx="9144000" cy="2387600"/>
          </a:xfrm>
        </p:spPr>
        <p:txBody>
          <a:bodyPr anchor="b"/>
          <a:lstStyle>
            <a:lvl1pPr algn="ctr">
              <a:defRPr sz="6000"/>
            </a:lvl1pPr>
          </a:lstStyle>
          <a:p>
            <a:r>
              <a:rPr lang="en-US"/>
              <a:t>Click to edit Master title style</a:t>
            </a:r>
            <a:endParaRPr lang="en-GB" dirty="0"/>
          </a:p>
        </p:txBody>
      </p:sp>
      <p:sp>
        <p:nvSpPr>
          <p:cNvPr id="12" name="Subtitle 2">
            <a:extLst>
              <a:ext uri="{FF2B5EF4-FFF2-40B4-BE49-F238E27FC236}">
                <a16:creationId xmlns:a16="http://schemas.microsoft.com/office/drawing/2014/main" id="{FEBA78DB-757C-49C8-ADA0-6671FC527961}"/>
              </a:ext>
            </a:extLst>
          </p:cNvPr>
          <p:cNvSpPr>
            <a:spLocks noGrp="1"/>
          </p:cNvSpPr>
          <p:nvPr>
            <p:ph type="subTitle" idx="1"/>
          </p:nvPr>
        </p:nvSpPr>
        <p:spPr>
          <a:xfrm>
            <a:off x="1524000" y="37925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13" name="Picture 12" descr="Icon&#10;&#10;Description automatically generated">
            <a:extLst>
              <a:ext uri="{FF2B5EF4-FFF2-40B4-BE49-F238E27FC236}">
                <a16:creationId xmlns:a16="http://schemas.microsoft.com/office/drawing/2014/main" id="{648CD76A-2E5F-498C-8E51-97539350642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966500659"/>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Explore_Content">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sp>
        <p:nvSpPr>
          <p:cNvPr id="13" name="Content Placeholder 2">
            <a:extLst>
              <a:ext uri="{FF2B5EF4-FFF2-40B4-BE49-F238E27FC236}">
                <a16:creationId xmlns:a16="http://schemas.microsoft.com/office/drawing/2014/main" id="{5A66A5A6-559F-47A0-B03D-13616F529E7A}"/>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2" name="Picture 11" descr="Icon&#10;&#10;Description automatically generated">
            <a:extLst>
              <a:ext uri="{FF2B5EF4-FFF2-40B4-BE49-F238E27FC236}">
                <a16:creationId xmlns:a16="http://schemas.microsoft.com/office/drawing/2014/main" id="{D0FEC97E-9138-41CF-A55D-F0854EB6CC3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481002652"/>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Explore_2Content">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sp>
        <p:nvSpPr>
          <p:cNvPr id="17" name="Content Placeholder 2">
            <a:extLst>
              <a:ext uri="{FF2B5EF4-FFF2-40B4-BE49-F238E27FC236}">
                <a16:creationId xmlns:a16="http://schemas.microsoft.com/office/drawing/2014/main" id="{C93731EC-3905-4818-BDFB-1635DF68F4E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8" name="Content Placeholder 3">
            <a:extLst>
              <a:ext uri="{FF2B5EF4-FFF2-40B4-BE49-F238E27FC236}">
                <a16:creationId xmlns:a16="http://schemas.microsoft.com/office/drawing/2014/main" id="{12A64E33-1C91-4465-B87C-632060BD59B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3" name="Picture 12" descr="Icon&#10;&#10;Description automatically generated">
            <a:extLst>
              <a:ext uri="{FF2B5EF4-FFF2-40B4-BE49-F238E27FC236}">
                <a16:creationId xmlns:a16="http://schemas.microsoft.com/office/drawing/2014/main" id="{AA2BD17C-5883-4D21-A11B-66470A4FE758}"/>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593364472"/>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Explore_Comparison">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sp>
        <p:nvSpPr>
          <p:cNvPr id="11" name="Text Placeholder 2">
            <a:extLst>
              <a:ext uri="{FF2B5EF4-FFF2-40B4-BE49-F238E27FC236}">
                <a16:creationId xmlns:a16="http://schemas.microsoft.com/office/drawing/2014/main" id="{FEBF53B6-7B2C-4938-A87A-1DDA846EBED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a:extLst>
              <a:ext uri="{FF2B5EF4-FFF2-40B4-BE49-F238E27FC236}">
                <a16:creationId xmlns:a16="http://schemas.microsoft.com/office/drawing/2014/main" id="{09A780EA-51D8-47B9-8488-9348CDC8F08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3" name="Text Placeholder 4">
            <a:extLst>
              <a:ext uri="{FF2B5EF4-FFF2-40B4-BE49-F238E27FC236}">
                <a16:creationId xmlns:a16="http://schemas.microsoft.com/office/drawing/2014/main" id="{5CE2AEFB-4FCD-4C9E-95E1-40773FCC5E4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4" name="Content Placeholder 5">
            <a:extLst>
              <a:ext uri="{FF2B5EF4-FFF2-40B4-BE49-F238E27FC236}">
                <a16:creationId xmlns:a16="http://schemas.microsoft.com/office/drawing/2014/main" id="{B8B1A74E-8E45-405D-8ECB-A912E610DE4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5" name="Picture 14" descr="Icon&#10;&#10;Description automatically generated">
            <a:extLst>
              <a:ext uri="{FF2B5EF4-FFF2-40B4-BE49-F238E27FC236}">
                <a16:creationId xmlns:a16="http://schemas.microsoft.com/office/drawing/2014/main" id="{A02E2E9E-F086-4884-8AA5-237DBB73CC26}"/>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092361850"/>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Explore_InTheNews">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sp>
        <p:nvSpPr>
          <p:cNvPr id="11" name="TextBox 10">
            <a:extLst>
              <a:ext uri="{FF2B5EF4-FFF2-40B4-BE49-F238E27FC236}">
                <a16:creationId xmlns:a16="http://schemas.microsoft.com/office/drawing/2014/main" id="{C6B04517-75DC-4256-A287-8F7D47982852}"/>
              </a:ext>
            </a:extLst>
          </p:cNvPr>
          <p:cNvSpPr txBox="1"/>
          <p:nvPr userDrawn="1"/>
        </p:nvSpPr>
        <p:spPr>
          <a:xfrm>
            <a:off x="212271" y="1501554"/>
            <a:ext cx="9519558" cy="1785104"/>
          </a:xfrm>
          <a:prstGeom prst="rect">
            <a:avLst/>
          </a:prstGeom>
          <a:noFill/>
        </p:spPr>
        <p:txBody>
          <a:bodyPr wrap="square" rtlCol="0">
            <a:spAutoFit/>
          </a:bodyPr>
          <a:lstStyle/>
          <a:p>
            <a:r>
              <a:rPr lang="en-GB" sz="5400" dirty="0"/>
              <a:t>In the News</a:t>
            </a:r>
          </a:p>
          <a:p>
            <a:endParaRPr lang="en-GB" sz="2800" dirty="0"/>
          </a:p>
          <a:p>
            <a:r>
              <a:rPr lang="en-GB" sz="2800" dirty="0"/>
              <a:t>Why is this relevant to</a:t>
            </a:r>
          </a:p>
        </p:txBody>
      </p:sp>
      <p:pic>
        <p:nvPicPr>
          <p:cNvPr id="12" name="Picture 11" descr="Text&#10;&#10;Description automatically generated">
            <a:extLst>
              <a:ext uri="{FF2B5EF4-FFF2-40B4-BE49-F238E27FC236}">
                <a16:creationId xmlns:a16="http://schemas.microsoft.com/office/drawing/2014/main" id="{44A08E5A-BDC5-4556-B391-8AFCC880D8E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b="13888"/>
          <a:stretch/>
        </p:blipFill>
        <p:spPr>
          <a:xfrm>
            <a:off x="9189253" y="4314938"/>
            <a:ext cx="2910255" cy="2479143"/>
          </a:xfrm>
          <a:prstGeom prst="rect">
            <a:avLst/>
          </a:prstGeom>
        </p:spPr>
      </p:pic>
      <p:sp>
        <p:nvSpPr>
          <p:cNvPr id="13" name="Text Placeholder 17">
            <a:extLst>
              <a:ext uri="{FF2B5EF4-FFF2-40B4-BE49-F238E27FC236}">
                <a16:creationId xmlns:a16="http://schemas.microsoft.com/office/drawing/2014/main" id="{F3FC2DA0-E70B-4EB2-932B-1945807DD1C1}"/>
              </a:ext>
            </a:extLst>
          </p:cNvPr>
          <p:cNvSpPr>
            <a:spLocks noGrp="1"/>
          </p:cNvSpPr>
          <p:nvPr>
            <p:ph type="body" sz="quarter" idx="10"/>
          </p:nvPr>
        </p:nvSpPr>
        <p:spPr>
          <a:xfrm>
            <a:off x="3524546" y="2790846"/>
            <a:ext cx="5213350" cy="465137"/>
          </a:xfrm>
        </p:spPr>
        <p:txBody>
          <a:bodyPr>
            <a:noAutofit/>
          </a:bodyPr>
          <a:lstStyle>
            <a:lvl1pPr>
              <a:buNone/>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4" name="Picture 13" descr="Icon&#10;&#10;Description automatically generated">
            <a:extLst>
              <a:ext uri="{FF2B5EF4-FFF2-40B4-BE49-F238E27FC236}">
                <a16:creationId xmlns:a16="http://schemas.microsoft.com/office/drawing/2014/main" id="{D5B97991-1796-4ADC-B825-C12518C4BAC0}"/>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4179986639"/>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Explore_PhotoDescriptionEnglish">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sp>
        <p:nvSpPr>
          <p:cNvPr id="11" name="Picture Placeholder 2">
            <a:extLst>
              <a:ext uri="{FF2B5EF4-FFF2-40B4-BE49-F238E27FC236}">
                <a16:creationId xmlns:a16="http://schemas.microsoft.com/office/drawing/2014/main" id="{7459ADDA-1256-4C2C-BC55-78122687E027}"/>
              </a:ext>
            </a:extLst>
          </p:cNvPr>
          <p:cNvSpPr>
            <a:spLocks noGrp="1"/>
          </p:cNvSpPr>
          <p:nvPr>
            <p:ph type="pic" sz="quarter" idx="10"/>
          </p:nvPr>
        </p:nvSpPr>
        <p:spPr>
          <a:xfrm>
            <a:off x="133350" y="2237025"/>
            <a:ext cx="7286625" cy="4377512"/>
          </a:xfrm>
        </p:spPr>
        <p:txBody>
          <a:bodyPr/>
          <a:lstStyle/>
          <a:p>
            <a:r>
              <a:rPr lang="en-US"/>
              <a:t>Click icon to add picture</a:t>
            </a:r>
            <a:endParaRPr lang="en-GB"/>
          </a:p>
        </p:txBody>
      </p:sp>
      <p:sp>
        <p:nvSpPr>
          <p:cNvPr id="21" name="TextBox 20">
            <a:extLst>
              <a:ext uri="{FF2B5EF4-FFF2-40B4-BE49-F238E27FC236}">
                <a16:creationId xmlns:a16="http://schemas.microsoft.com/office/drawing/2014/main" id="{5C565D27-2B5B-4E93-BA6F-39B94B3C1AC9}"/>
              </a:ext>
            </a:extLst>
          </p:cNvPr>
          <p:cNvSpPr txBox="1"/>
          <p:nvPr userDrawn="1"/>
        </p:nvSpPr>
        <p:spPr>
          <a:xfrm>
            <a:off x="212271" y="1501554"/>
            <a:ext cx="8874580" cy="1631216"/>
          </a:xfrm>
          <a:prstGeom prst="rect">
            <a:avLst/>
          </a:prstGeom>
          <a:noFill/>
        </p:spPr>
        <p:txBody>
          <a:bodyPr wrap="square" rtlCol="0">
            <a:spAutoFit/>
          </a:bodyPr>
          <a:lstStyle/>
          <a:p>
            <a:r>
              <a:rPr lang="en-GB" sz="5000" dirty="0"/>
              <a:t>Describe the Image</a:t>
            </a:r>
            <a:endParaRPr lang="en-GB" sz="5000" dirty="0">
              <a:latin typeface="+mn-lt"/>
            </a:endParaRPr>
          </a:p>
          <a:p>
            <a:endParaRPr lang="en-GB" sz="5000" dirty="0">
              <a:latin typeface="+mn-lt"/>
            </a:endParaRPr>
          </a:p>
        </p:txBody>
      </p:sp>
      <p:pic>
        <p:nvPicPr>
          <p:cNvPr id="22" name="Picture 21" descr="Icon&#10;&#10;Description automatically generated">
            <a:extLst>
              <a:ext uri="{FF2B5EF4-FFF2-40B4-BE49-F238E27FC236}">
                <a16:creationId xmlns:a16="http://schemas.microsoft.com/office/drawing/2014/main" id="{DE2560D0-69CD-42BD-B75B-95F53481F8D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23" name="TextBox 22">
            <a:extLst>
              <a:ext uri="{FF2B5EF4-FFF2-40B4-BE49-F238E27FC236}">
                <a16:creationId xmlns:a16="http://schemas.microsoft.com/office/drawing/2014/main" id="{153F2DEC-C90E-445F-BEE9-B801AD642BD1}"/>
              </a:ext>
            </a:extLst>
          </p:cNvPr>
          <p:cNvSpPr txBox="1"/>
          <p:nvPr userDrawn="1"/>
        </p:nvSpPr>
        <p:spPr>
          <a:xfrm>
            <a:off x="7587241" y="1613891"/>
            <a:ext cx="461665" cy="1584176"/>
          </a:xfrm>
          <a:prstGeom prst="rect">
            <a:avLst/>
          </a:prstGeom>
          <a:solidFill>
            <a:srgbClr val="CC6600"/>
          </a:solidFill>
        </p:spPr>
        <p:txBody>
          <a:bodyPr vert="vert270" wrap="square" rtlCol="0">
            <a:spAutoFit/>
          </a:bodyPr>
          <a:lstStyle/>
          <a:p>
            <a:pPr algn="r"/>
            <a:r>
              <a:rPr lang="en-GB" dirty="0"/>
              <a:t>BRONZE</a:t>
            </a:r>
          </a:p>
        </p:txBody>
      </p:sp>
      <p:sp>
        <p:nvSpPr>
          <p:cNvPr id="24" name="TextBox 23">
            <a:extLst>
              <a:ext uri="{FF2B5EF4-FFF2-40B4-BE49-F238E27FC236}">
                <a16:creationId xmlns:a16="http://schemas.microsoft.com/office/drawing/2014/main" id="{E36636AA-65EB-409D-8491-FFB85DBDB341}"/>
              </a:ext>
            </a:extLst>
          </p:cNvPr>
          <p:cNvSpPr txBox="1"/>
          <p:nvPr userDrawn="1"/>
        </p:nvSpPr>
        <p:spPr>
          <a:xfrm>
            <a:off x="7587241" y="3289478"/>
            <a:ext cx="461665" cy="1584176"/>
          </a:xfrm>
          <a:prstGeom prst="rect">
            <a:avLst/>
          </a:prstGeom>
          <a:solidFill>
            <a:schemeClr val="bg1">
              <a:lumMod val="75000"/>
            </a:schemeClr>
          </a:solidFill>
        </p:spPr>
        <p:txBody>
          <a:bodyPr vert="vert270" wrap="square" rtlCol="0">
            <a:spAutoFit/>
          </a:bodyPr>
          <a:lstStyle/>
          <a:p>
            <a:pPr algn="r"/>
            <a:r>
              <a:rPr lang="en-GB" dirty="0"/>
              <a:t>SILVER</a:t>
            </a:r>
          </a:p>
        </p:txBody>
      </p:sp>
      <p:sp>
        <p:nvSpPr>
          <p:cNvPr id="25" name="TextBox 24">
            <a:extLst>
              <a:ext uri="{FF2B5EF4-FFF2-40B4-BE49-F238E27FC236}">
                <a16:creationId xmlns:a16="http://schemas.microsoft.com/office/drawing/2014/main" id="{97F917C6-0948-400B-9095-70BCEE3D4785}"/>
              </a:ext>
            </a:extLst>
          </p:cNvPr>
          <p:cNvSpPr txBox="1"/>
          <p:nvPr userDrawn="1"/>
        </p:nvSpPr>
        <p:spPr>
          <a:xfrm>
            <a:off x="7587241" y="4965065"/>
            <a:ext cx="461665" cy="1584176"/>
          </a:xfrm>
          <a:prstGeom prst="rect">
            <a:avLst/>
          </a:prstGeom>
          <a:solidFill>
            <a:srgbClr val="FFC000"/>
          </a:solidFill>
        </p:spPr>
        <p:txBody>
          <a:bodyPr vert="vert270" wrap="square" rtlCol="0">
            <a:spAutoFit/>
          </a:bodyPr>
          <a:lstStyle/>
          <a:p>
            <a:pPr algn="r"/>
            <a:r>
              <a:rPr lang="en-GB" dirty="0"/>
              <a:t>GOLD</a:t>
            </a:r>
          </a:p>
        </p:txBody>
      </p:sp>
      <p:pic>
        <p:nvPicPr>
          <p:cNvPr id="26" name="Picture 25" descr="&lt;strong&gt;Trophy&lt;/strong&gt; Cup on &lt;strong&gt;Podium&lt;/strong&gt; by AnnArtshock">
            <a:extLst>
              <a:ext uri="{FF2B5EF4-FFF2-40B4-BE49-F238E27FC236}">
                <a16:creationId xmlns:a16="http://schemas.microsoft.com/office/drawing/2014/main" id="{3B8E7D16-8062-445C-9E57-DEB35C93F9CF}"/>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60062" t="23605" r="-104" b="58884"/>
          <a:stretch/>
        </p:blipFill>
        <p:spPr>
          <a:xfrm>
            <a:off x="7602049" y="2694011"/>
            <a:ext cx="432048" cy="504056"/>
          </a:xfrm>
          <a:prstGeom prst="rect">
            <a:avLst/>
          </a:prstGeom>
        </p:spPr>
      </p:pic>
      <p:pic>
        <p:nvPicPr>
          <p:cNvPr id="27" name="Picture 26" descr="&lt;strong&gt;Trophy&lt;/strong&gt; Cup on &lt;strong&gt;Podium&lt;/strong&gt; by AnnArtshock">
            <a:extLst>
              <a:ext uri="{FF2B5EF4-FFF2-40B4-BE49-F238E27FC236}">
                <a16:creationId xmlns:a16="http://schemas.microsoft.com/office/drawing/2014/main" id="{8EF01055-BAA4-4D13-8F6D-66DB6D35E05E}"/>
              </a:ext>
            </a:extLst>
          </p:cNvPr>
          <p:cNvPicPr>
            <a:picLocks noChangeAspect="1"/>
          </p:cNvPicPr>
          <p:nvPr userDrawn="1"/>
        </p:nvPicPr>
        <p:blipFill rotWithShape="1">
          <a:blip r:embed="rId4" cstate="print">
            <a:extLst>
              <a:ext uri="{28A0092B-C50C-407E-A947-70E740481C1C}">
                <a14:useLocalDpi xmlns:a14="http://schemas.microsoft.com/office/drawing/2010/main" val="0"/>
              </a:ext>
            </a:extLst>
          </a:blip>
          <a:srcRect l="-1060" t="24439" r="61018" b="58050"/>
          <a:stretch/>
        </p:blipFill>
        <p:spPr>
          <a:xfrm>
            <a:off x="7594484" y="4369598"/>
            <a:ext cx="432048" cy="504056"/>
          </a:xfrm>
          <a:prstGeom prst="rect">
            <a:avLst/>
          </a:prstGeom>
        </p:spPr>
      </p:pic>
      <p:pic>
        <p:nvPicPr>
          <p:cNvPr id="28" name="Picture 27" descr="&lt;strong&gt;Trophy&lt;/strong&gt; Cup on &lt;strong&gt;Podium&lt;/strong&gt; by AnnArtshock">
            <a:extLst>
              <a:ext uri="{FF2B5EF4-FFF2-40B4-BE49-F238E27FC236}">
                <a16:creationId xmlns:a16="http://schemas.microsoft.com/office/drawing/2014/main" id="{CCCF08E5-02EC-4D36-A45B-49EDE2B04185}"/>
              </a:ext>
            </a:extLst>
          </p:cNvPr>
          <p:cNvPicPr>
            <a:picLocks noChangeAspect="1"/>
          </p:cNvPicPr>
          <p:nvPr userDrawn="1"/>
        </p:nvPicPr>
        <p:blipFill rotWithShape="1">
          <a:blip r:embed="rId5" cstate="print">
            <a:extLst>
              <a:ext uri="{28A0092B-C50C-407E-A947-70E740481C1C}">
                <a14:useLocalDpi xmlns:a14="http://schemas.microsoft.com/office/drawing/2010/main" val="0"/>
              </a:ext>
            </a:extLst>
          </a:blip>
          <a:srcRect l="26695" t="17608" r="33263" b="64881"/>
          <a:stretch/>
        </p:blipFill>
        <p:spPr>
          <a:xfrm>
            <a:off x="7602049" y="6043250"/>
            <a:ext cx="432048" cy="504056"/>
          </a:xfrm>
          <a:prstGeom prst="rect">
            <a:avLst/>
          </a:prstGeom>
        </p:spPr>
      </p:pic>
      <p:sp>
        <p:nvSpPr>
          <p:cNvPr id="29" name="TextBox 28">
            <a:extLst>
              <a:ext uri="{FF2B5EF4-FFF2-40B4-BE49-F238E27FC236}">
                <a16:creationId xmlns:a16="http://schemas.microsoft.com/office/drawing/2014/main" id="{89FA9E55-5C62-42E1-A8B3-4CD93B749FE0}"/>
              </a:ext>
            </a:extLst>
          </p:cNvPr>
          <p:cNvSpPr txBox="1"/>
          <p:nvPr userDrawn="1"/>
        </p:nvSpPr>
        <p:spPr>
          <a:xfrm>
            <a:off x="8048906" y="1613891"/>
            <a:ext cx="3930823" cy="1584176"/>
          </a:xfrm>
          <a:prstGeom prst="rect">
            <a:avLst/>
          </a:prstGeom>
          <a:solidFill>
            <a:srgbClr val="CC6600"/>
          </a:solidFill>
        </p:spPr>
        <p:txBody>
          <a:bodyPr wrap="square" rtlCol="0">
            <a:noAutofit/>
          </a:bodyPr>
          <a:lstStyle/>
          <a:p>
            <a:r>
              <a:rPr lang="en-GB" sz="2000" dirty="0"/>
              <a:t>Choose 3</a:t>
            </a:r>
            <a:r>
              <a:rPr lang="en-GB" sz="2000" baseline="0" dirty="0"/>
              <a:t> things.</a:t>
            </a:r>
          </a:p>
          <a:p>
            <a:endParaRPr lang="en-GB" sz="2000" baseline="0" dirty="0"/>
          </a:p>
          <a:p>
            <a:r>
              <a:rPr lang="en-GB" sz="2000" baseline="0" dirty="0"/>
              <a:t>In the photo there is/are…</a:t>
            </a:r>
          </a:p>
          <a:p>
            <a:r>
              <a:rPr lang="en-GB" sz="2000" baseline="0" dirty="0"/>
              <a:t>You can see…</a:t>
            </a:r>
            <a:endParaRPr lang="en-GB" sz="2000" dirty="0"/>
          </a:p>
        </p:txBody>
      </p:sp>
      <p:sp>
        <p:nvSpPr>
          <p:cNvPr id="30" name="TextBox 29">
            <a:extLst>
              <a:ext uri="{FF2B5EF4-FFF2-40B4-BE49-F238E27FC236}">
                <a16:creationId xmlns:a16="http://schemas.microsoft.com/office/drawing/2014/main" id="{C5D79F7F-6459-44F0-B4B8-3E7C19BD1787}"/>
              </a:ext>
            </a:extLst>
          </p:cNvPr>
          <p:cNvSpPr txBox="1"/>
          <p:nvPr userDrawn="1"/>
        </p:nvSpPr>
        <p:spPr>
          <a:xfrm>
            <a:off x="8033775" y="3289478"/>
            <a:ext cx="3930823" cy="1584176"/>
          </a:xfrm>
          <a:prstGeom prst="rect">
            <a:avLst/>
          </a:prstGeom>
          <a:solidFill>
            <a:srgbClr val="BFBFBF"/>
          </a:solidFill>
        </p:spPr>
        <p:txBody>
          <a:bodyPr wrap="square" rtlCol="0">
            <a:noAutofit/>
          </a:bodyPr>
          <a:lstStyle/>
          <a:p>
            <a:r>
              <a:rPr lang="en-GB" sz="2000" dirty="0"/>
              <a:t>Choose 4</a:t>
            </a:r>
            <a:r>
              <a:rPr lang="en-GB" sz="2000" baseline="0" dirty="0"/>
              <a:t> things.</a:t>
            </a:r>
          </a:p>
          <a:p>
            <a:endParaRPr lang="en-GB" sz="2000" baseline="0" dirty="0"/>
          </a:p>
          <a:p>
            <a:r>
              <a:rPr lang="en-GB" sz="2000" baseline="0" dirty="0"/>
              <a:t>To the right…</a:t>
            </a:r>
          </a:p>
          <a:p>
            <a:r>
              <a:rPr lang="en-GB" sz="2000" baseline="0" dirty="0"/>
              <a:t>To the left…</a:t>
            </a:r>
            <a:endParaRPr lang="en-GB" sz="2000" dirty="0"/>
          </a:p>
        </p:txBody>
      </p:sp>
      <p:sp>
        <p:nvSpPr>
          <p:cNvPr id="31" name="TextBox 30">
            <a:extLst>
              <a:ext uri="{FF2B5EF4-FFF2-40B4-BE49-F238E27FC236}">
                <a16:creationId xmlns:a16="http://schemas.microsoft.com/office/drawing/2014/main" id="{B81B457B-5414-4C98-9C16-AD594BC2A152}"/>
              </a:ext>
            </a:extLst>
          </p:cNvPr>
          <p:cNvSpPr txBox="1"/>
          <p:nvPr userDrawn="1"/>
        </p:nvSpPr>
        <p:spPr>
          <a:xfrm>
            <a:off x="8048906" y="4963130"/>
            <a:ext cx="3930823" cy="1584176"/>
          </a:xfrm>
          <a:prstGeom prst="rect">
            <a:avLst/>
          </a:prstGeom>
          <a:solidFill>
            <a:srgbClr val="FFC000"/>
          </a:solidFill>
        </p:spPr>
        <p:txBody>
          <a:bodyPr wrap="square" rtlCol="0">
            <a:noAutofit/>
          </a:bodyPr>
          <a:lstStyle/>
          <a:p>
            <a:r>
              <a:rPr lang="en-GB" sz="2000" dirty="0"/>
              <a:t>Choose 5</a:t>
            </a:r>
            <a:r>
              <a:rPr lang="en-GB" sz="2000" baseline="0" dirty="0"/>
              <a:t> things.</a:t>
            </a:r>
          </a:p>
          <a:p>
            <a:endParaRPr lang="en-GB" sz="2000" baseline="0" dirty="0"/>
          </a:p>
          <a:p>
            <a:r>
              <a:rPr lang="en-GB" sz="2000" baseline="0" dirty="0"/>
              <a:t>From my point of view…</a:t>
            </a:r>
          </a:p>
          <a:p>
            <a:r>
              <a:rPr lang="en-GB" sz="2000" baseline="0" dirty="0"/>
              <a:t>It seems to me…</a:t>
            </a:r>
          </a:p>
          <a:p>
            <a:r>
              <a:rPr lang="en-GB" sz="2000" baseline="0" dirty="0"/>
              <a:t>In my opinion…</a:t>
            </a:r>
          </a:p>
        </p:txBody>
      </p:sp>
    </p:spTree>
    <p:extLst>
      <p:ext uri="{BB962C8B-B14F-4D97-AF65-F5344CB8AC3E}">
        <p14:creationId xmlns:p14="http://schemas.microsoft.com/office/powerpoint/2010/main" val="2930132050"/>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Explore_PhotoDescriptionFrench">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sp>
        <p:nvSpPr>
          <p:cNvPr id="11" name="Picture Placeholder 2">
            <a:extLst>
              <a:ext uri="{FF2B5EF4-FFF2-40B4-BE49-F238E27FC236}">
                <a16:creationId xmlns:a16="http://schemas.microsoft.com/office/drawing/2014/main" id="{51DDBD94-AA2A-4B75-8F23-329245560438}"/>
              </a:ext>
            </a:extLst>
          </p:cNvPr>
          <p:cNvSpPr>
            <a:spLocks noGrp="1"/>
          </p:cNvSpPr>
          <p:nvPr>
            <p:ph type="pic" sz="quarter" idx="10"/>
          </p:nvPr>
        </p:nvSpPr>
        <p:spPr>
          <a:xfrm>
            <a:off x="133350" y="2237025"/>
            <a:ext cx="7315200" cy="4377512"/>
          </a:xfrm>
        </p:spPr>
        <p:txBody>
          <a:bodyPr/>
          <a:lstStyle/>
          <a:p>
            <a:r>
              <a:rPr lang="en-US"/>
              <a:t>Click icon to add picture</a:t>
            </a:r>
            <a:endParaRPr lang="en-GB"/>
          </a:p>
        </p:txBody>
      </p:sp>
      <p:sp>
        <p:nvSpPr>
          <p:cNvPr id="12" name="TextBox 11">
            <a:extLst>
              <a:ext uri="{FF2B5EF4-FFF2-40B4-BE49-F238E27FC236}">
                <a16:creationId xmlns:a16="http://schemas.microsoft.com/office/drawing/2014/main" id="{512CC7A5-7BE2-4EF5-91B7-41A3335F3D03}"/>
              </a:ext>
            </a:extLst>
          </p:cNvPr>
          <p:cNvSpPr txBox="1"/>
          <p:nvPr userDrawn="1"/>
        </p:nvSpPr>
        <p:spPr>
          <a:xfrm>
            <a:off x="212271" y="1501554"/>
            <a:ext cx="8874580" cy="861774"/>
          </a:xfrm>
          <a:prstGeom prst="rect">
            <a:avLst/>
          </a:prstGeom>
          <a:noFill/>
        </p:spPr>
        <p:txBody>
          <a:bodyPr wrap="square" rtlCol="0">
            <a:spAutoFit/>
          </a:bodyPr>
          <a:lstStyle/>
          <a:p>
            <a:r>
              <a:rPr lang="en-GB" sz="5000" dirty="0" err="1"/>
              <a:t>Décris</a:t>
            </a:r>
            <a:r>
              <a:rPr lang="en-GB" sz="5000" dirty="0"/>
              <a:t> la photo</a:t>
            </a:r>
          </a:p>
        </p:txBody>
      </p:sp>
      <p:pic>
        <p:nvPicPr>
          <p:cNvPr id="22" name="Picture 21" descr="Icon&#10;&#10;Description automatically generated">
            <a:extLst>
              <a:ext uri="{FF2B5EF4-FFF2-40B4-BE49-F238E27FC236}">
                <a16:creationId xmlns:a16="http://schemas.microsoft.com/office/drawing/2014/main" id="{4EF9A204-2865-4EF6-B184-92772C362E40}"/>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23" name="TextBox 22">
            <a:extLst>
              <a:ext uri="{FF2B5EF4-FFF2-40B4-BE49-F238E27FC236}">
                <a16:creationId xmlns:a16="http://schemas.microsoft.com/office/drawing/2014/main" id="{5D24B5D7-8632-464E-BFD1-A664DDE74F76}"/>
              </a:ext>
            </a:extLst>
          </p:cNvPr>
          <p:cNvSpPr txBox="1"/>
          <p:nvPr userDrawn="1"/>
        </p:nvSpPr>
        <p:spPr>
          <a:xfrm>
            <a:off x="7587241" y="1551083"/>
            <a:ext cx="492443" cy="1584176"/>
          </a:xfrm>
          <a:prstGeom prst="rect">
            <a:avLst/>
          </a:prstGeom>
          <a:solidFill>
            <a:srgbClr val="CC6600"/>
          </a:solidFill>
        </p:spPr>
        <p:txBody>
          <a:bodyPr vert="vert270" wrap="square" rtlCol="0">
            <a:spAutoFit/>
          </a:bodyPr>
          <a:lstStyle/>
          <a:p>
            <a:pPr algn="r"/>
            <a:r>
              <a:rPr lang="en-GB" sz="2000"/>
              <a:t> Le bronze </a:t>
            </a:r>
            <a:endParaRPr lang="en-GB" sz="2000" dirty="0"/>
          </a:p>
        </p:txBody>
      </p:sp>
      <p:sp>
        <p:nvSpPr>
          <p:cNvPr id="24" name="TextBox 23">
            <a:extLst>
              <a:ext uri="{FF2B5EF4-FFF2-40B4-BE49-F238E27FC236}">
                <a16:creationId xmlns:a16="http://schemas.microsoft.com/office/drawing/2014/main" id="{27C5B8D8-7914-48AA-A77C-A4B09EAFC020}"/>
              </a:ext>
            </a:extLst>
          </p:cNvPr>
          <p:cNvSpPr txBox="1"/>
          <p:nvPr userDrawn="1"/>
        </p:nvSpPr>
        <p:spPr>
          <a:xfrm>
            <a:off x="7587241" y="3226670"/>
            <a:ext cx="492443" cy="1584176"/>
          </a:xfrm>
          <a:prstGeom prst="rect">
            <a:avLst/>
          </a:prstGeom>
          <a:solidFill>
            <a:schemeClr val="bg1">
              <a:lumMod val="75000"/>
            </a:schemeClr>
          </a:solidFill>
        </p:spPr>
        <p:txBody>
          <a:bodyPr vert="vert270" wrap="square" rtlCol="0">
            <a:spAutoFit/>
          </a:bodyPr>
          <a:lstStyle/>
          <a:p>
            <a:pPr algn="r"/>
            <a:r>
              <a:rPr lang="en-GB" sz="2000"/>
              <a:t>L’argent</a:t>
            </a:r>
            <a:endParaRPr lang="en-GB" sz="2000" dirty="0"/>
          </a:p>
        </p:txBody>
      </p:sp>
      <p:sp>
        <p:nvSpPr>
          <p:cNvPr id="25" name="TextBox 24">
            <a:extLst>
              <a:ext uri="{FF2B5EF4-FFF2-40B4-BE49-F238E27FC236}">
                <a16:creationId xmlns:a16="http://schemas.microsoft.com/office/drawing/2014/main" id="{5936C855-7D8B-4BEC-B203-2D0E6943701D}"/>
              </a:ext>
            </a:extLst>
          </p:cNvPr>
          <p:cNvSpPr txBox="1"/>
          <p:nvPr userDrawn="1"/>
        </p:nvSpPr>
        <p:spPr>
          <a:xfrm>
            <a:off x="7587241" y="4902257"/>
            <a:ext cx="492443" cy="1584176"/>
          </a:xfrm>
          <a:prstGeom prst="rect">
            <a:avLst/>
          </a:prstGeom>
          <a:solidFill>
            <a:srgbClr val="FFC000"/>
          </a:solidFill>
        </p:spPr>
        <p:txBody>
          <a:bodyPr vert="vert270" wrap="square" rtlCol="0">
            <a:spAutoFit/>
          </a:bodyPr>
          <a:lstStyle/>
          <a:p>
            <a:pPr algn="r"/>
            <a:r>
              <a:rPr lang="en-GB" sz="2000"/>
              <a:t>L’or</a:t>
            </a:r>
            <a:endParaRPr lang="en-GB" sz="2000" dirty="0"/>
          </a:p>
        </p:txBody>
      </p:sp>
      <p:pic>
        <p:nvPicPr>
          <p:cNvPr id="26" name="Picture 25" descr="&lt;strong&gt;Trophy&lt;/strong&gt; Cup on &lt;strong&gt;Podium&lt;/strong&gt; by AnnArtshock">
            <a:extLst>
              <a:ext uri="{FF2B5EF4-FFF2-40B4-BE49-F238E27FC236}">
                <a16:creationId xmlns:a16="http://schemas.microsoft.com/office/drawing/2014/main" id="{C61E00E5-C8C0-4E56-A491-7B44A745C62C}"/>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60062" t="23605" r="-104" b="58884"/>
          <a:stretch/>
        </p:blipFill>
        <p:spPr>
          <a:xfrm>
            <a:off x="7602049" y="2631203"/>
            <a:ext cx="432048" cy="504056"/>
          </a:xfrm>
          <a:prstGeom prst="rect">
            <a:avLst/>
          </a:prstGeom>
        </p:spPr>
      </p:pic>
      <p:pic>
        <p:nvPicPr>
          <p:cNvPr id="27" name="Picture 26" descr="&lt;strong&gt;Trophy&lt;/strong&gt; Cup on &lt;strong&gt;Podium&lt;/strong&gt; by AnnArtshock">
            <a:extLst>
              <a:ext uri="{FF2B5EF4-FFF2-40B4-BE49-F238E27FC236}">
                <a16:creationId xmlns:a16="http://schemas.microsoft.com/office/drawing/2014/main" id="{04B6454D-8B0A-42D4-B0DF-BE4D707F46DB}"/>
              </a:ext>
            </a:extLst>
          </p:cNvPr>
          <p:cNvPicPr>
            <a:picLocks noChangeAspect="1"/>
          </p:cNvPicPr>
          <p:nvPr userDrawn="1"/>
        </p:nvPicPr>
        <p:blipFill rotWithShape="1">
          <a:blip r:embed="rId4" cstate="print">
            <a:extLst>
              <a:ext uri="{28A0092B-C50C-407E-A947-70E740481C1C}">
                <a14:useLocalDpi xmlns:a14="http://schemas.microsoft.com/office/drawing/2010/main" val="0"/>
              </a:ext>
            </a:extLst>
          </a:blip>
          <a:srcRect l="-1060" t="24439" r="61018" b="58050"/>
          <a:stretch/>
        </p:blipFill>
        <p:spPr>
          <a:xfrm>
            <a:off x="7594484" y="4306790"/>
            <a:ext cx="432048" cy="504056"/>
          </a:xfrm>
          <a:prstGeom prst="rect">
            <a:avLst/>
          </a:prstGeom>
        </p:spPr>
      </p:pic>
      <p:pic>
        <p:nvPicPr>
          <p:cNvPr id="28" name="Picture 27" descr="&lt;strong&gt;Trophy&lt;/strong&gt; Cup on &lt;strong&gt;Podium&lt;/strong&gt; by AnnArtshock">
            <a:extLst>
              <a:ext uri="{FF2B5EF4-FFF2-40B4-BE49-F238E27FC236}">
                <a16:creationId xmlns:a16="http://schemas.microsoft.com/office/drawing/2014/main" id="{F1DD156C-59ED-42F7-92B3-F8FDA0EFE332}"/>
              </a:ext>
            </a:extLst>
          </p:cNvPr>
          <p:cNvPicPr>
            <a:picLocks noChangeAspect="1"/>
          </p:cNvPicPr>
          <p:nvPr userDrawn="1"/>
        </p:nvPicPr>
        <p:blipFill rotWithShape="1">
          <a:blip r:embed="rId5" cstate="print">
            <a:extLst>
              <a:ext uri="{28A0092B-C50C-407E-A947-70E740481C1C}">
                <a14:useLocalDpi xmlns:a14="http://schemas.microsoft.com/office/drawing/2010/main" val="0"/>
              </a:ext>
            </a:extLst>
          </a:blip>
          <a:srcRect l="26695" t="17608" r="33263" b="64881"/>
          <a:stretch/>
        </p:blipFill>
        <p:spPr>
          <a:xfrm>
            <a:off x="7602049" y="5980442"/>
            <a:ext cx="432048" cy="504056"/>
          </a:xfrm>
          <a:prstGeom prst="rect">
            <a:avLst/>
          </a:prstGeom>
        </p:spPr>
      </p:pic>
      <p:sp>
        <p:nvSpPr>
          <p:cNvPr id="29" name="TextBox 28">
            <a:extLst>
              <a:ext uri="{FF2B5EF4-FFF2-40B4-BE49-F238E27FC236}">
                <a16:creationId xmlns:a16="http://schemas.microsoft.com/office/drawing/2014/main" id="{29520BA9-CCCF-4934-9244-397617E14541}"/>
              </a:ext>
            </a:extLst>
          </p:cNvPr>
          <p:cNvSpPr txBox="1"/>
          <p:nvPr userDrawn="1"/>
        </p:nvSpPr>
        <p:spPr>
          <a:xfrm>
            <a:off x="8048906" y="1551083"/>
            <a:ext cx="3930823" cy="1584176"/>
          </a:xfrm>
          <a:prstGeom prst="rect">
            <a:avLst/>
          </a:prstGeom>
          <a:solidFill>
            <a:srgbClr val="CC6600"/>
          </a:solidFill>
        </p:spPr>
        <p:txBody>
          <a:bodyPr wrap="square" rtlCol="0">
            <a:noAutofit/>
          </a:bodyPr>
          <a:lstStyle/>
          <a:p>
            <a:r>
              <a:rPr lang="en-US" sz="2000" dirty="0" err="1">
                <a:solidFill>
                  <a:prstClr val="black"/>
                </a:solidFill>
                <a:latin typeface="Calibri"/>
              </a:rPr>
              <a:t>Trois</a:t>
            </a:r>
            <a:r>
              <a:rPr lang="en-US" sz="2000" dirty="0">
                <a:solidFill>
                  <a:prstClr val="black"/>
                </a:solidFill>
                <a:latin typeface="Calibri"/>
              </a:rPr>
              <a:t> choses.</a:t>
            </a:r>
          </a:p>
          <a:p>
            <a:endParaRPr lang="en-GB" sz="2000" baseline="0" dirty="0"/>
          </a:p>
          <a:p>
            <a:r>
              <a:rPr lang="fr-FR" sz="2000" baseline="0" dirty="0"/>
              <a:t>Dans le photo il y a…</a:t>
            </a:r>
          </a:p>
          <a:p>
            <a:r>
              <a:rPr lang="fr-FR" sz="2000" baseline="0" dirty="0"/>
              <a:t>On peut voir…</a:t>
            </a:r>
          </a:p>
        </p:txBody>
      </p:sp>
      <p:sp>
        <p:nvSpPr>
          <p:cNvPr id="30" name="TextBox 29">
            <a:extLst>
              <a:ext uri="{FF2B5EF4-FFF2-40B4-BE49-F238E27FC236}">
                <a16:creationId xmlns:a16="http://schemas.microsoft.com/office/drawing/2014/main" id="{5371D712-A209-4F3C-BEBC-9B365B91B2AD}"/>
              </a:ext>
            </a:extLst>
          </p:cNvPr>
          <p:cNvSpPr txBox="1"/>
          <p:nvPr userDrawn="1"/>
        </p:nvSpPr>
        <p:spPr>
          <a:xfrm>
            <a:off x="8033775" y="3226670"/>
            <a:ext cx="3930823" cy="1584176"/>
          </a:xfrm>
          <a:prstGeom prst="rect">
            <a:avLst/>
          </a:prstGeom>
          <a:solidFill>
            <a:srgbClr val="BFBFBF"/>
          </a:solidFill>
        </p:spPr>
        <p:txBody>
          <a:bodyPr wrap="square" rtlCol="0">
            <a:noAutofit/>
          </a:bodyPr>
          <a:lstStyle/>
          <a:p>
            <a:r>
              <a:rPr lang="en-US" sz="2000" dirty="0" err="1">
                <a:solidFill>
                  <a:prstClr val="black"/>
                </a:solidFill>
                <a:latin typeface="Calibri"/>
              </a:rPr>
              <a:t>Quatre</a:t>
            </a:r>
            <a:r>
              <a:rPr lang="en-US" sz="2000" dirty="0">
                <a:solidFill>
                  <a:prstClr val="black"/>
                </a:solidFill>
                <a:latin typeface="Calibri"/>
              </a:rPr>
              <a:t> choses</a:t>
            </a:r>
            <a:r>
              <a:rPr lang="en-GB" sz="2000" baseline="0" dirty="0"/>
              <a:t>.</a:t>
            </a:r>
          </a:p>
          <a:p>
            <a:endParaRPr lang="en-GB" sz="2000" baseline="0" dirty="0"/>
          </a:p>
          <a:p>
            <a:pPr marL="0" indent="0">
              <a:buFont typeface="Arial" charset="0"/>
              <a:buNone/>
            </a:pPr>
            <a:r>
              <a:rPr lang="en-GB" sz="2000" dirty="0">
                <a:solidFill>
                  <a:prstClr val="black"/>
                </a:solidFill>
                <a:latin typeface="Calibri"/>
              </a:rPr>
              <a:t>À droit…</a:t>
            </a:r>
          </a:p>
          <a:p>
            <a:pPr marL="0" indent="0">
              <a:buFont typeface="Arial" charset="0"/>
              <a:buNone/>
            </a:pPr>
            <a:r>
              <a:rPr lang="en-GB" sz="2000" dirty="0">
                <a:solidFill>
                  <a:prstClr val="black"/>
                </a:solidFill>
                <a:latin typeface="Calibri"/>
              </a:rPr>
              <a:t>À gauche…</a:t>
            </a:r>
            <a:endParaRPr lang="en-US" sz="2000" dirty="0">
              <a:solidFill>
                <a:prstClr val="black"/>
              </a:solidFill>
              <a:latin typeface="Calibri"/>
            </a:endParaRPr>
          </a:p>
        </p:txBody>
      </p:sp>
      <p:sp>
        <p:nvSpPr>
          <p:cNvPr id="31" name="TextBox 30">
            <a:extLst>
              <a:ext uri="{FF2B5EF4-FFF2-40B4-BE49-F238E27FC236}">
                <a16:creationId xmlns:a16="http://schemas.microsoft.com/office/drawing/2014/main" id="{8277F582-F30C-4B12-B94B-A9BA72261B5F}"/>
              </a:ext>
            </a:extLst>
          </p:cNvPr>
          <p:cNvSpPr txBox="1"/>
          <p:nvPr userDrawn="1"/>
        </p:nvSpPr>
        <p:spPr>
          <a:xfrm>
            <a:off x="8048906" y="4900322"/>
            <a:ext cx="3930823" cy="1584176"/>
          </a:xfrm>
          <a:prstGeom prst="rect">
            <a:avLst/>
          </a:prstGeom>
          <a:solidFill>
            <a:srgbClr val="FFC000"/>
          </a:solidFill>
        </p:spPr>
        <p:txBody>
          <a:bodyPr wrap="square" rtlCol="0">
            <a:noAutofit/>
          </a:bodyPr>
          <a:lstStyle/>
          <a:p>
            <a:r>
              <a:rPr lang="en-US" sz="2000" dirty="0">
                <a:solidFill>
                  <a:prstClr val="black"/>
                </a:solidFill>
                <a:latin typeface="Calibri"/>
              </a:rPr>
              <a:t>Cinq choses</a:t>
            </a:r>
            <a:r>
              <a:rPr lang="en-GB" sz="2000" baseline="0" dirty="0"/>
              <a:t>.</a:t>
            </a:r>
          </a:p>
          <a:p>
            <a:endParaRPr lang="en-GB" sz="2000" baseline="0" dirty="0"/>
          </a:p>
          <a:p>
            <a:pPr marL="0" indent="0">
              <a:buFont typeface="Arial" charset="0"/>
              <a:buNone/>
            </a:pPr>
            <a:r>
              <a:rPr lang="en-GB" sz="2000" dirty="0">
                <a:solidFill>
                  <a:prstClr val="black"/>
                </a:solidFill>
                <a:latin typeface="Calibri"/>
              </a:rPr>
              <a:t>À mon </a:t>
            </a:r>
            <a:r>
              <a:rPr lang="en-GB" sz="2000" dirty="0" err="1">
                <a:solidFill>
                  <a:prstClr val="black"/>
                </a:solidFill>
                <a:latin typeface="Calibri"/>
              </a:rPr>
              <a:t>avis</a:t>
            </a:r>
            <a:endParaRPr lang="en-GB" sz="2000" dirty="0">
              <a:solidFill>
                <a:prstClr val="black"/>
              </a:solidFill>
              <a:latin typeface="Calibri"/>
            </a:endParaRPr>
          </a:p>
          <a:p>
            <a:pPr marL="0" indent="0">
              <a:buFont typeface="Arial" charset="0"/>
              <a:buNone/>
            </a:pPr>
            <a:r>
              <a:rPr lang="en-GB" sz="2000" dirty="0">
                <a:solidFill>
                  <a:prstClr val="black"/>
                </a:solidFill>
                <a:latin typeface="Calibri"/>
                <a:cs typeface="Mangal" panose="02040503050203030202" pitchFamily="18" charset="0"/>
              </a:rPr>
              <a:t>Il me </a:t>
            </a:r>
            <a:r>
              <a:rPr lang="en-GB" sz="2000" dirty="0" err="1">
                <a:solidFill>
                  <a:prstClr val="black"/>
                </a:solidFill>
                <a:latin typeface="Calibri"/>
                <a:cs typeface="Mangal" panose="02040503050203030202" pitchFamily="18" charset="0"/>
              </a:rPr>
              <a:t>semble</a:t>
            </a:r>
            <a:r>
              <a:rPr lang="en-GB" sz="2000" dirty="0">
                <a:solidFill>
                  <a:prstClr val="black"/>
                </a:solidFill>
                <a:latin typeface="Calibri"/>
                <a:cs typeface="Mangal" panose="02040503050203030202" pitchFamily="18" charset="0"/>
              </a:rPr>
              <a:t> que</a:t>
            </a:r>
            <a:endParaRPr lang="en-GB" sz="2000" dirty="0">
              <a:solidFill>
                <a:prstClr val="black"/>
              </a:solidFill>
              <a:latin typeface="Calibri"/>
            </a:endParaRPr>
          </a:p>
          <a:p>
            <a:pPr marL="0" indent="0">
              <a:buFont typeface="Arial" charset="0"/>
              <a:buNone/>
            </a:pPr>
            <a:r>
              <a:rPr lang="en-GB" sz="2000" dirty="0">
                <a:solidFill>
                  <a:prstClr val="black"/>
                </a:solidFill>
                <a:latin typeface="Calibri"/>
                <a:cs typeface="Mangal" panose="02040503050203030202" pitchFamily="18" charset="0"/>
              </a:rPr>
              <a:t>Je </a:t>
            </a:r>
            <a:r>
              <a:rPr lang="en-GB" sz="2000" dirty="0" err="1">
                <a:solidFill>
                  <a:prstClr val="black"/>
                </a:solidFill>
                <a:latin typeface="Calibri"/>
                <a:cs typeface="Mangal" panose="02040503050203030202" pitchFamily="18" charset="0"/>
              </a:rPr>
              <a:t>pense</a:t>
            </a:r>
            <a:r>
              <a:rPr lang="en-GB" sz="2000" dirty="0">
                <a:solidFill>
                  <a:prstClr val="black"/>
                </a:solidFill>
                <a:latin typeface="Calibri"/>
                <a:cs typeface="Mangal" panose="02040503050203030202" pitchFamily="18" charset="0"/>
              </a:rPr>
              <a:t> que…</a:t>
            </a:r>
            <a:endParaRPr lang="en-US" sz="2000" dirty="0">
              <a:solidFill>
                <a:prstClr val="black"/>
              </a:solidFill>
              <a:latin typeface="Calibri"/>
            </a:endParaRPr>
          </a:p>
        </p:txBody>
      </p:sp>
    </p:spTree>
    <p:extLst>
      <p:ext uri="{BB962C8B-B14F-4D97-AF65-F5344CB8AC3E}">
        <p14:creationId xmlns:p14="http://schemas.microsoft.com/office/powerpoint/2010/main" val="2478228365"/>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Explore_PhotoDescriptionSpanish">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sp>
        <p:nvSpPr>
          <p:cNvPr id="11" name="Picture Placeholder 2">
            <a:extLst>
              <a:ext uri="{FF2B5EF4-FFF2-40B4-BE49-F238E27FC236}">
                <a16:creationId xmlns:a16="http://schemas.microsoft.com/office/drawing/2014/main" id="{D50676A2-9E4F-4398-90F6-322EA739D471}"/>
              </a:ext>
            </a:extLst>
          </p:cNvPr>
          <p:cNvSpPr>
            <a:spLocks noGrp="1"/>
          </p:cNvSpPr>
          <p:nvPr>
            <p:ph type="pic" sz="quarter" idx="10"/>
          </p:nvPr>
        </p:nvSpPr>
        <p:spPr>
          <a:xfrm>
            <a:off x="133350" y="2237025"/>
            <a:ext cx="7286625" cy="4377512"/>
          </a:xfrm>
        </p:spPr>
        <p:txBody>
          <a:bodyPr/>
          <a:lstStyle/>
          <a:p>
            <a:r>
              <a:rPr lang="en-US"/>
              <a:t>Click icon to add picture</a:t>
            </a:r>
            <a:endParaRPr lang="en-GB"/>
          </a:p>
        </p:txBody>
      </p:sp>
      <p:sp>
        <p:nvSpPr>
          <p:cNvPr id="12" name="TextBox 11">
            <a:extLst>
              <a:ext uri="{FF2B5EF4-FFF2-40B4-BE49-F238E27FC236}">
                <a16:creationId xmlns:a16="http://schemas.microsoft.com/office/drawing/2014/main" id="{BC99812F-586B-4DBD-A468-FC004C4F8D7B}"/>
              </a:ext>
            </a:extLst>
          </p:cNvPr>
          <p:cNvSpPr txBox="1"/>
          <p:nvPr userDrawn="1"/>
        </p:nvSpPr>
        <p:spPr>
          <a:xfrm>
            <a:off x="212271" y="1501554"/>
            <a:ext cx="8874580" cy="861774"/>
          </a:xfrm>
          <a:prstGeom prst="rect">
            <a:avLst/>
          </a:prstGeom>
          <a:noFill/>
        </p:spPr>
        <p:txBody>
          <a:bodyPr wrap="square" rtlCol="0">
            <a:spAutoFit/>
          </a:bodyPr>
          <a:lstStyle/>
          <a:p>
            <a:r>
              <a:rPr lang="en-GB" sz="5000"/>
              <a:t>Describe la foto</a:t>
            </a:r>
            <a:endParaRPr lang="en-GB" sz="5000" dirty="0"/>
          </a:p>
        </p:txBody>
      </p:sp>
      <p:pic>
        <p:nvPicPr>
          <p:cNvPr id="22" name="Picture 21" descr="Icon&#10;&#10;Description automatically generated">
            <a:extLst>
              <a:ext uri="{FF2B5EF4-FFF2-40B4-BE49-F238E27FC236}">
                <a16:creationId xmlns:a16="http://schemas.microsoft.com/office/drawing/2014/main" id="{D0069B64-5A0C-414E-96DA-A6330408748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23" name="TextBox 22">
            <a:extLst>
              <a:ext uri="{FF2B5EF4-FFF2-40B4-BE49-F238E27FC236}">
                <a16:creationId xmlns:a16="http://schemas.microsoft.com/office/drawing/2014/main" id="{AE57062C-0898-4173-878F-D6E41231F5C2}"/>
              </a:ext>
            </a:extLst>
          </p:cNvPr>
          <p:cNvSpPr txBox="1"/>
          <p:nvPr userDrawn="1"/>
        </p:nvSpPr>
        <p:spPr>
          <a:xfrm>
            <a:off x="7587241" y="1467805"/>
            <a:ext cx="492443" cy="1584176"/>
          </a:xfrm>
          <a:prstGeom prst="rect">
            <a:avLst/>
          </a:prstGeom>
          <a:solidFill>
            <a:srgbClr val="CC6600"/>
          </a:solidFill>
        </p:spPr>
        <p:txBody>
          <a:bodyPr vert="vert270" wrap="square" rtlCol="0">
            <a:spAutoFit/>
          </a:bodyPr>
          <a:lstStyle/>
          <a:p>
            <a:pPr algn="r"/>
            <a:r>
              <a:rPr lang="en-GB" sz="2000" dirty="0"/>
              <a:t>BRONCE</a:t>
            </a:r>
          </a:p>
        </p:txBody>
      </p:sp>
      <p:sp>
        <p:nvSpPr>
          <p:cNvPr id="24" name="TextBox 23">
            <a:extLst>
              <a:ext uri="{FF2B5EF4-FFF2-40B4-BE49-F238E27FC236}">
                <a16:creationId xmlns:a16="http://schemas.microsoft.com/office/drawing/2014/main" id="{B3296273-EBD8-431C-8E58-0892A2F7030F}"/>
              </a:ext>
            </a:extLst>
          </p:cNvPr>
          <p:cNvSpPr txBox="1"/>
          <p:nvPr userDrawn="1"/>
        </p:nvSpPr>
        <p:spPr>
          <a:xfrm>
            <a:off x="7587241" y="3143392"/>
            <a:ext cx="492443" cy="1584176"/>
          </a:xfrm>
          <a:prstGeom prst="rect">
            <a:avLst/>
          </a:prstGeom>
          <a:solidFill>
            <a:schemeClr val="bg1">
              <a:lumMod val="75000"/>
            </a:schemeClr>
          </a:solidFill>
        </p:spPr>
        <p:txBody>
          <a:bodyPr vert="vert270" wrap="square" rtlCol="0">
            <a:spAutoFit/>
          </a:bodyPr>
          <a:lstStyle/>
          <a:p>
            <a:pPr algn="r"/>
            <a:r>
              <a:rPr lang="en-GB" sz="2000" dirty="0"/>
              <a:t>PLATA</a:t>
            </a:r>
          </a:p>
        </p:txBody>
      </p:sp>
      <p:sp>
        <p:nvSpPr>
          <p:cNvPr id="25" name="TextBox 24">
            <a:extLst>
              <a:ext uri="{FF2B5EF4-FFF2-40B4-BE49-F238E27FC236}">
                <a16:creationId xmlns:a16="http://schemas.microsoft.com/office/drawing/2014/main" id="{3DDA7C0C-1C5D-4EF4-9470-E9ED96274E4B}"/>
              </a:ext>
            </a:extLst>
          </p:cNvPr>
          <p:cNvSpPr txBox="1"/>
          <p:nvPr userDrawn="1"/>
        </p:nvSpPr>
        <p:spPr>
          <a:xfrm>
            <a:off x="7587241" y="4818979"/>
            <a:ext cx="492443" cy="1584176"/>
          </a:xfrm>
          <a:prstGeom prst="rect">
            <a:avLst/>
          </a:prstGeom>
          <a:solidFill>
            <a:srgbClr val="FFC000"/>
          </a:solidFill>
        </p:spPr>
        <p:txBody>
          <a:bodyPr vert="vert270" wrap="square" rtlCol="0">
            <a:spAutoFit/>
          </a:bodyPr>
          <a:lstStyle/>
          <a:p>
            <a:pPr algn="r"/>
            <a:r>
              <a:rPr lang="en-GB" sz="2000" dirty="0"/>
              <a:t>ORO</a:t>
            </a:r>
          </a:p>
        </p:txBody>
      </p:sp>
      <p:pic>
        <p:nvPicPr>
          <p:cNvPr id="26" name="Picture 25" descr="&lt;strong&gt;Trophy&lt;/strong&gt; Cup on &lt;strong&gt;Podium&lt;/strong&gt; by AnnArtshock">
            <a:extLst>
              <a:ext uri="{FF2B5EF4-FFF2-40B4-BE49-F238E27FC236}">
                <a16:creationId xmlns:a16="http://schemas.microsoft.com/office/drawing/2014/main" id="{126DD545-DF29-4499-ACF6-47029D019795}"/>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60062" t="23605" r="-104" b="58884"/>
          <a:stretch/>
        </p:blipFill>
        <p:spPr>
          <a:xfrm>
            <a:off x="7602049" y="2547925"/>
            <a:ext cx="432048" cy="504056"/>
          </a:xfrm>
          <a:prstGeom prst="rect">
            <a:avLst/>
          </a:prstGeom>
        </p:spPr>
      </p:pic>
      <p:pic>
        <p:nvPicPr>
          <p:cNvPr id="27" name="Picture 26" descr="&lt;strong&gt;Trophy&lt;/strong&gt; Cup on &lt;strong&gt;Podium&lt;/strong&gt; by AnnArtshock">
            <a:extLst>
              <a:ext uri="{FF2B5EF4-FFF2-40B4-BE49-F238E27FC236}">
                <a16:creationId xmlns:a16="http://schemas.microsoft.com/office/drawing/2014/main" id="{1C31CC1B-F900-4DD9-A16B-B694030DFBA0}"/>
              </a:ext>
            </a:extLst>
          </p:cNvPr>
          <p:cNvPicPr>
            <a:picLocks noChangeAspect="1"/>
          </p:cNvPicPr>
          <p:nvPr userDrawn="1"/>
        </p:nvPicPr>
        <p:blipFill rotWithShape="1">
          <a:blip r:embed="rId4" cstate="print">
            <a:extLst>
              <a:ext uri="{28A0092B-C50C-407E-A947-70E740481C1C}">
                <a14:useLocalDpi xmlns:a14="http://schemas.microsoft.com/office/drawing/2010/main" val="0"/>
              </a:ext>
            </a:extLst>
          </a:blip>
          <a:srcRect l="-1060" t="24439" r="61018" b="58050"/>
          <a:stretch/>
        </p:blipFill>
        <p:spPr>
          <a:xfrm>
            <a:off x="7594484" y="4223512"/>
            <a:ext cx="432048" cy="504056"/>
          </a:xfrm>
          <a:prstGeom prst="rect">
            <a:avLst/>
          </a:prstGeom>
        </p:spPr>
      </p:pic>
      <p:pic>
        <p:nvPicPr>
          <p:cNvPr id="28" name="Picture 27" descr="&lt;strong&gt;Trophy&lt;/strong&gt; Cup on &lt;strong&gt;Podium&lt;/strong&gt; by AnnArtshock">
            <a:extLst>
              <a:ext uri="{FF2B5EF4-FFF2-40B4-BE49-F238E27FC236}">
                <a16:creationId xmlns:a16="http://schemas.microsoft.com/office/drawing/2014/main" id="{2773E46E-AA89-4FE8-B6CF-2E6EFF28FD2A}"/>
              </a:ext>
            </a:extLst>
          </p:cNvPr>
          <p:cNvPicPr>
            <a:picLocks noChangeAspect="1"/>
          </p:cNvPicPr>
          <p:nvPr userDrawn="1"/>
        </p:nvPicPr>
        <p:blipFill rotWithShape="1">
          <a:blip r:embed="rId5" cstate="print">
            <a:extLst>
              <a:ext uri="{28A0092B-C50C-407E-A947-70E740481C1C}">
                <a14:useLocalDpi xmlns:a14="http://schemas.microsoft.com/office/drawing/2010/main" val="0"/>
              </a:ext>
            </a:extLst>
          </a:blip>
          <a:srcRect l="26695" t="17608" r="33263" b="64881"/>
          <a:stretch/>
        </p:blipFill>
        <p:spPr>
          <a:xfrm>
            <a:off x="7602049" y="5897164"/>
            <a:ext cx="432048" cy="504056"/>
          </a:xfrm>
          <a:prstGeom prst="rect">
            <a:avLst/>
          </a:prstGeom>
        </p:spPr>
      </p:pic>
      <p:sp>
        <p:nvSpPr>
          <p:cNvPr id="29" name="TextBox 28">
            <a:extLst>
              <a:ext uri="{FF2B5EF4-FFF2-40B4-BE49-F238E27FC236}">
                <a16:creationId xmlns:a16="http://schemas.microsoft.com/office/drawing/2014/main" id="{846C053F-1911-44D3-AC97-53149C03E258}"/>
              </a:ext>
            </a:extLst>
          </p:cNvPr>
          <p:cNvSpPr txBox="1"/>
          <p:nvPr userDrawn="1"/>
        </p:nvSpPr>
        <p:spPr>
          <a:xfrm>
            <a:off x="8048906" y="1467805"/>
            <a:ext cx="3930823" cy="1584176"/>
          </a:xfrm>
          <a:prstGeom prst="rect">
            <a:avLst/>
          </a:prstGeom>
          <a:solidFill>
            <a:srgbClr val="CC6600"/>
          </a:solidFill>
        </p:spPr>
        <p:txBody>
          <a:bodyPr wrap="square" rtlCol="0">
            <a:noAutofit/>
          </a:bodyPr>
          <a:lstStyle/>
          <a:p>
            <a:r>
              <a:rPr lang="en-GB" sz="2000" dirty="0" err="1"/>
              <a:t>Tres</a:t>
            </a:r>
            <a:r>
              <a:rPr lang="en-GB" sz="2000" dirty="0"/>
              <a:t> </a:t>
            </a:r>
            <a:r>
              <a:rPr lang="en-GB" sz="2000" dirty="0" err="1"/>
              <a:t>cosas</a:t>
            </a:r>
            <a:r>
              <a:rPr lang="en-GB" sz="2000" baseline="0" dirty="0"/>
              <a:t>.</a:t>
            </a:r>
          </a:p>
          <a:p>
            <a:endParaRPr lang="en-GB" sz="2000" baseline="0" dirty="0"/>
          </a:p>
          <a:p>
            <a:r>
              <a:rPr lang="en-GB" sz="2000" baseline="0" dirty="0" err="1"/>
              <a:t>En</a:t>
            </a:r>
            <a:r>
              <a:rPr lang="en-GB" sz="2000" baseline="0" dirty="0"/>
              <a:t> la </a:t>
            </a:r>
            <a:r>
              <a:rPr lang="en-GB" sz="2000" baseline="0" dirty="0" err="1"/>
              <a:t>foto</a:t>
            </a:r>
            <a:r>
              <a:rPr lang="en-GB" sz="2000" baseline="0" dirty="0"/>
              <a:t> hay…</a:t>
            </a:r>
          </a:p>
          <a:p>
            <a:r>
              <a:rPr lang="en-GB" sz="2000" baseline="0" dirty="0"/>
              <a:t>Se </a:t>
            </a:r>
            <a:r>
              <a:rPr lang="en-GB" sz="2000" baseline="0" dirty="0" err="1"/>
              <a:t>puede</a:t>
            </a:r>
            <a:r>
              <a:rPr lang="en-GB" sz="2000" baseline="0" dirty="0"/>
              <a:t> </a:t>
            </a:r>
            <a:r>
              <a:rPr lang="en-GB" sz="2000" baseline="0" dirty="0" err="1"/>
              <a:t>ver</a:t>
            </a:r>
            <a:r>
              <a:rPr lang="en-GB" sz="2000" baseline="0" dirty="0"/>
              <a:t>… </a:t>
            </a:r>
            <a:endParaRPr lang="en-GB" sz="2000" dirty="0"/>
          </a:p>
        </p:txBody>
      </p:sp>
      <p:sp>
        <p:nvSpPr>
          <p:cNvPr id="30" name="TextBox 29">
            <a:extLst>
              <a:ext uri="{FF2B5EF4-FFF2-40B4-BE49-F238E27FC236}">
                <a16:creationId xmlns:a16="http://schemas.microsoft.com/office/drawing/2014/main" id="{A8829E17-EA09-4E7E-B163-DB5B7944C309}"/>
              </a:ext>
            </a:extLst>
          </p:cNvPr>
          <p:cNvSpPr txBox="1"/>
          <p:nvPr userDrawn="1"/>
        </p:nvSpPr>
        <p:spPr>
          <a:xfrm>
            <a:off x="8033775" y="3143392"/>
            <a:ext cx="3930823" cy="1584176"/>
          </a:xfrm>
          <a:prstGeom prst="rect">
            <a:avLst/>
          </a:prstGeom>
          <a:solidFill>
            <a:srgbClr val="BFBFBF"/>
          </a:solidFill>
        </p:spPr>
        <p:txBody>
          <a:bodyPr wrap="square" rtlCol="0">
            <a:noAutofit/>
          </a:bodyPr>
          <a:lstStyle/>
          <a:p>
            <a:r>
              <a:rPr lang="en-GB" sz="2000" dirty="0" err="1"/>
              <a:t>Cuatro</a:t>
            </a:r>
            <a:r>
              <a:rPr lang="en-GB" sz="2000" baseline="0" dirty="0"/>
              <a:t> </a:t>
            </a:r>
            <a:r>
              <a:rPr lang="en-GB" sz="2000" baseline="0" dirty="0" err="1"/>
              <a:t>cosas</a:t>
            </a:r>
            <a:r>
              <a:rPr lang="en-GB" sz="2000" baseline="0" dirty="0"/>
              <a:t>.</a:t>
            </a:r>
          </a:p>
          <a:p>
            <a:endParaRPr lang="en-GB" sz="2000" baseline="0" dirty="0"/>
          </a:p>
          <a:p>
            <a:r>
              <a:rPr lang="es-ES" sz="2000" baseline="0" dirty="0"/>
              <a:t>A la derecha…</a:t>
            </a:r>
          </a:p>
          <a:p>
            <a:r>
              <a:rPr lang="es-ES" sz="2000" baseline="0" dirty="0"/>
              <a:t>A la izquierda… </a:t>
            </a:r>
            <a:endParaRPr lang="en-GB" sz="2000" dirty="0"/>
          </a:p>
        </p:txBody>
      </p:sp>
      <p:sp>
        <p:nvSpPr>
          <p:cNvPr id="31" name="TextBox 30">
            <a:extLst>
              <a:ext uri="{FF2B5EF4-FFF2-40B4-BE49-F238E27FC236}">
                <a16:creationId xmlns:a16="http://schemas.microsoft.com/office/drawing/2014/main" id="{3458BEE9-28B7-46EC-90E2-C3C492078B3A}"/>
              </a:ext>
            </a:extLst>
          </p:cNvPr>
          <p:cNvSpPr txBox="1"/>
          <p:nvPr userDrawn="1"/>
        </p:nvSpPr>
        <p:spPr>
          <a:xfrm>
            <a:off x="8048906" y="4817044"/>
            <a:ext cx="3930823" cy="1584176"/>
          </a:xfrm>
          <a:prstGeom prst="rect">
            <a:avLst/>
          </a:prstGeom>
          <a:solidFill>
            <a:srgbClr val="FFC000"/>
          </a:solidFill>
        </p:spPr>
        <p:txBody>
          <a:bodyPr wrap="square" rtlCol="0">
            <a:noAutofit/>
          </a:bodyPr>
          <a:lstStyle/>
          <a:p>
            <a:r>
              <a:rPr lang="en-GB" sz="2000" dirty="0"/>
              <a:t>Cinco </a:t>
            </a:r>
            <a:r>
              <a:rPr lang="en-GB" sz="2000" dirty="0" err="1"/>
              <a:t>cosas</a:t>
            </a:r>
            <a:r>
              <a:rPr lang="en-GB" sz="2000" baseline="0" dirty="0"/>
              <a:t>.</a:t>
            </a:r>
          </a:p>
          <a:p>
            <a:endParaRPr lang="en-GB" sz="2000" baseline="0" dirty="0"/>
          </a:p>
          <a:p>
            <a:pPr marL="0" indent="0">
              <a:buFont typeface="Arial" charset="0"/>
              <a:buNone/>
            </a:pPr>
            <a:r>
              <a:rPr lang="en-GB" sz="2000" dirty="0">
                <a:solidFill>
                  <a:prstClr val="black"/>
                </a:solidFill>
                <a:latin typeface="Calibri"/>
              </a:rPr>
              <a:t>A mi </a:t>
            </a:r>
            <a:r>
              <a:rPr lang="en-GB" sz="2000" dirty="0" err="1">
                <a:solidFill>
                  <a:prstClr val="black"/>
                </a:solidFill>
                <a:latin typeface="Calibri"/>
              </a:rPr>
              <a:t>modo</a:t>
            </a:r>
            <a:r>
              <a:rPr lang="en-GB" sz="2000" dirty="0">
                <a:solidFill>
                  <a:prstClr val="black"/>
                </a:solidFill>
                <a:latin typeface="Calibri"/>
              </a:rPr>
              <a:t> de </a:t>
            </a:r>
            <a:r>
              <a:rPr lang="en-GB" sz="2000" dirty="0" err="1">
                <a:solidFill>
                  <a:prstClr val="black"/>
                </a:solidFill>
                <a:latin typeface="Calibri"/>
              </a:rPr>
              <a:t>ver</a:t>
            </a:r>
            <a:r>
              <a:rPr lang="mr-IN" sz="2000" dirty="0">
                <a:solidFill>
                  <a:prstClr val="black"/>
                </a:solidFill>
                <a:latin typeface="Calibri"/>
                <a:cs typeface="Mangal" panose="02040503050203030202" pitchFamily="18" charset="0"/>
              </a:rPr>
              <a:t>…</a:t>
            </a:r>
            <a:r>
              <a:rPr lang="en-GB" sz="2000" dirty="0">
                <a:solidFill>
                  <a:prstClr val="black"/>
                </a:solidFill>
                <a:latin typeface="Calibri"/>
              </a:rPr>
              <a:t> </a:t>
            </a:r>
          </a:p>
          <a:p>
            <a:pPr marL="0" indent="0">
              <a:buFont typeface="Arial" charset="0"/>
              <a:buNone/>
            </a:pPr>
            <a:r>
              <a:rPr lang="en-GB" sz="2000" dirty="0" err="1">
                <a:solidFill>
                  <a:prstClr val="black"/>
                </a:solidFill>
                <a:latin typeface="Calibri"/>
              </a:rPr>
              <a:t>Mi</a:t>
            </a:r>
            <a:r>
              <a:rPr lang="en-GB" sz="2000" dirty="0">
                <a:solidFill>
                  <a:prstClr val="black"/>
                </a:solidFill>
                <a:latin typeface="Calibri"/>
              </a:rPr>
              <a:t> </a:t>
            </a:r>
            <a:r>
              <a:rPr lang="en-GB" sz="2000" dirty="0" err="1">
                <a:solidFill>
                  <a:prstClr val="black"/>
                </a:solidFill>
                <a:latin typeface="Calibri"/>
              </a:rPr>
              <a:t>parece</a:t>
            </a:r>
            <a:r>
              <a:rPr lang="en-GB" sz="2000" dirty="0">
                <a:solidFill>
                  <a:prstClr val="black"/>
                </a:solidFill>
                <a:latin typeface="Calibri"/>
              </a:rPr>
              <a:t> que</a:t>
            </a:r>
            <a:r>
              <a:rPr lang="mr-IN" sz="2000" dirty="0">
                <a:solidFill>
                  <a:prstClr val="black"/>
                </a:solidFill>
                <a:latin typeface="Calibri"/>
                <a:cs typeface="Mangal" panose="02040503050203030202" pitchFamily="18" charset="0"/>
              </a:rPr>
              <a:t>…</a:t>
            </a:r>
            <a:r>
              <a:rPr lang="en-GB" sz="2000" dirty="0">
                <a:solidFill>
                  <a:prstClr val="black"/>
                </a:solidFill>
                <a:latin typeface="Calibri"/>
                <a:cs typeface="Mangal" panose="02040503050203030202" pitchFamily="18" charset="0"/>
              </a:rPr>
              <a:t> </a:t>
            </a:r>
          </a:p>
          <a:p>
            <a:pPr marL="0" indent="0">
              <a:buFont typeface="Arial" charset="0"/>
              <a:buNone/>
            </a:pPr>
            <a:r>
              <a:rPr lang="en-GB" sz="2000" dirty="0" err="1">
                <a:solidFill>
                  <a:prstClr val="black"/>
                </a:solidFill>
                <a:latin typeface="Calibri"/>
              </a:rPr>
              <a:t>En</a:t>
            </a:r>
            <a:r>
              <a:rPr lang="en-GB" sz="2000" dirty="0">
                <a:solidFill>
                  <a:prstClr val="black"/>
                </a:solidFill>
                <a:latin typeface="Calibri"/>
              </a:rPr>
              <a:t> mi </a:t>
            </a:r>
            <a:r>
              <a:rPr lang="en-GB" sz="2000" dirty="0" err="1">
                <a:solidFill>
                  <a:prstClr val="black"/>
                </a:solidFill>
                <a:latin typeface="Calibri"/>
              </a:rPr>
              <a:t>punto</a:t>
            </a:r>
            <a:r>
              <a:rPr lang="en-GB" sz="2000" dirty="0">
                <a:solidFill>
                  <a:prstClr val="black"/>
                </a:solidFill>
                <a:latin typeface="Calibri"/>
              </a:rPr>
              <a:t> de vista</a:t>
            </a:r>
            <a:r>
              <a:rPr lang="mr-IN" sz="2000" dirty="0">
                <a:solidFill>
                  <a:prstClr val="black"/>
                </a:solidFill>
                <a:latin typeface="Calibri"/>
                <a:cs typeface="Mangal" panose="02040503050203030202" pitchFamily="18" charset="0"/>
              </a:rPr>
              <a:t>…</a:t>
            </a:r>
            <a:endParaRPr lang="en-GB" sz="2000" baseline="0" dirty="0"/>
          </a:p>
        </p:txBody>
      </p:sp>
    </p:spTree>
    <p:extLst>
      <p:ext uri="{BB962C8B-B14F-4D97-AF65-F5344CB8AC3E}">
        <p14:creationId xmlns:p14="http://schemas.microsoft.com/office/powerpoint/2010/main" val="1984114750"/>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Explore_Listen">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sp>
        <p:nvSpPr>
          <p:cNvPr id="12" name="TextBox 11">
            <a:extLst>
              <a:ext uri="{FF2B5EF4-FFF2-40B4-BE49-F238E27FC236}">
                <a16:creationId xmlns:a16="http://schemas.microsoft.com/office/drawing/2014/main" id="{90AAC2A1-3660-4786-ABB8-3FC833B63354}"/>
              </a:ext>
            </a:extLst>
          </p:cNvPr>
          <p:cNvSpPr txBox="1"/>
          <p:nvPr userDrawn="1"/>
        </p:nvSpPr>
        <p:spPr>
          <a:xfrm>
            <a:off x="212271" y="1501554"/>
            <a:ext cx="9519558" cy="3508653"/>
          </a:xfrm>
          <a:prstGeom prst="rect">
            <a:avLst/>
          </a:prstGeom>
          <a:noFill/>
        </p:spPr>
        <p:txBody>
          <a:bodyPr wrap="square" rtlCol="0">
            <a:spAutoFit/>
          </a:bodyPr>
          <a:lstStyle/>
          <a:p>
            <a:r>
              <a:rPr lang="en-GB" sz="5400" dirty="0"/>
              <a:t>Listen</a:t>
            </a:r>
          </a:p>
          <a:p>
            <a:endParaRPr lang="en-GB" sz="2800" dirty="0"/>
          </a:p>
          <a:p>
            <a:r>
              <a:rPr lang="en-US" sz="2800" b="0" dirty="0">
                <a:latin typeface="+mn-lt"/>
              </a:rPr>
              <a:t>What is the theme?</a:t>
            </a:r>
          </a:p>
          <a:p>
            <a:endParaRPr lang="en-US" sz="2800" b="0" dirty="0">
              <a:latin typeface="+mn-lt"/>
            </a:endParaRPr>
          </a:p>
          <a:p>
            <a:r>
              <a:rPr lang="en-US" sz="2800" b="0" dirty="0">
                <a:latin typeface="+mn-lt"/>
              </a:rPr>
              <a:t>What is the rhyming technique/ pattern?</a:t>
            </a:r>
          </a:p>
          <a:p>
            <a:endParaRPr lang="en-US" sz="2800" b="0" dirty="0">
              <a:latin typeface="+mn-lt"/>
            </a:endParaRPr>
          </a:p>
          <a:p>
            <a:r>
              <a:rPr lang="en-US" sz="2800" b="0" dirty="0">
                <a:latin typeface="+mn-lt"/>
              </a:rPr>
              <a:t>How have they created lines that fit with the theme?</a:t>
            </a:r>
          </a:p>
        </p:txBody>
      </p:sp>
      <p:pic>
        <p:nvPicPr>
          <p:cNvPr id="14" name="Picture 13" descr="Listen_Doctor_Who.jpg">
            <a:hlinkClick r:id="rId2"/>
            <a:extLst>
              <a:ext uri="{FF2B5EF4-FFF2-40B4-BE49-F238E27FC236}">
                <a16:creationId xmlns:a16="http://schemas.microsoft.com/office/drawing/2014/main" id="{70C4984A-D66E-4D91-859A-ED1DADE5FF5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757751">
            <a:off x="7767032" y="1878666"/>
            <a:ext cx="3677744" cy="2061633"/>
          </a:xfrm>
          <a:prstGeom prst="rect">
            <a:avLst/>
          </a:prstGeom>
        </p:spPr>
      </p:pic>
      <p:sp>
        <p:nvSpPr>
          <p:cNvPr id="16" name="Text Placeholder 15">
            <a:extLst>
              <a:ext uri="{FF2B5EF4-FFF2-40B4-BE49-F238E27FC236}">
                <a16:creationId xmlns:a16="http://schemas.microsoft.com/office/drawing/2014/main" id="{5B7C825A-C24A-436E-BA9B-5A756B4BE9CD}"/>
              </a:ext>
            </a:extLst>
          </p:cNvPr>
          <p:cNvSpPr>
            <a:spLocks noGrp="1"/>
          </p:cNvSpPr>
          <p:nvPr>
            <p:ph type="body" sz="quarter" idx="10"/>
          </p:nvPr>
        </p:nvSpPr>
        <p:spPr>
          <a:xfrm>
            <a:off x="211816" y="5345113"/>
            <a:ext cx="11732533" cy="12715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5" name="Picture 14" descr="Icon&#10;&#10;Description automatically generated">
            <a:extLst>
              <a:ext uri="{FF2B5EF4-FFF2-40B4-BE49-F238E27FC236}">
                <a16:creationId xmlns:a16="http://schemas.microsoft.com/office/drawing/2014/main" id="{51F9F552-2D1D-439F-8F40-CDC0EFF3F88E}"/>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751880899"/>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Explore_BigPictureLink">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sp>
        <p:nvSpPr>
          <p:cNvPr id="12" name="TextBox 11">
            <a:extLst>
              <a:ext uri="{FF2B5EF4-FFF2-40B4-BE49-F238E27FC236}">
                <a16:creationId xmlns:a16="http://schemas.microsoft.com/office/drawing/2014/main" id="{90AAC2A1-3660-4786-ABB8-3FC833B63354}"/>
              </a:ext>
            </a:extLst>
          </p:cNvPr>
          <p:cNvSpPr txBox="1"/>
          <p:nvPr userDrawn="1"/>
        </p:nvSpPr>
        <p:spPr>
          <a:xfrm>
            <a:off x="212271" y="1501554"/>
            <a:ext cx="11466382" cy="923330"/>
          </a:xfrm>
          <a:prstGeom prst="rect">
            <a:avLst/>
          </a:prstGeom>
          <a:noFill/>
        </p:spPr>
        <p:txBody>
          <a:bodyPr wrap="square" rtlCol="0">
            <a:spAutoFit/>
          </a:bodyPr>
          <a:lstStyle/>
          <a:p>
            <a:r>
              <a:rPr lang="en-GB" sz="5400" dirty="0"/>
              <a:t>Big Picture	</a:t>
            </a:r>
            <a:r>
              <a:rPr lang="en-US" sz="2800" b="0" dirty="0">
                <a:latin typeface="+mn-lt"/>
              </a:rPr>
              <a:t>How does this link to					?</a:t>
            </a:r>
          </a:p>
        </p:txBody>
      </p:sp>
      <p:sp>
        <p:nvSpPr>
          <p:cNvPr id="16" name="Text Placeholder 15">
            <a:extLst>
              <a:ext uri="{FF2B5EF4-FFF2-40B4-BE49-F238E27FC236}">
                <a16:creationId xmlns:a16="http://schemas.microsoft.com/office/drawing/2014/main" id="{5B7C825A-C24A-436E-BA9B-5A756B4BE9CD}"/>
              </a:ext>
            </a:extLst>
          </p:cNvPr>
          <p:cNvSpPr>
            <a:spLocks noGrp="1"/>
          </p:cNvSpPr>
          <p:nvPr>
            <p:ph type="body" sz="quarter" idx="10"/>
          </p:nvPr>
        </p:nvSpPr>
        <p:spPr>
          <a:xfrm>
            <a:off x="6951579" y="1849412"/>
            <a:ext cx="4340692" cy="1271587"/>
          </a:xfrm>
        </p:spPr>
        <p:txBody>
          <a:bodyPr/>
          <a:lstStyle>
            <a:lvl1pPr>
              <a:buNone/>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3" name="Picture Placeholder 12">
            <a:extLst>
              <a:ext uri="{FF2B5EF4-FFF2-40B4-BE49-F238E27FC236}">
                <a16:creationId xmlns:a16="http://schemas.microsoft.com/office/drawing/2014/main" id="{4D1FDA78-BA7F-478E-ABD6-9B4E0E8AAE48}"/>
              </a:ext>
            </a:extLst>
          </p:cNvPr>
          <p:cNvSpPr>
            <a:spLocks noGrp="1"/>
          </p:cNvSpPr>
          <p:nvPr>
            <p:ph type="pic" sz="quarter" idx="11"/>
          </p:nvPr>
        </p:nvSpPr>
        <p:spPr>
          <a:xfrm>
            <a:off x="211817" y="2424884"/>
            <a:ext cx="11767912" cy="4191816"/>
          </a:xfrm>
        </p:spPr>
        <p:txBody>
          <a:bodyPr/>
          <a:lstStyle/>
          <a:p>
            <a:r>
              <a:rPr lang="en-US"/>
              <a:t>Click icon to add picture</a:t>
            </a:r>
            <a:endParaRPr lang="en-GB"/>
          </a:p>
        </p:txBody>
      </p:sp>
      <p:pic>
        <p:nvPicPr>
          <p:cNvPr id="14" name="Picture 13" descr="Icon&#10;&#10;Description automatically generated">
            <a:extLst>
              <a:ext uri="{FF2B5EF4-FFF2-40B4-BE49-F238E27FC236}">
                <a16:creationId xmlns:a16="http://schemas.microsoft.com/office/drawing/2014/main" id="{FD0BC5D0-5D35-4D55-B44D-F26FC992A5B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18890386"/>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Explore_BigPictureImportant">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sp>
        <p:nvSpPr>
          <p:cNvPr id="12" name="TextBox 11">
            <a:extLst>
              <a:ext uri="{FF2B5EF4-FFF2-40B4-BE49-F238E27FC236}">
                <a16:creationId xmlns:a16="http://schemas.microsoft.com/office/drawing/2014/main" id="{90AAC2A1-3660-4786-ABB8-3FC833B63354}"/>
              </a:ext>
            </a:extLst>
          </p:cNvPr>
          <p:cNvSpPr txBox="1"/>
          <p:nvPr userDrawn="1"/>
        </p:nvSpPr>
        <p:spPr>
          <a:xfrm>
            <a:off x="212271" y="1501554"/>
            <a:ext cx="11466382" cy="923330"/>
          </a:xfrm>
          <a:prstGeom prst="rect">
            <a:avLst/>
          </a:prstGeom>
          <a:noFill/>
        </p:spPr>
        <p:txBody>
          <a:bodyPr wrap="square" rtlCol="0">
            <a:spAutoFit/>
          </a:bodyPr>
          <a:lstStyle/>
          <a:p>
            <a:r>
              <a:rPr lang="en-GB" sz="5400" dirty="0"/>
              <a:t>Big Picture	</a:t>
            </a:r>
            <a:r>
              <a:rPr lang="en-US" sz="2800" b="0" dirty="0">
                <a:latin typeface="+mn-lt"/>
              </a:rPr>
              <a:t>Why is this </a:t>
            </a:r>
            <a:r>
              <a:rPr lang="en-US" sz="2800" b="1" dirty="0">
                <a:latin typeface="+mn-lt"/>
              </a:rPr>
              <a:t>important</a:t>
            </a:r>
            <a:r>
              <a:rPr lang="en-US" sz="2800" b="0" dirty="0">
                <a:latin typeface="+mn-lt"/>
              </a:rPr>
              <a:t>?</a:t>
            </a:r>
          </a:p>
        </p:txBody>
      </p:sp>
      <p:sp>
        <p:nvSpPr>
          <p:cNvPr id="13" name="Picture Placeholder 12">
            <a:extLst>
              <a:ext uri="{FF2B5EF4-FFF2-40B4-BE49-F238E27FC236}">
                <a16:creationId xmlns:a16="http://schemas.microsoft.com/office/drawing/2014/main" id="{4D1FDA78-BA7F-478E-ABD6-9B4E0E8AAE48}"/>
              </a:ext>
            </a:extLst>
          </p:cNvPr>
          <p:cNvSpPr>
            <a:spLocks noGrp="1"/>
          </p:cNvSpPr>
          <p:nvPr>
            <p:ph type="pic" sz="quarter" idx="11"/>
          </p:nvPr>
        </p:nvSpPr>
        <p:spPr>
          <a:xfrm>
            <a:off x="211817" y="2424884"/>
            <a:ext cx="11767912" cy="4191816"/>
          </a:xfrm>
        </p:spPr>
        <p:txBody>
          <a:bodyPr/>
          <a:lstStyle/>
          <a:p>
            <a:r>
              <a:rPr lang="en-US"/>
              <a:t>Click icon to add picture</a:t>
            </a:r>
            <a:endParaRPr lang="en-GB"/>
          </a:p>
        </p:txBody>
      </p:sp>
      <p:pic>
        <p:nvPicPr>
          <p:cNvPr id="14" name="Picture 13" descr="Icon&#10;&#10;Description automatically generated">
            <a:extLst>
              <a:ext uri="{FF2B5EF4-FFF2-40B4-BE49-F238E27FC236}">
                <a16:creationId xmlns:a16="http://schemas.microsoft.com/office/drawing/2014/main" id="{5D0A1F9F-2AB8-4DE6-9594-6CE624B94C2F}"/>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836795675"/>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Explore_BigPictureFeelings">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sp>
        <p:nvSpPr>
          <p:cNvPr id="12" name="TextBox 11">
            <a:extLst>
              <a:ext uri="{FF2B5EF4-FFF2-40B4-BE49-F238E27FC236}">
                <a16:creationId xmlns:a16="http://schemas.microsoft.com/office/drawing/2014/main" id="{90AAC2A1-3660-4786-ABB8-3FC833B63354}"/>
              </a:ext>
            </a:extLst>
          </p:cNvPr>
          <p:cNvSpPr txBox="1"/>
          <p:nvPr userDrawn="1"/>
        </p:nvSpPr>
        <p:spPr>
          <a:xfrm>
            <a:off x="212271" y="1501554"/>
            <a:ext cx="11466382" cy="923330"/>
          </a:xfrm>
          <a:prstGeom prst="rect">
            <a:avLst/>
          </a:prstGeom>
          <a:noFill/>
        </p:spPr>
        <p:txBody>
          <a:bodyPr wrap="square" rtlCol="0">
            <a:spAutoFit/>
          </a:bodyPr>
          <a:lstStyle/>
          <a:p>
            <a:r>
              <a:rPr lang="en-GB" sz="5400" dirty="0"/>
              <a:t>Big Picture	</a:t>
            </a:r>
            <a:r>
              <a:rPr lang="en-US" sz="2800" b="0" dirty="0">
                <a:latin typeface="+mn-lt"/>
              </a:rPr>
              <a:t>How does this make you </a:t>
            </a:r>
            <a:r>
              <a:rPr lang="en-US" sz="2800" b="1" dirty="0">
                <a:latin typeface="+mn-lt"/>
              </a:rPr>
              <a:t>feel</a:t>
            </a:r>
            <a:r>
              <a:rPr lang="en-US" sz="2800" b="0" dirty="0">
                <a:latin typeface="+mn-lt"/>
              </a:rPr>
              <a:t>?</a:t>
            </a:r>
          </a:p>
        </p:txBody>
      </p:sp>
      <p:sp>
        <p:nvSpPr>
          <p:cNvPr id="13" name="Picture Placeholder 12">
            <a:extLst>
              <a:ext uri="{FF2B5EF4-FFF2-40B4-BE49-F238E27FC236}">
                <a16:creationId xmlns:a16="http://schemas.microsoft.com/office/drawing/2014/main" id="{4D1FDA78-BA7F-478E-ABD6-9B4E0E8AAE48}"/>
              </a:ext>
            </a:extLst>
          </p:cNvPr>
          <p:cNvSpPr>
            <a:spLocks noGrp="1"/>
          </p:cNvSpPr>
          <p:nvPr>
            <p:ph type="pic" sz="quarter" idx="11"/>
          </p:nvPr>
        </p:nvSpPr>
        <p:spPr>
          <a:xfrm>
            <a:off x="211817" y="2424884"/>
            <a:ext cx="11767912" cy="4191816"/>
          </a:xfrm>
        </p:spPr>
        <p:txBody>
          <a:bodyPr/>
          <a:lstStyle/>
          <a:p>
            <a:r>
              <a:rPr lang="en-US"/>
              <a:t>Click icon to add picture</a:t>
            </a:r>
            <a:endParaRPr lang="en-GB"/>
          </a:p>
        </p:txBody>
      </p:sp>
      <p:pic>
        <p:nvPicPr>
          <p:cNvPr id="14" name="Picture 13" descr="Icon&#10;&#10;Description automatically generated">
            <a:extLst>
              <a:ext uri="{FF2B5EF4-FFF2-40B4-BE49-F238E27FC236}">
                <a16:creationId xmlns:a16="http://schemas.microsoft.com/office/drawing/2014/main" id="{450249BD-7E12-4E7F-969D-9329FFA5024A}"/>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826596255"/>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Explore_BigPictureChange">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sp>
        <p:nvSpPr>
          <p:cNvPr id="12" name="TextBox 11">
            <a:extLst>
              <a:ext uri="{FF2B5EF4-FFF2-40B4-BE49-F238E27FC236}">
                <a16:creationId xmlns:a16="http://schemas.microsoft.com/office/drawing/2014/main" id="{90AAC2A1-3660-4786-ABB8-3FC833B63354}"/>
              </a:ext>
            </a:extLst>
          </p:cNvPr>
          <p:cNvSpPr txBox="1"/>
          <p:nvPr userDrawn="1"/>
        </p:nvSpPr>
        <p:spPr>
          <a:xfrm>
            <a:off x="212271" y="1501554"/>
            <a:ext cx="11466382" cy="923330"/>
          </a:xfrm>
          <a:prstGeom prst="rect">
            <a:avLst/>
          </a:prstGeom>
          <a:noFill/>
        </p:spPr>
        <p:txBody>
          <a:bodyPr wrap="square" rtlCol="0">
            <a:spAutoFit/>
          </a:bodyPr>
          <a:lstStyle/>
          <a:p>
            <a:r>
              <a:rPr lang="en-GB" sz="5400" dirty="0"/>
              <a:t>Big Picture	</a:t>
            </a:r>
            <a:r>
              <a:rPr lang="en-US" sz="2800" b="0" dirty="0">
                <a:latin typeface="+mn-lt"/>
              </a:rPr>
              <a:t>What would you </a:t>
            </a:r>
            <a:r>
              <a:rPr lang="en-US" sz="2800" b="1" dirty="0">
                <a:latin typeface="+mn-lt"/>
              </a:rPr>
              <a:t>change</a:t>
            </a:r>
            <a:r>
              <a:rPr lang="en-US" sz="2800" b="0" dirty="0">
                <a:latin typeface="+mn-lt"/>
              </a:rPr>
              <a:t>?</a:t>
            </a:r>
          </a:p>
        </p:txBody>
      </p:sp>
      <p:sp>
        <p:nvSpPr>
          <p:cNvPr id="13" name="Picture Placeholder 12">
            <a:extLst>
              <a:ext uri="{FF2B5EF4-FFF2-40B4-BE49-F238E27FC236}">
                <a16:creationId xmlns:a16="http://schemas.microsoft.com/office/drawing/2014/main" id="{4D1FDA78-BA7F-478E-ABD6-9B4E0E8AAE48}"/>
              </a:ext>
            </a:extLst>
          </p:cNvPr>
          <p:cNvSpPr>
            <a:spLocks noGrp="1"/>
          </p:cNvSpPr>
          <p:nvPr>
            <p:ph type="pic" sz="quarter" idx="11"/>
          </p:nvPr>
        </p:nvSpPr>
        <p:spPr>
          <a:xfrm>
            <a:off x="211817" y="2424884"/>
            <a:ext cx="11767912" cy="4191816"/>
          </a:xfrm>
        </p:spPr>
        <p:txBody>
          <a:bodyPr/>
          <a:lstStyle/>
          <a:p>
            <a:r>
              <a:rPr lang="en-US"/>
              <a:t>Click icon to add picture</a:t>
            </a:r>
            <a:endParaRPr lang="en-GB"/>
          </a:p>
        </p:txBody>
      </p:sp>
      <p:pic>
        <p:nvPicPr>
          <p:cNvPr id="14" name="Picture 13" descr="Icon&#10;&#10;Description automatically generated">
            <a:extLst>
              <a:ext uri="{FF2B5EF4-FFF2-40B4-BE49-F238E27FC236}">
                <a16:creationId xmlns:a16="http://schemas.microsoft.com/office/drawing/2014/main" id="{42B47869-7D2D-4F97-8333-CD5ADB2E1FA0}"/>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080395878"/>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Explore_BigPictureExciting">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sp>
        <p:nvSpPr>
          <p:cNvPr id="12" name="TextBox 11">
            <a:extLst>
              <a:ext uri="{FF2B5EF4-FFF2-40B4-BE49-F238E27FC236}">
                <a16:creationId xmlns:a16="http://schemas.microsoft.com/office/drawing/2014/main" id="{90AAC2A1-3660-4786-ABB8-3FC833B63354}"/>
              </a:ext>
            </a:extLst>
          </p:cNvPr>
          <p:cNvSpPr txBox="1"/>
          <p:nvPr userDrawn="1"/>
        </p:nvSpPr>
        <p:spPr>
          <a:xfrm>
            <a:off x="212271" y="1501554"/>
            <a:ext cx="11466382" cy="923330"/>
          </a:xfrm>
          <a:prstGeom prst="rect">
            <a:avLst/>
          </a:prstGeom>
          <a:noFill/>
        </p:spPr>
        <p:txBody>
          <a:bodyPr wrap="square" rtlCol="0">
            <a:spAutoFit/>
          </a:bodyPr>
          <a:lstStyle/>
          <a:p>
            <a:r>
              <a:rPr lang="en-GB" sz="5400" dirty="0"/>
              <a:t>Big Picture	</a:t>
            </a:r>
            <a:r>
              <a:rPr lang="en-US" sz="2800" b="0" dirty="0">
                <a:latin typeface="+mn-lt"/>
              </a:rPr>
              <a:t>Why is this </a:t>
            </a:r>
            <a:r>
              <a:rPr lang="en-US" sz="2800" b="1" dirty="0">
                <a:latin typeface="+mn-lt"/>
              </a:rPr>
              <a:t>exciting</a:t>
            </a:r>
            <a:r>
              <a:rPr lang="en-US" sz="2800" b="0" dirty="0">
                <a:latin typeface="+mn-lt"/>
              </a:rPr>
              <a:t>?</a:t>
            </a:r>
          </a:p>
        </p:txBody>
      </p:sp>
      <p:sp>
        <p:nvSpPr>
          <p:cNvPr id="13" name="Picture Placeholder 12">
            <a:extLst>
              <a:ext uri="{FF2B5EF4-FFF2-40B4-BE49-F238E27FC236}">
                <a16:creationId xmlns:a16="http://schemas.microsoft.com/office/drawing/2014/main" id="{4D1FDA78-BA7F-478E-ABD6-9B4E0E8AAE48}"/>
              </a:ext>
            </a:extLst>
          </p:cNvPr>
          <p:cNvSpPr>
            <a:spLocks noGrp="1"/>
          </p:cNvSpPr>
          <p:nvPr>
            <p:ph type="pic" sz="quarter" idx="11"/>
          </p:nvPr>
        </p:nvSpPr>
        <p:spPr>
          <a:xfrm>
            <a:off x="211817" y="2424884"/>
            <a:ext cx="11767912" cy="4191816"/>
          </a:xfrm>
        </p:spPr>
        <p:txBody>
          <a:bodyPr/>
          <a:lstStyle/>
          <a:p>
            <a:r>
              <a:rPr lang="en-US"/>
              <a:t>Click icon to add picture</a:t>
            </a:r>
            <a:endParaRPr lang="en-GB"/>
          </a:p>
        </p:txBody>
      </p:sp>
      <p:pic>
        <p:nvPicPr>
          <p:cNvPr id="14" name="Picture 13" descr="Icon&#10;&#10;Description automatically generated">
            <a:extLst>
              <a:ext uri="{FF2B5EF4-FFF2-40B4-BE49-F238E27FC236}">
                <a16:creationId xmlns:a16="http://schemas.microsoft.com/office/drawing/2014/main" id="{6199AEAF-A75A-4595-A1C9-12989A168A7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633908112"/>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Explore_BigPictureInspiring">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sp>
        <p:nvSpPr>
          <p:cNvPr id="12" name="TextBox 11">
            <a:extLst>
              <a:ext uri="{FF2B5EF4-FFF2-40B4-BE49-F238E27FC236}">
                <a16:creationId xmlns:a16="http://schemas.microsoft.com/office/drawing/2014/main" id="{90AAC2A1-3660-4786-ABB8-3FC833B63354}"/>
              </a:ext>
            </a:extLst>
          </p:cNvPr>
          <p:cNvSpPr txBox="1"/>
          <p:nvPr userDrawn="1"/>
        </p:nvSpPr>
        <p:spPr>
          <a:xfrm>
            <a:off x="212271" y="1501554"/>
            <a:ext cx="11466382" cy="923330"/>
          </a:xfrm>
          <a:prstGeom prst="rect">
            <a:avLst/>
          </a:prstGeom>
          <a:noFill/>
        </p:spPr>
        <p:txBody>
          <a:bodyPr wrap="square" rtlCol="0">
            <a:spAutoFit/>
          </a:bodyPr>
          <a:lstStyle/>
          <a:p>
            <a:r>
              <a:rPr lang="en-GB" sz="5400" dirty="0"/>
              <a:t>Big Picture	</a:t>
            </a:r>
            <a:r>
              <a:rPr lang="en-US" sz="2800" b="0" dirty="0">
                <a:latin typeface="+mn-lt"/>
              </a:rPr>
              <a:t>Why is this </a:t>
            </a:r>
            <a:r>
              <a:rPr lang="en-US" sz="2800" b="1" dirty="0">
                <a:latin typeface="+mn-lt"/>
              </a:rPr>
              <a:t>inspiring</a:t>
            </a:r>
            <a:r>
              <a:rPr lang="en-US" sz="2800" b="0" dirty="0">
                <a:latin typeface="+mn-lt"/>
              </a:rPr>
              <a:t>?</a:t>
            </a:r>
          </a:p>
        </p:txBody>
      </p:sp>
      <p:sp>
        <p:nvSpPr>
          <p:cNvPr id="13" name="Picture Placeholder 12">
            <a:extLst>
              <a:ext uri="{FF2B5EF4-FFF2-40B4-BE49-F238E27FC236}">
                <a16:creationId xmlns:a16="http://schemas.microsoft.com/office/drawing/2014/main" id="{4D1FDA78-BA7F-478E-ABD6-9B4E0E8AAE48}"/>
              </a:ext>
            </a:extLst>
          </p:cNvPr>
          <p:cNvSpPr>
            <a:spLocks noGrp="1"/>
          </p:cNvSpPr>
          <p:nvPr>
            <p:ph type="pic" sz="quarter" idx="11"/>
          </p:nvPr>
        </p:nvSpPr>
        <p:spPr>
          <a:xfrm>
            <a:off x="211817" y="2424884"/>
            <a:ext cx="11767912" cy="4191816"/>
          </a:xfrm>
        </p:spPr>
        <p:txBody>
          <a:bodyPr/>
          <a:lstStyle/>
          <a:p>
            <a:r>
              <a:rPr lang="en-US"/>
              <a:t>Click icon to add picture</a:t>
            </a:r>
            <a:endParaRPr lang="en-GB"/>
          </a:p>
        </p:txBody>
      </p:sp>
      <p:pic>
        <p:nvPicPr>
          <p:cNvPr id="14" name="Picture 13" descr="Icon&#10;&#10;Description automatically generated">
            <a:extLst>
              <a:ext uri="{FF2B5EF4-FFF2-40B4-BE49-F238E27FC236}">
                <a16:creationId xmlns:a16="http://schemas.microsoft.com/office/drawing/2014/main" id="{EA3C4E82-5D10-4E10-8C81-3A998C136F5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825086571"/>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Explore_BTECFlowchart">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sp>
        <p:nvSpPr>
          <p:cNvPr id="11" name="Text Placeholder 12">
            <a:extLst>
              <a:ext uri="{FF2B5EF4-FFF2-40B4-BE49-F238E27FC236}">
                <a16:creationId xmlns:a16="http://schemas.microsoft.com/office/drawing/2014/main" id="{C0EEACE8-0632-464D-8AA7-3EC2A1F7F8D4}"/>
              </a:ext>
            </a:extLst>
          </p:cNvPr>
          <p:cNvSpPr>
            <a:spLocks noGrp="1"/>
          </p:cNvSpPr>
          <p:nvPr>
            <p:ph type="body" sz="quarter" idx="10" hasCustomPrompt="1"/>
          </p:nvPr>
        </p:nvSpPr>
        <p:spPr>
          <a:xfrm>
            <a:off x="180575" y="1690250"/>
            <a:ext cx="5873233" cy="2376264"/>
          </a:xfrm>
          <a:solidFill>
            <a:srgbClr val="E32929"/>
          </a:solidFill>
          <a:ln>
            <a:solidFill>
              <a:schemeClr val="tx1"/>
            </a:solidFill>
          </a:ln>
        </p:spPr>
        <p:txBody>
          <a:bodyPr/>
          <a:lstStyle>
            <a:lvl1pPr marL="0" indent="0" algn="ctr">
              <a:buNone/>
              <a:defRPr b="1" u="sng" baseline="0"/>
            </a:lvl1pPr>
            <a:lvl2pPr marL="393700" indent="0">
              <a:buNone/>
              <a:defRPr/>
            </a:lvl2pPr>
          </a:lstStyle>
          <a:p>
            <a:pPr lvl="0"/>
            <a:r>
              <a:rPr lang="en-US" dirty="0"/>
              <a:t>Pass</a:t>
            </a:r>
          </a:p>
          <a:p>
            <a:pPr lvl="1"/>
            <a:endParaRPr lang="en-GB" dirty="0"/>
          </a:p>
        </p:txBody>
      </p:sp>
      <p:sp>
        <p:nvSpPr>
          <p:cNvPr id="12" name="Text Placeholder 12">
            <a:extLst>
              <a:ext uri="{FF2B5EF4-FFF2-40B4-BE49-F238E27FC236}">
                <a16:creationId xmlns:a16="http://schemas.microsoft.com/office/drawing/2014/main" id="{EA14474B-ECA2-4641-A4F6-9C4B545D8308}"/>
              </a:ext>
            </a:extLst>
          </p:cNvPr>
          <p:cNvSpPr>
            <a:spLocks noGrp="1"/>
          </p:cNvSpPr>
          <p:nvPr>
            <p:ph type="body" sz="quarter" idx="11" hasCustomPrompt="1"/>
          </p:nvPr>
        </p:nvSpPr>
        <p:spPr>
          <a:xfrm>
            <a:off x="180575" y="4184875"/>
            <a:ext cx="5873233" cy="2346385"/>
          </a:xfrm>
          <a:solidFill>
            <a:srgbClr val="FFFF00"/>
          </a:solidFill>
          <a:ln>
            <a:solidFill>
              <a:schemeClr val="tx1"/>
            </a:solidFill>
          </a:ln>
        </p:spPr>
        <p:txBody>
          <a:bodyPr/>
          <a:lstStyle>
            <a:lvl1pPr marL="0" indent="0" algn="ctr">
              <a:buNone/>
              <a:defRPr b="1" u="sng" baseline="0"/>
            </a:lvl1pPr>
          </a:lstStyle>
          <a:p>
            <a:pPr lvl="0"/>
            <a:r>
              <a:rPr lang="en-US" dirty="0"/>
              <a:t>Distinction</a:t>
            </a:r>
            <a:endParaRPr lang="en-GB" dirty="0"/>
          </a:p>
        </p:txBody>
      </p:sp>
      <p:sp>
        <p:nvSpPr>
          <p:cNvPr id="13" name="Text Placeholder 12">
            <a:extLst>
              <a:ext uri="{FF2B5EF4-FFF2-40B4-BE49-F238E27FC236}">
                <a16:creationId xmlns:a16="http://schemas.microsoft.com/office/drawing/2014/main" id="{AF61BA11-CFC5-4902-884B-2F2BC705E793}"/>
              </a:ext>
            </a:extLst>
          </p:cNvPr>
          <p:cNvSpPr>
            <a:spLocks noGrp="1"/>
          </p:cNvSpPr>
          <p:nvPr>
            <p:ph type="body" sz="quarter" idx="12" hasCustomPrompt="1"/>
          </p:nvPr>
        </p:nvSpPr>
        <p:spPr>
          <a:xfrm>
            <a:off x="6140549" y="1690250"/>
            <a:ext cx="5873233" cy="2396564"/>
          </a:xfrm>
          <a:solidFill>
            <a:srgbClr val="92D050"/>
          </a:solidFill>
          <a:ln>
            <a:solidFill>
              <a:schemeClr val="tx1"/>
            </a:solidFill>
          </a:ln>
        </p:spPr>
        <p:txBody>
          <a:bodyPr/>
          <a:lstStyle>
            <a:lvl2pPr marL="393700" indent="0" algn="ctr">
              <a:buNone/>
              <a:defRPr b="1" u="sng" baseline="0"/>
            </a:lvl2pPr>
          </a:lstStyle>
          <a:p>
            <a:pPr lvl="1"/>
            <a:r>
              <a:rPr lang="en-US" dirty="0"/>
              <a:t>Merit</a:t>
            </a:r>
            <a:endParaRPr lang="en-GB" dirty="0"/>
          </a:p>
        </p:txBody>
      </p:sp>
      <p:sp>
        <p:nvSpPr>
          <p:cNvPr id="14" name="Text Placeholder 12">
            <a:extLst>
              <a:ext uri="{FF2B5EF4-FFF2-40B4-BE49-F238E27FC236}">
                <a16:creationId xmlns:a16="http://schemas.microsoft.com/office/drawing/2014/main" id="{1B5C6521-EF5F-49C5-94DB-2B03AC2C881E}"/>
              </a:ext>
            </a:extLst>
          </p:cNvPr>
          <p:cNvSpPr>
            <a:spLocks noGrp="1"/>
          </p:cNvSpPr>
          <p:nvPr>
            <p:ph type="body" sz="quarter" idx="13" hasCustomPrompt="1"/>
          </p:nvPr>
        </p:nvSpPr>
        <p:spPr>
          <a:xfrm>
            <a:off x="6140549" y="4194825"/>
            <a:ext cx="5873233" cy="2346385"/>
          </a:xfrm>
          <a:solidFill>
            <a:srgbClr val="FFC000"/>
          </a:solidFill>
          <a:ln>
            <a:solidFill>
              <a:schemeClr val="tx1"/>
            </a:solidFill>
          </a:ln>
        </p:spPr>
        <p:txBody>
          <a:bodyPr/>
          <a:lstStyle>
            <a:lvl1pPr marL="0" indent="0" algn="ctr">
              <a:buNone/>
              <a:defRPr b="1" u="sng" baseline="0"/>
            </a:lvl1pPr>
          </a:lstStyle>
          <a:p>
            <a:pPr lvl="0"/>
            <a:r>
              <a:rPr lang="en-GB" dirty="0"/>
              <a:t> Distinction*</a:t>
            </a:r>
          </a:p>
        </p:txBody>
      </p:sp>
      <p:cxnSp>
        <p:nvCxnSpPr>
          <p:cNvPr id="18" name="Straight Arrow Connector 17">
            <a:extLst>
              <a:ext uri="{FF2B5EF4-FFF2-40B4-BE49-F238E27FC236}">
                <a16:creationId xmlns:a16="http://schemas.microsoft.com/office/drawing/2014/main" id="{E3AA82B0-26D6-4A0E-AB70-872900AA7A09}"/>
              </a:ext>
            </a:extLst>
          </p:cNvPr>
          <p:cNvCxnSpPr>
            <a:cxnSpLocks/>
          </p:cNvCxnSpPr>
          <p:nvPr userDrawn="1"/>
        </p:nvCxnSpPr>
        <p:spPr>
          <a:xfrm>
            <a:off x="5532973" y="1963106"/>
            <a:ext cx="1215151"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C22DD7B2-A46D-49CF-989E-BEA5FE961E9A}"/>
              </a:ext>
            </a:extLst>
          </p:cNvPr>
          <p:cNvCxnSpPr>
            <a:cxnSpLocks/>
          </p:cNvCxnSpPr>
          <p:nvPr userDrawn="1"/>
        </p:nvCxnSpPr>
        <p:spPr>
          <a:xfrm flipH="1">
            <a:off x="5583180" y="3821953"/>
            <a:ext cx="1027998" cy="547895"/>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5E31777A-75D0-4D32-A5D4-479ADC0AB7E2}"/>
              </a:ext>
            </a:extLst>
          </p:cNvPr>
          <p:cNvCxnSpPr>
            <a:cxnSpLocks/>
          </p:cNvCxnSpPr>
          <p:nvPr userDrawn="1"/>
        </p:nvCxnSpPr>
        <p:spPr>
          <a:xfrm>
            <a:off x="5488424" y="6379019"/>
            <a:ext cx="1215151"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 name="Text Placeholder 2">
            <a:extLst>
              <a:ext uri="{FF2B5EF4-FFF2-40B4-BE49-F238E27FC236}">
                <a16:creationId xmlns:a16="http://schemas.microsoft.com/office/drawing/2014/main" id="{B78FC38B-1D12-403A-A59C-8FE81C8670EE}"/>
              </a:ext>
            </a:extLst>
          </p:cNvPr>
          <p:cNvSpPr>
            <a:spLocks noGrp="1"/>
          </p:cNvSpPr>
          <p:nvPr>
            <p:ph type="body" sz="quarter" idx="14"/>
          </p:nvPr>
        </p:nvSpPr>
        <p:spPr>
          <a:xfrm>
            <a:off x="304322" y="2194280"/>
            <a:ext cx="5546839" cy="18002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2" name="Text Placeholder 2">
            <a:extLst>
              <a:ext uri="{FF2B5EF4-FFF2-40B4-BE49-F238E27FC236}">
                <a16:creationId xmlns:a16="http://schemas.microsoft.com/office/drawing/2014/main" id="{33AFBE3A-5CB2-47E5-B894-7FA293981151}"/>
              </a:ext>
            </a:extLst>
          </p:cNvPr>
          <p:cNvSpPr>
            <a:spLocks noGrp="1"/>
          </p:cNvSpPr>
          <p:nvPr>
            <p:ph type="body" sz="quarter" idx="15"/>
          </p:nvPr>
        </p:nvSpPr>
        <p:spPr>
          <a:xfrm>
            <a:off x="6259346" y="2214580"/>
            <a:ext cx="5546839" cy="18002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3" name="Text Placeholder 2">
            <a:extLst>
              <a:ext uri="{FF2B5EF4-FFF2-40B4-BE49-F238E27FC236}">
                <a16:creationId xmlns:a16="http://schemas.microsoft.com/office/drawing/2014/main" id="{2C30489E-5464-451B-BD21-42D26718018A}"/>
              </a:ext>
            </a:extLst>
          </p:cNvPr>
          <p:cNvSpPr>
            <a:spLocks noGrp="1"/>
          </p:cNvSpPr>
          <p:nvPr>
            <p:ph type="body" sz="quarter" idx="16"/>
          </p:nvPr>
        </p:nvSpPr>
        <p:spPr>
          <a:xfrm>
            <a:off x="304322" y="4578794"/>
            <a:ext cx="5546839" cy="18002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4" name="Text Placeholder 2">
            <a:extLst>
              <a:ext uri="{FF2B5EF4-FFF2-40B4-BE49-F238E27FC236}">
                <a16:creationId xmlns:a16="http://schemas.microsoft.com/office/drawing/2014/main" id="{7FD0CDC0-F614-4C9B-8055-16BFFD0DD639}"/>
              </a:ext>
            </a:extLst>
          </p:cNvPr>
          <p:cNvSpPr>
            <a:spLocks noGrp="1"/>
          </p:cNvSpPr>
          <p:nvPr>
            <p:ph type="body" sz="quarter" idx="17"/>
          </p:nvPr>
        </p:nvSpPr>
        <p:spPr>
          <a:xfrm>
            <a:off x="6259346" y="4599094"/>
            <a:ext cx="5546839" cy="18002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25" name="Picture 24" descr="Icon&#10;&#10;Description automatically generated">
            <a:extLst>
              <a:ext uri="{FF2B5EF4-FFF2-40B4-BE49-F238E27FC236}">
                <a16:creationId xmlns:a16="http://schemas.microsoft.com/office/drawing/2014/main" id="{B6C634E7-D2AA-49C4-B04F-934B6A3A48A8}"/>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568576149"/>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Explore_BeforeVsAfter">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sp>
        <p:nvSpPr>
          <p:cNvPr id="26" name="TextBox 25">
            <a:extLst>
              <a:ext uri="{FF2B5EF4-FFF2-40B4-BE49-F238E27FC236}">
                <a16:creationId xmlns:a16="http://schemas.microsoft.com/office/drawing/2014/main" id="{6B0B4DDB-8049-420B-8D7F-0B1AE0D1AC79}"/>
              </a:ext>
            </a:extLst>
          </p:cNvPr>
          <p:cNvSpPr txBox="1"/>
          <p:nvPr userDrawn="1"/>
        </p:nvSpPr>
        <p:spPr>
          <a:xfrm>
            <a:off x="212270" y="1501554"/>
            <a:ext cx="11793991" cy="3016210"/>
          </a:xfrm>
          <a:prstGeom prst="rect">
            <a:avLst/>
          </a:prstGeom>
          <a:noFill/>
        </p:spPr>
        <p:txBody>
          <a:bodyPr wrap="square" rtlCol="0">
            <a:spAutoFit/>
          </a:bodyPr>
          <a:lstStyle/>
          <a:p>
            <a:r>
              <a:rPr lang="en-GB" sz="5400" dirty="0"/>
              <a:t>What might have happened…	</a:t>
            </a:r>
          </a:p>
          <a:p>
            <a:endParaRPr lang="en-GB" sz="5400" b="0" dirty="0">
              <a:latin typeface="+mn-lt"/>
            </a:endParaRPr>
          </a:p>
          <a:p>
            <a:endParaRPr lang="en-GB" sz="5400" b="0" dirty="0">
              <a:latin typeface="+mn-lt"/>
            </a:endParaRPr>
          </a:p>
          <a:p>
            <a:r>
              <a:rPr lang="en-US" sz="2800" b="0" dirty="0">
                <a:latin typeface="+mn-lt"/>
              </a:rPr>
              <a:t>Before?										      After?</a:t>
            </a:r>
          </a:p>
        </p:txBody>
      </p:sp>
      <p:sp>
        <p:nvSpPr>
          <p:cNvPr id="28" name="Picture Placeholder 27">
            <a:extLst>
              <a:ext uri="{FF2B5EF4-FFF2-40B4-BE49-F238E27FC236}">
                <a16:creationId xmlns:a16="http://schemas.microsoft.com/office/drawing/2014/main" id="{4FE221AE-7BBE-4D07-9462-68A5BE53A7BE}"/>
              </a:ext>
            </a:extLst>
          </p:cNvPr>
          <p:cNvSpPr>
            <a:spLocks noGrp="1"/>
          </p:cNvSpPr>
          <p:nvPr>
            <p:ph type="pic" sz="quarter" idx="10"/>
          </p:nvPr>
        </p:nvSpPr>
        <p:spPr>
          <a:xfrm>
            <a:off x="1812925" y="2566988"/>
            <a:ext cx="7972425" cy="4049712"/>
          </a:xfrm>
        </p:spPr>
        <p:txBody>
          <a:bodyPr/>
          <a:lstStyle/>
          <a:p>
            <a:r>
              <a:rPr lang="en-US"/>
              <a:t>Click icon to add picture</a:t>
            </a:r>
            <a:endParaRPr lang="en-GB"/>
          </a:p>
        </p:txBody>
      </p:sp>
      <p:pic>
        <p:nvPicPr>
          <p:cNvPr id="13" name="Picture 12" descr="Icon&#10;&#10;Description automatically generated">
            <a:extLst>
              <a:ext uri="{FF2B5EF4-FFF2-40B4-BE49-F238E27FC236}">
                <a16:creationId xmlns:a16="http://schemas.microsoft.com/office/drawing/2014/main" id="{05D4C9BA-103C-49A8-A63A-1530897825D4}"/>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522188671"/>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Explore_TaskArrow">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sp>
        <p:nvSpPr>
          <p:cNvPr id="12" name="Trapezoid 11">
            <a:extLst>
              <a:ext uri="{FF2B5EF4-FFF2-40B4-BE49-F238E27FC236}">
                <a16:creationId xmlns:a16="http://schemas.microsoft.com/office/drawing/2014/main" id="{86E50B16-3A0A-4B88-9472-9631F09443F5}"/>
              </a:ext>
            </a:extLst>
          </p:cNvPr>
          <p:cNvSpPr/>
          <p:nvPr userDrawn="1"/>
        </p:nvSpPr>
        <p:spPr>
          <a:xfrm>
            <a:off x="10561381" y="1313280"/>
            <a:ext cx="863674" cy="3878884"/>
          </a:xfrm>
          <a:prstGeom prst="trapezoid">
            <a:avLst/>
          </a:prstGeom>
          <a:gradFill>
            <a:gsLst>
              <a:gs pos="0">
                <a:srgbClr val="FF0000"/>
              </a:gs>
              <a:gs pos="50000">
                <a:srgbClr val="92D050"/>
              </a:gs>
              <a:gs pos="100000">
                <a:srgbClr val="FFC00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Isosceles Triangle 13">
            <a:extLst>
              <a:ext uri="{FF2B5EF4-FFF2-40B4-BE49-F238E27FC236}">
                <a16:creationId xmlns:a16="http://schemas.microsoft.com/office/drawing/2014/main" id="{56712C1D-490C-4290-B196-E16A9C2B8737}"/>
              </a:ext>
            </a:extLst>
          </p:cNvPr>
          <p:cNvSpPr/>
          <p:nvPr userDrawn="1"/>
        </p:nvSpPr>
        <p:spPr>
          <a:xfrm flipV="1">
            <a:off x="10151814" y="5192164"/>
            <a:ext cx="1728192" cy="1527039"/>
          </a:xfrm>
          <a:prstGeom prs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TextBox 15">
            <a:extLst>
              <a:ext uri="{FF2B5EF4-FFF2-40B4-BE49-F238E27FC236}">
                <a16:creationId xmlns:a16="http://schemas.microsoft.com/office/drawing/2014/main" id="{C1F1C734-9067-4EC5-AD59-3DEE89617B67}"/>
              </a:ext>
            </a:extLst>
          </p:cNvPr>
          <p:cNvSpPr txBox="1"/>
          <p:nvPr userDrawn="1"/>
        </p:nvSpPr>
        <p:spPr>
          <a:xfrm>
            <a:off x="10055041" y="1279035"/>
            <a:ext cx="1854448" cy="708040"/>
          </a:xfrm>
          <a:prstGeom prst="rect">
            <a:avLst/>
          </a:prstGeom>
          <a:noFill/>
        </p:spPr>
        <p:txBody>
          <a:bodyPr wrap="square" rtlCol="0">
            <a:spAutoFit/>
          </a:bodyPr>
          <a:lstStyle/>
          <a:p>
            <a:pPr algn="ctr"/>
            <a:r>
              <a:rPr lang="en-GB" sz="2000" b="1" dirty="0"/>
              <a:t>Keep it Simple!</a:t>
            </a:r>
          </a:p>
        </p:txBody>
      </p:sp>
      <p:sp>
        <p:nvSpPr>
          <p:cNvPr id="18" name="TextBox 17">
            <a:extLst>
              <a:ext uri="{FF2B5EF4-FFF2-40B4-BE49-F238E27FC236}">
                <a16:creationId xmlns:a16="http://schemas.microsoft.com/office/drawing/2014/main" id="{EDE4A488-47C4-464B-AB4C-435ECAC756D1}"/>
              </a:ext>
            </a:extLst>
          </p:cNvPr>
          <p:cNvSpPr txBox="1"/>
          <p:nvPr userDrawn="1"/>
        </p:nvSpPr>
        <p:spPr>
          <a:xfrm>
            <a:off x="10161339" y="3162368"/>
            <a:ext cx="1854448" cy="707886"/>
          </a:xfrm>
          <a:prstGeom prst="rect">
            <a:avLst/>
          </a:prstGeom>
          <a:noFill/>
        </p:spPr>
        <p:txBody>
          <a:bodyPr wrap="square" rtlCol="0">
            <a:spAutoFit/>
          </a:bodyPr>
          <a:lstStyle/>
          <a:p>
            <a:pPr algn="ctr"/>
            <a:r>
              <a:rPr lang="en-GB" sz="2000" b="1" dirty="0"/>
              <a:t>Challenge me!</a:t>
            </a:r>
          </a:p>
        </p:txBody>
      </p:sp>
      <p:sp>
        <p:nvSpPr>
          <p:cNvPr id="20" name="TextBox 19">
            <a:extLst>
              <a:ext uri="{FF2B5EF4-FFF2-40B4-BE49-F238E27FC236}">
                <a16:creationId xmlns:a16="http://schemas.microsoft.com/office/drawing/2014/main" id="{6C30996B-3A88-4311-94A8-DE6BE7E625F4}"/>
              </a:ext>
            </a:extLst>
          </p:cNvPr>
          <p:cNvSpPr txBox="1"/>
          <p:nvPr userDrawn="1"/>
        </p:nvSpPr>
        <p:spPr>
          <a:xfrm>
            <a:off x="10088686" y="4792054"/>
            <a:ext cx="1854448" cy="400110"/>
          </a:xfrm>
          <a:prstGeom prst="rect">
            <a:avLst/>
          </a:prstGeom>
          <a:noFill/>
        </p:spPr>
        <p:txBody>
          <a:bodyPr wrap="square" rtlCol="0">
            <a:spAutoFit/>
          </a:bodyPr>
          <a:lstStyle/>
          <a:p>
            <a:pPr algn="ctr"/>
            <a:r>
              <a:rPr lang="en-GB" sz="2000" b="1" dirty="0"/>
              <a:t>Go for Gold!</a:t>
            </a:r>
          </a:p>
        </p:txBody>
      </p:sp>
      <p:sp>
        <p:nvSpPr>
          <p:cNvPr id="22" name="Text Placeholder 21">
            <a:extLst>
              <a:ext uri="{FF2B5EF4-FFF2-40B4-BE49-F238E27FC236}">
                <a16:creationId xmlns:a16="http://schemas.microsoft.com/office/drawing/2014/main" id="{9D90C612-D155-4C15-A593-061E72771670}"/>
              </a:ext>
            </a:extLst>
          </p:cNvPr>
          <p:cNvSpPr>
            <a:spLocks noGrp="1"/>
          </p:cNvSpPr>
          <p:nvPr>
            <p:ph type="body" sz="quarter" idx="10"/>
          </p:nvPr>
        </p:nvSpPr>
        <p:spPr>
          <a:xfrm>
            <a:off x="176213" y="1427163"/>
            <a:ext cx="9596437" cy="51895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7" name="Picture 16" descr="Icon&#10;&#10;Description automatically generated">
            <a:extLst>
              <a:ext uri="{FF2B5EF4-FFF2-40B4-BE49-F238E27FC236}">
                <a16:creationId xmlns:a16="http://schemas.microsoft.com/office/drawing/2014/main" id="{E9312CD5-EB8A-4759-8A3A-3271392201D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302178989"/>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Explore_Sentences">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sp>
        <p:nvSpPr>
          <p:cNvPr id="12" name="TextBox 11">
            <a:extLst>
              <a:ext uri="{FF2B5EF4-FFF2-40B4-BE49-F238E27FC236}">
                <a16:creationId xmlns:a16="http://schemas.microsoft.com/office/drawing/2014/main" id="{5795AE60-7584-4C69-B9EA-C76AD269E63E}"/>
              </a:ext>
            </a:extLst>
          </p:cNvPr>
          <p:cNvSpPr txBox="1"/>
          <p:nvPr userDrawn="1"/>
        </p:nvSpPr>
        <p:spPr>
          <a:xfrm>
            <a:off x="212270" y="1501554"/>
            <a:ext cx="11793991" cy="830997"/>
          </a:xfrm>
          <a:prstGeom prst="rect">
            <a:avLst/>
          </a:prstGeom>
          <a:noFill/>
        </p:spPr>
        <p:txBody>
          <a:bodyPr wrap="square" rtlCol="0">
            <a:spAutoFit/>
          </a:bodyPr>
          <a:lstStyle/>
          <a:p>
            <a:r>
              <a:rPr lang="en-GB" sz="4800" dirty="0"/>
              <a:t>Use the key words to make full sentences.</a:t>
            </a:r>
            <a:endParaRPr lang="en-US" sz="2400" b="0" dirty="0">
              <a:latin typeface="+mn-lt"/>
            </a:endParaRPr>
          </a:p>
        </p:txBody>
      </p:sp>
      <p:sp>
        <p:nvSpPr>
          <p:cNvPr id="14" name="Text Placeholder 13">
            <a:extLst>
              <a:ext uri="{FF2B5EF4-FFF2-40B4-BE49-F238E27FC236}">
                <a16:creationId xmlns:a16="http://schemas.microsoft.com/office/drawing/2014/main" id="{2BB3625C-6BC0-4E6A-8580-8C8823A7D1FC}"/>
              </a:ext>
            </a:extLst>
          </p:cNvPr>
          <p:cNvSpPr>
            <a:spLocks noGrp="1"/>
          </p:cNvSpPr>
          <p:nvPr>
            <p:ph type="body" sz="quarter" idx="10"/>
          </p:nvPr>
        </p:nvSpPr>
        <p:spPr>
          <a:xfrm>
            <a:off x="74687" y="5751968"/>
            <a:ext cx="11931574" cy="8309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5" name="Text Placeholder 13">
            <a:extLst>
              <a:ext uri="{FF2B5EF4-FFF2-40B4-BE49-F238E27FC236}">
                <a16:creationId xmlns:a16="http://schemas.microsoft.com/office/drawing/2014/main" id="{88793AC5-16E1-46C7-A49B-F2D800A785E9}"/>
              </a:ext>
            </a:extLst>
          </p:cNvPr>
          <p:cNvSpPr>
            <a:spLocks noGrp="1"/>
          </p:cNvSpPr>
          <p:nvPr>
            <p:ph type="body" sz="quarter" idx="11"/>
          </p:nvPr>
        </p:nvSpPr>
        <p:spPr>
          <a:xfrm>
            <a:off x="74687" y="4700251"/>
            <a:ext cx="11931574" cy="8309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6" name="Text Placeholder 13">
            <a:extLst>
              <a:ext uri="{FF2B5EF4-FFF2-40B4-BE49-F238E27FC236}">
                <a16:creationId xmlns:a16="http://schemas.microsoft.com/office/drawing/2014/main" id="{1EB7095C-648A-4B43-8255-DE1C03CAB08F}"/>
              </a:ext>
            </a:extLst>
          </p:cNvPr>
          <p:cNvSpPr>
            <a:spLocks noGrp="1"/>
          </p:cNvSpPr>
          <p:nvPr>
            <p:ph type="body" sz="quarter" idx="12"/>
          </p:nvPr>
        </p:nvSpPr>
        <p:spPr>
          <a:xfrm>
            <a:off x="74687" y="3648534"/>
            <a:ext cx="11931574" cy="8309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7" name="Text Placeholder 13">
            <a:extLst>
              <a:ext uri="{FF2B5EF4-FFF2-40B4-BE49-F238E27FC236}">
                <a16:creationId xmlns:a16="http://schemas.microsoft.com/office/drawing/2014/main" id="{E4E14ECD-8EDF-4304-AB37-2C7BF083AF3F}"/>
              </a:ext>
            </a:extLst>
          </p:cNvPr>
          <p:cNvSpPr>
            <a:spLocks noGrp="1"/>
          </p:cNvSpPr>
          <p:nvPr>
            <p:ph type="body" sz="quarter" idx="13"/>
          </p:nvPr>
        </p:nvSpPr>
        <p:spPr>
          <a:xfrm>
            <a:off x="74687" y="2625538"/>
            <a:ext cx="11931574" cy="8309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8" name="Picture 17" descr="Icon&#10;&#10;Description automatically generated">
            <a:extLst>
              <a:ext uri="{FF2B5EF4-FFF2-40B4-BE49-F238E27FC236}">
                <a16:creationId xmlns:a16="http://schemas.microsoft.com/office/drawing/2014/main" id="{C741A65E-E88A-4FB7-A10A-A5392276641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042670908"/>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blank" preserve="1">
  <p:cSld name="Explore_QuizQuizTrade">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sp>
        <p:nvSpPr>
          <p:cNvPr id="12" name="TextBox 11">
            <a:extLst>
              <a:ext uri="{FF2B5EF4-FFF2-40B4-BE49-F238E27FC236}">
                <a16:creationId xmlns:a16="http://schemas.microsoft.com/office/drawing/2014/main" id="{926C4779-0D45-4C88-A409-6D2497DC4058}"/>
              </a:ext>
            </a:extLst>
          </p:cNvPr>
          <p:cNvSpPr txBox="1"/>
          <p:nvPr userDrawn="1"/>
        </p:nvSpPr>
        <p:spPr>
          <a:xfrm>
            <a:off x="212271" y="1501554"/>
            <a:ext cx="11466382" cy="4985980"/>
          </a:xfrm>
          <a:prstGeom prst="rect">
            <a:avLst/>
          </a:prstGeom>
          <a:noFill/>
        </p:spPr>
        <p:txBody>
          <a:bodyPr wrap="square" rtlCol="0">
            <a:spAutoFit/>
          </a:bodyPr>
          <a:lstStyle/>
          <a:p>
            <a:r>
              <a:rPr lang="en-GB" sz="5400" dirty="0"/>
              <a:t>Quiz, Quiz, Trade	</a:t>
            </a:r>
          </a:p>
          <a:p>
            <a:endParaRPr lang="en-GB" sz="2800" b="0" dirty="0">
              <a:latin typeface="+mn-lt"/>
            </a:endParaRPr>
          </a:p>
          <a:p>
            <a:pPr marL="514350" indent="-514350">
              <a:buFont typeface="+mj-lt"/>
              <a:buAutoNum type="arabicPeriod"/>
            </a:pPr>
            <a:r>
              <a:rPr lang="en-GB" sz="2800" b="0" dirty="0">
                <a:latin typeface="+mn-lt"/>
              </a:rPr>
              <a:t>You each have a question and answer</a:t>
            </a:r>
          </a:p>
          <a:p>
            <a:pPr marL="514350" indent="-514350">
              <a:buFont typeface="+mj-lt"/>
              <a:buAutoNum type="arabicPeriod"/>
            </a:pPr>
            <a:r>
              <a:rPr lang="en-GB" sz="2800" b="0" dirty="0">
                <a:latin typeface="+mn-lt"/>
              </a:rPr>
              <a:t>Pair up</a:t>
            </a:r>
          </a:p>
          <a:p>
            <a:pPr marL="514350" indent="-514350">
              <a:buFont typeface="+mj-lt"/>
              <a:buAutoNum type="arabicPeriod"/>
            </a:pPr>
            <a:r>
              <a:rPr lang="en-GB" sz="2800" b="0" dirty="0">
                <a:latin typeface="+mn-lt"/>
              </a:rPr>
              <a:t>Person A asks their question to person B</a:t>
            </a:r>
          </a:p>
          <a:p>
            <a:pPr marL="514350" indent="-514350">
              <a:buFont typeface="+mj-lt"/>
              <a:buAutoNum type="arabicPeriod"/>
            </a:pPr>
            <a:r>
              <a:rPr lang="en-GB" sz="2800" b="0" dirty="0">
                <a:latin typeface="+mn-lt"/>
              </a:rPr>
              <a:t>Person B answers</a:t>
            </a:r>
          </a:p>
          <a:p>
            <a:pPr marL="514350" indent="-514350">
              <a:buFont typeface="+mj-lt"/>
              <a:buAutoNum type="arabicPeriod"/>
            </a:pPr>
            <a:r>
              <a:rPr lang="en-GB" sz="2800" b="0" dirty="0">
                <a:latin typeface="+mn-lt"/>
              </a:rPr>
              <a:t>Partner A coaches or praises</a:t>
            </a:r>
          </a:p>
          <a:p>
            <a:pPr marL="514350" indent="-514350">
              <a:buFont typeface="+mj-lt"/>
              <a:buAutoNum type="arabicPeriod"/>
            </a:pPr>
            <a:r>
              <a:rPr lang="en-GB" sz="2800" b="0" dirty="0">
                <a:latin typeface="+mn-lt"/>
              </a:rPr>
              <a:t>You then switch roles</a:t>
            </a:r>
          </a:p>
          <a:p>
            <a:pPr marL="514350" indent="-514350">
              <a:buFont typeface="+mj-lt"/>
              <a:buAutoNum type="arabicPeriod"/>
            </a:pPr>
            <a:r>
              <a:rPr lang="en-GB" sz="2800" b="0" dirty="0">
                <a:latin typeface="+mn-lt"/>
              </a:rPr>
              <a:t>Swap cards, thank each other</a:t>
            </a:r>
          </a:p>
          <a:p>
            <a:pPr marL="514350" indent="-514350">
              <a:buFont typeface="+mj-lt"/>
              <a:buAutoNum type="arabicPeriod"/>
            </a:pPr>
            <a:r>
              <a:rPr lang="en-GB" sz="2800" b="0" dirty="0">
                <a:latin typeface="+mn-lt"/>
              </a:rPr>
              <a:t>Repeat with a new partner</a:t>
            </a:r>
          </a:p>
        </p:txBody>
      </p:sp>
      <p:pic>
        <p:nvPicPr>
          <p:cNvPr id="14" name="Picture 2" descr="http://static1.squarespace.com/static/54982ca6e4b0a909df790d8f/549831b9e4b0fd2ebe2b1609/5599876be4b0e7f9efb71c7e/1436125205366/?format=1000w">
            <a:extLst>
              <a:ext uri="{FF2B5EF4-FFF2-40B4-BE49-F238E27FC236}">
                <a16:creationId xmlns:a16="http://schemas.microsoft.com/office/drawing/2014/main" id="{985780D0-0F50-4D23-84F5-C6B39D65E3B7}"/>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203210" y="4550558"/>
            <a:ext cx="3718995" cy="1936976"/>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descr="http://content.quizfactor.com/quizzes/quiz_00005.jpg;width=700;height=500">
            <a:extLst>
              <a:ext uri="{FF2B5EF4-FFF2-40B4-BE49-F238E27FC236}">
                <a16:creationId xmlns:a16="http://schemas.microsoft.com/office/drawing/2014/main" id="{9E3C00E2-CA52-4C47-9BC1-481ED5012A23}"/>
              </a:ext>
            </a:extLst>
          </p:cNvPr>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l="17082" r="18426"/>
          <a:stretch/>
        </p:blipFill>
        <p:spPr bwMode="auto">
          <a:xfrm>
            <a:off x="9326509" y="1463983"/>
            <a:ext cx="2595696" cy="287487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Icon&#10;&#10;Description automatically generated">
            <a:extLst>
              <a:ext uri="{FF2B5EF4-FFF2-40B4-BE49-F238E27FC236}">
                <a16:creationId xmlns:a16="http://schemas.microsoft.com/office/drawing/2014/main" id="{AB3BFF42-C172-4DBF-B0A4-D2AA729776D9}"/>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984594055"/>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Explore_ReadingForMeaning">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sp>
        <p:nvSpPr>
          <p:cNvPr id="12" name="TextBox 11">
            <a:extLst>
              <a:ext uri="{FF2B5EF4-FFF2-40B4-BE49-F238E27FC236}">
                <a16:creationId xmlns:a16="http://schemas.microsoft.com/office/drawing/2014/main" id="{E345A5AA-BC5E-4E1D-938A-3DC61573E1F6}"/>
              </a:ext>
            </a:extLst>
          </p:cNvPr>
          <p:cNvSpPr txBox="1"/>
          <p:nvPr userDrawn="1"/>
        </p:nvSpPr>
        <p:spPr>
          <a:xfrm>
            <a:off x="224589" y="1501554"/>
            <a:ext cx="6368716" cy="4678204"/>
          </a:xfrm>
          <a:prstGeom prst="rect">
            <a:avLst/>
          </a:prstGeom>
          <a:noFill/>
        </p:spPr>
        <p:txBody>
          <a:bodyPr wrap="square" rtlCol="0">
            <a:spAutoFit/>
          </a:bodyPr>
          <a:lstStyle/>
          <a:p>
            <a:r>
              <a:rPr lang="en-GB" sz="5400" dirty="0"/>
              <a:t>Reading for Meaning</a:t>
            </a:r>
          </a:p>
          <a:p>
            <a:endParaRPr lang="en-GB" sz="2800" b="0" dirty="0">
              <a:latin typeface="+mn-lt"/>
            </a:endParaRPr>
          </a:p>
          <a:p>
            <a:pPr marL="514350" indent="-514350">
              <a:buFont typeface="+mj-lt"/>
              <a:buAutoNum type="arabicPeriod"/>
            </a:pPr>
            <a:r>
              <a:rPr lang="en-GB" sz="2800" b="0" dirty="0">
                <a:latin typeface="+mn-lt"/>
              </a:rPr>
              <a:t>Read the text  provided</a:t>
            </a:r>
          </a:p>
          <a:p>
            <a:pPr marL="514350" indent="-514350">
              <a:buFont typeface="+mj-lt"/>
              <a:buAutoNum type="arabicPeriod"/>
            </a:pPr>
            <a:endParaRPr lang="en-GB" sz="2800" b="0" dirty="0">
              <a:latin typeface="+mn-lt"/>
            </a:endParaRPr>
          </a:p>
          <a:p>
            <a:pPr marL="514350" indent="-514350">
              <a:buFont typeface="+mj-lt"/>
              <a:buAutoNum type="arabicPeriod"/>
            </a:pPr>
            <a:r>
              <a:rPr lang="en-GB" sz="2800" b="0" dirty="0">
                <a:latin typeface="+mn-lt"/>
              </a:rPr>
              <a:t>You need to identify information for each of the categories. </a:t>
            </a:r>
            <a:r>
              <a:rPr lang="en-GB" sz="2000" b="0" dirty="0">
                <a:latin typeface="+mn-lt"/>
              </a:rPr>
              <a:t>Hint: share the work and read a section or hunt for a theme each!</a:t>
            </a:r>
          </a:p>
          <a:p>
            <a:pPr marL="514350" indent="-514350">
              <a:buFont typeface="+mj-lt"/>
              <a:buAutoNum type="arabicPeriod"/>
            </a:pPr>
            <a:endParaRPr lang="en-GB" sz="2800" b="0" dirty="0">
              <a:latin typeface="+mn-lt"/>
            </a:endParaRPr>
          </a:p>
          <a:p>
            <a:pPr marL="514350" indent="-514350">
              <a:buFont typeface="+mj-lt"/>
              <a:buAutoNum type="arabicPeriod"/>
            </a:pPr>
            <a:r>
              <a:rPr lang="en-GB" sz="2800" b="0" dirty="0">
                <a:latin typeface="+mn-lt"/>
              </a:rPr>
              <a:t>Share your ideas to make a mind map for your own book.</a:t>
            </a:r>
          </a:p>
        </p:txBody>
      </p:sp>
      <p:sp>
        <p:nvSpPr>
          <p:cNvPr id="26" name="Text Placeholder 24">
            <a:extLst>
              <a:ext uri="{FF2B5EF4-FFF2-40B4-BE49-F238E27FC236}">
                <a16:creationId xmlns:a16="http://schemas.microsoft.com/office/drawing/2014/main" id="{6FF14156-79DF-4090-B861-9AF08D4473D8}"/>
              </a:ext>
            </a:extLst>
          </p:cNvPr>
          <p:cNvSpPr>
            <a:spLocks noGrp="1"/>
          </p:cNvSpPr>
          <p:nvPr>
            <p:ph type="body" sz="quarter" idx="11"/>
          </p:nvPr>
        </p:nvSpPr>
        <p:spPr>
          <a:xfrm>
            <a:off x="10319168" y="1384319"/>
            <a:ext cx="1813307" cy="749300"/>
          </a:xfrm>
          <a:prstGeom prst="roundRect">
            <a:avLst/>
          </a:prstGeom>
          <a:solidFill>
            <a:srgbClr val="2A91CF"/>
          </a:solidFill>
        </p:spPr>
        <p:txBody>
          <a:bodyPr>
            <a:noAutofit/>
          </a:bodyPr>
          <a:lstStyle>
            <a:lvl1pPr>
              <a:buNone/>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7" name="Text Placeholder 24">
            <a:extLst>
              <a:ext uri="{FF2B5EF4-FFF2-40B4-BE49-F238E27FC236}">
                <a16:creationId xmlns:a16="http://schemas.microsoft.com/office/drawing/2014/main" id="{BBED8341-5AF0-4E0B-ABBA-83B38DAA6D27}"/>
              </a:ext>
            </a:extLst>
          </p:cNvPr>
          <p:cNvSpPr>
            <a:spLocks noGrp="1"/>
          </p:cNvSpPr>
          <p:nvPr>
            <p:ph type="body" sz="quarter" idx="12"/>
          </p:nvPr>
        </p:nvSpPr>
        <p:spPr>
          <a:xfrm>
            <a:off x="6947176" y="1384319"/>
            <a:ext cx="1813307" cy="749300"/>
          </a:xfrm>
          <a:prstGeom prst="roundRect">
            <a:avLst/>
          </a:prstGeom>
          <a:solidFill>
            <a:srgbClr val="2A91CF"/>
          </a:solidFill>
        </p:spPr>
        <p:txBody>
          <a:bodyPr>
            <a:noAutofit/>
          </a:bodyPr>
          <a:lstStyle>
            <a:lvl1pPr>
              <a:buNone/>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8" name="Text Placeholder 24">
            <a:extLst>
              <a:ext uri="{FF2B5EF4-FFF2-40B4-BE49-F238E27FC236}">
                <a16:creationId xmlns:a16="http://schemas.microsoft.com/office/drawing/2014/main" id="{80DF7068-5EEC-4C8A-8862-B33D5D8B77A3}"/>
              </a:ext>
            </a:extLst>
          </p:cNvPr>
          <p:cNvSpPr>
            <a:spLocks noGrp="1"/>
          </p:cNvSpPr>
          <p:nvPr>
            <p:ph type="body" sz="quarter" idx="13"/>
          </p:nvPr>
        </p:nvSpPr>
        <p:spPr>
          <a:xfrm>
            <a:off x="10319167" y="3895607"/>
            <a:ext cx="1813307" cy="749300"/>
          </a:xfrm>
          <a:prstGeom prst="roundRect">
            <a:avLst/>
          </a:prstGeom>
          <a:solidFill>
            <a:srgbClr val="2A91CF"/>
          </a:solidFill>
        </p:spPr>
        <p:txBody>
          <a:bodyPr>
            <a:noAutofit/>
          </a:bodyPr>
          <a:lstStyle>
            <a:lvl1pPr>
              <a:buNone/>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9" name="Text Placeholder 24">
            <a:extLst>
              <a:ext uri="{FF2B5EF4-FFF2-40B4-BE49-F238E27FC236}">
                <a16:creationId xmlns:a16="http://schemas.microsoft.com/office/drawing/2014/main" id="{4215041A-5005-4BDD-9488-0FD3DB3D7931}"/>
              </a:ext>
            </a:extLst>
          </p:cNvPr>
          <p:cNvSpPr>
            <a:spLocks noGrp="1"/>
          </p:cNvSpPr>
          <p:nvPr>
            <p:ph type="body" sz="quarter" idx="14"/>
          </p:nvPr>
        </p:nvSpPr>
        <p:spPr>
          <a:xfrm>
            <a:off x="6947176" y="3895607"/>
            <a:ext cx="1813307" cy="749300"/>
          </a:xfrm>
          <a:prstGeom prst="roundRect">
            <a:avLst/>
          </a:prstGeom>
          <a:solidFill>
            <a:srgbClr val="2A91CF"/>
          </a:solidFill>
        </p:spPr>
        <p:txBody>
          <a:bodyPr>
            <a:noAutofit/>
          </a:bodyPr>
          <a:lstStyle>
            <a:lvl1pPr>
              <a:buNone/>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cxnSp>
        <p:nvCxnSpPr>
          <p:cNvPr id="31" name="Straight Connector 30">
            <a:extLst>
              <a:ext uri="{FF2B5EF4-FFF2-40B4-BE49-F238E27FC236}">
                <a16:creationId xmlns:a16="http://schemas.microsoft.com/office/drawing/2014/main" id="{F29BE3D4-9922-4F12-9620-F98FE125D8DA}"/>
              </a:ext>
            </a:extLst>
          </p:cNvPr>
          <p:cNvCxnSpPr>
            <a:cxnSpLocks/>
            <a:stCxn id="27" idx="2"/>
          </p:cNvCxnSpPr>
          <p:nvPr userDrawn="1"/>
        </p:nvCxnSpPr>
        <p:spPr>
          <a:xfrm>
            <a:off x="7853830" y="2133619"/>
            <a:ext cx="906653" cy="50634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DAC0B3E5-67F3-458C-9DD9-06976C114474}"/>
              </a:ext>
            </a:extLst>
          </p:cNvPr>
          <p:cNvCxnSpPr>
            <a:stCxn id="26" idx="2"/>
          </p:cNvCxnSpPr>
          <p:nvPr userDrawn="1"/>
        </p:nvCxnSpPr>
        <p:spPr>
          <a:xfrm flipH="1">
            <a:off x="10319167" y="2133619"/>
            <a:ext cx="906655" cy="50634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ECAD95F1-EEB2-428E-9197-D33F645D77F7}"/>
              </a:ext>
            </a:extLst>
          </p:cNvPr>
          <p:cNvCxnSpPr>
            <a:stCxn id="29" idx="0"/>
          </p:cNvCxnSpPr>
          <p:nvPr userDrawn="1"/>
        </p:nvCxnSpPr>
        <p:spPr>
          <a:xfrm flipV="1">
            <a:off x="7853830" y="3349354"/>
            <a:ext cx="906653" cy="546253"/>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9470EA36-118E-4AD8-86B3-D66A02ADBA25}"/>
              </a:ext>
            </a:extLst>
          </p:cNvPr>
          <p:cNvCxnSpPr/>
          <p:nvPr userDrawn="1"/>
        </p:nvCxnSpPr>
        <p:spPr>
          <a:xfrm flipH="1" flipV="1">
            <a:off x="10319167" y="3369309"/>
            <a:ext cx="906653" cy="526298"/>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5" name="Text Placeholder 24">
            <a:extLst>
              <a:ext uri="{FF2B5EF4-FFF2-40B4-BE49-F238E27FC236}">
                <a16:creationId xmlns:a16="http://schemas.microsoft.com/office/drawing/2014/main" id="{1A9D7C2C-FCC4-460D-9B5A-838C2B64FC20}"/>
              </a:ext>
            </a:extLst>
          </p:cNvPr>
          <p:cNvSpPr>
            <a:spLocks noGrp="1"/>
          </p:cNvSpPr>
          <p:nvPr>
            <p:ph type="body" sz="quarter" idx="10"/>
          </p:nvPr>
        </p:nvSpPr>
        <p:spPr>
          <a:xfrm>
            <a:off x="8431365" y="2542411"/>
            <a:ext cx="2222739" cy="988963"/>
          </a:xfrm>
          <a:prstGeom prst="roundRect">
            <a:avLst/>
          </a:prstGeom>
          <a:solidFill>
            <a:srgbClr val="2A91CF"/>
          </a:solidFill>
        </p:spPr>
        <p:txBody>
          <a:bodyPr/>
          <a:lstStyle>
            <a:lvl1pPr>
              <a:buNone/>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21" name="Picture 20" descr="Icon&#10;&#10;Description automatically generated">
            <a:extLst>
              <a:ext uri="{FF2B5EF4-FFF2-40B4-BE49-F238E27FC236}">
                <a16:creationId xmlns:a16="http://schemas.microsoft.com/office/drawing/2014/main" id="{1AB44743-2741-47BC-AD59-6E9167F2A193}"/>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889299975"/>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Explore_WordUp">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87FE3CE9-D96F-4F55-AF3E-FDDC4552C109}"/>
              </a:ext>
            </a:extLst>
          </p:cNvPr>
          <p:cNvSpPr txBox="1"/>
          <p:nvPr userDrawn="1"/>
        </p:nvSpPr>
        <p:spPr>
          <a:xfrm>
            <a:off x="224589" y="1501554"/>
            <a:ext cx="6368716" cy="4801314"/>
          </a:xfrm>
          <a:prstGeom prst="rect">
            <a:avLst/>
          </a:prstGeom>
          <a:noFill/>
        </p:spPr>
        <p:txBody>
          <a:bodyPr wrap="square" rtlCol="0">
            <a:spAutoFit/>
          </a:bodyPr>
          <a:lstStyle/>
          <a:p>
            <a:r>
              <a:rPr lang="en-GB" sz="5400" dirty="0"/>
              <a:t>Word Up</a:t>
            </a:r>
          </a:p>
          <a:p>
            <a:endParaRPr lang="en-GB" sz="2800" b="0" dirty="0">
              <a:latin typeface="+mn-lt"/>
            </a:endParaRPr>
          </a:p>
          <a:p>
            <a:pPr marL="514350" indent="-514350">
              <a:buFont typeface="+mj-lt"/>
              <a:buAutoNum type="arabicPeriod"/>
            </a:pPr>
            <a:r>
              <a:rPr lang="en-GB" sz="2800" b="0" dirty="0">
                <a:latin typeface="+mn-lt"/>
              </a:rPr>
              <a:t>Read the text  provided</a:t>
            </a:r>
          </a:p>
          <a:p>
            <a:pPr marL="514350" indent="-514350">
              <a:buFont typeface="+mj-lt"/>
              <a:buAutoNum type="arabicPeriod"/>
            </a:pPr>
            <a:endParaRPr lang="en-GB" sz="2800" b="0" dirty="0">
              <a:latin typeface="+mn-lt"/>
            </a:endParaRPr>
          </a:p>
          <a:p>
            <a:pPr marL="514350" indent="-514350">
              <a:buFont typeface="+mj-lt"/>
              <a:buAutoNum type="arabicPeriod"/>
            </a:pPr>
            <a:r>
              <a:rPr lang="en-GB" sz="2800" b="0" dirty="0">
                <a:latin typeface="+mn-lt"/>
              </a:rPr>
              <a:t>Highlight any words that you think could be improved.</a:t>
            </a:r>
            <a:endParaRPr lang="en-GB" sz="2000" b="0" dirty="0">
              <a:latin typeface="+mn-lt"/>
            </a:endParaRPr>
          </a:p>
          <a:p>
            <a:pPr marL="514350" indent="-514350">
              <a:buFont typeface="+mj-lt"/>
              <a:buAutoNum type="arabicPeriod"/>
            </a:pPr>
            <a:endParaRPr lang="en-GB" sz="2800" b="0" dirty="0">
              <a:latin typeface="+mn-lt"/>
            </a:endParaRPr>
          </a:p>
          <a:p>
            <a:pPr marL="514350" indent="-514350">
              <a:buFont typeface="+mj-lt"/>
              <a:buAutoNum type="arabicPeriod"/>
            </a:pPr>
            <a:r>
              <a:rPr lang="en-GB" sz="2800" b="0" dirty="0">
                <a:latin typeface="+mn-lt"/>
              </a:rPr>
              <a:t>Use the resources in the room (displays, dictionaries etc.) to word up! </a:t>
            </a:r>
            <a:r>
              <a:rPr lang="en-GB" sz="2800" b="0" dirty="0">
                <a:solidFill>
                  <a:srgbClr val="7030A0"/>
                </a:solidFill>
                <a:latin typeface="+mn-lt"/>
              </a:rPr>
              <a:t>Remember: purple pen for progress.</a:t>
            </a:r>
          </a:p>
        </p:txBody>
      </p:sp>
      <p:sp>
        <p:nvSpPr>
          <p:cNvPr id="6" name="Text Placeholder 2">
            <a:extLst>
              <a:ext uri="{FF2B5EF4-FFF2-40B4-BE49-F238E27FC236}">
                <a16:creationId xmlns:a16="http://schemas.microsoft.com/office/drawing/2014/main" id="{CCDDD749-32F1-43DA-9FFD-6F676DAECD57}"/>
              </a:ext>
            </a:extLst>
          </p:cNvPr>
          <p:cNvSpPr>
            <a:spLocks noGrp="1"/>
          </p:cNvSpPr>
          <p:nvPr>
            <p:ph type="body" sz="quarter" idx="11"/>
          </p:nvPr>
        </p:nvSpPr>
        <p:spPr>
          <a:xfrm>
            <a:off x="9565759" y="5437464"/>
            <a:ext cx="2401652" cy="863748"/>
          </a:xfrm>
          <a:solidFill>
            <a:srgbClr val="FFCC66"/>
          </a:solidFill>
        </p:spPr>
        <p:txBody>
          <a:bodyPr/>
          <a:lstStyle>
            <a:lvl1pPr>
              <a:defRPr sz="2400"/>
            </a:lvl1pPr>
            <a:lvl2pPr>
              <a:defRPr sz="20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TextBox 6">
            <a:extLst>
              <a:ext uri="{FF2B5EF4-FFF2-40B4-BE49-F238E27FC236}">
                <a16:creationId xmlns:a16="http://schemas.microsoft.com/office/drawing/2014/main" id="{0E13A4C8-B6B3-4F98-9915-F7F0A190A142}"/>
              </a:ext>
            </a:extLst>
          </p:cNvPr>
          <p:cNvSpPr txBox="1"/>
          <p:nvPr userDrawn="1"/>
        </p:nvSpPr>
        <p:spPr>
          <a:xfrm>
            <a:off x="9565759" y="5077423"/>
            <a:ext cx="2401652" cy="369332"/>
          </a:xfrm>
          <a:prstGeom prst="rect">
            <a:avLst/>
          </a:prstGeom>
          <a:solidFill>
            <a:srgbClr val="FFCC66"/>
          </a:solidFill>
        </p:spPr>
        <p:txBody>
          <a:bodyPr wrap="square" rtlCol="0">
            <a:spAutoFit/>
          </a:bodyPr>
          <a:lstStyle/>
          <a:p>
            <a:r>
              <a:rPr lang="en-GB" dirty="0"/>
              <a:t>Gold</a:t>
            </a:r>
          </a:p>
        </p:txBody>
      </p:sp>
      <p:sp>
        <p:nvSpPr>
          <p:cNvPr id="8" name="TextBox 7">
            <a:extLst>
              <a:ext uri="{FF2B5EF4-FFF2-40B4-BE49-F238E27FC236}">
                <a16:creationId xmlns:a16="http://schemas.microsoft.com/office/drawing/2014/main" id="{86700E50-B118-4E45-BF21-A11A1D7FAEB0}"/>
              </a:ext>
            </a:extLst>
          </p:cNvPr>
          <p:cNvSpPr txBox="1"/>
          <p:nvPr userDrawn="1"/>
        </p:nvSpPr>
        <p:spPr>
          <a:xfrm>
            <a:off x="6926851" y="5079079"/>
            <a:ext cx="2401652" cy="369332"/>
          </a:xfrm>
          <a:prstGeom prst="rect">
            <a:avLst/>
          </a:prstGeom>
          <a:solidFill>
            <a:srgbClr val="92D050"/>
          </a:solidFill>
        </p:spPr>
        <p:txBody>
          <a:bodyPr wrap="square" rtlCol="0">
            <a:spAutoFit/>
          </a:bodyPr>
          <a:lstStyle/>
          <a:p>
            <a:r>
              <a:rPr lang="en-GB" dirty="0"/>
              <a:t>Challenge</a:t>
            </a:r>
          </a:p>
        </p:txBody>
      </p:sp>
      <p:sp>
        <p:nvSpPr>
          <p:cNvPr id="9" name="Text Placeholder 2">
            <a:extLst>
              <a:ext uri="{FF2B5EF4-FFF2-40B4-BE49-F238E27FC236}">
                <a16:creationId xmlns:a16="http://schemas.microsoft.com/office/drawing/2014/main" id="{B4515835-79BE-482F-9B60-6A08E4124E4A}"/>
              </a:ext>
            </a:extLst>
          </p:cNvPr>
          <p:cNvSpPr>
            <a:spLocks noGrp="1"/>
          </p:cNvSpPr>
          <p:nvPr>
            <p:ph type="body" sz="quarter" idx="12"/>
          </p:nvPr>
        </p:nvSpPr>
        <p:spPr>
          <a:xfrm>
            <a:off x="6926851" y="5439120"/>
            <a:ext cx="2401652" cy="863748"/>
          </a:xfrm>
          <a:solidFill>
            <a:srgbClr val="92D050"/>
          </a:solidFill>
        </p:spPr>
        <p:txBody>
          <a:bodyPr/>
          <a:lstStyle>
            <a:lvl1pPr>
              <a:defRPr sz="2400"/>
            </a:lvl1pPr>
            <a:lvl2pPr>
              <a:defRPr sz="20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0" name="Picture 9" descr="Royal Medal Kostenloses Stock Bild - Public Domain Pictures">
            <a:extLst>
              <a:ext uri="{FF2B5EF4-FFF2-40B4-BE49-F238E27FC236}">
                <a16:creationId xmlns:a16="http://schemas.microsoft.com/office/drawing/2014/main" id="{8003E664-094A-474E-B4ED-0F4C6B33BCF4}"/>
              </a:ext>
            </a:extLst>
          </p:cNvPr>
          <p:cNvPicPr>
            <a:picLocks noChangeAspect="1"/>
          </p:cNvPicPr>
          <p:nvPr userDrawn="1"/>
        </p:nvPicPr>
        <p:blipFill rotWithShape="1">
          <a:blip r:embed="rId3" cstate="print">
            <a:extLst>
              <a:ext uri="{BEBA8EAE-BF5A-486C-A8C5-ECC9F3942E4B}">
                <a14:imgProps xmlns:a14="http://schemas.microsoft.com/office/drawing/2010/main">
                  <a14:imgLayer r:embed="rId4">
                    <a14:imgEffect>
                      <a14:backgroundRemoval t="0" b="100000" l="0" r="100000"/>
                    </a14:imgEffect>
                  </a14:imgLayer>
                </a14:imgProps>
              </a:ext>
              <a:ext uri="{28A0092B-C50C-407E-A947-70E740481C1C}">
                <a14:useLocalDpi xmlns:a14="http://schemas.microsoft.com/office/drawing/2010/main" val="0"/>
              </a:ext>
            </a:extLst>
          </a:blip>
          <a:srcRect l="4924" t="16349"/>
          <a:stretch/>
        </p:blipFill>
        <p:spPr>
          <a:xfrm>
            <a:off x="11594823" y="5054315"/>
            <a:ext cx="348085" cy="406258"/>
          </a:xfrm>
          <a:prstGeom prst="rect">
            <a:avLst/>
          </a:prstGeom>
        </p:spPr>
      </p:pic>
      <p:pic>
        <p:nvPicPr>
          <p:cNvPr id="12" name="Picture 11">
            <a:extLst>
              <a:ext uri="{FF2B5EF4-FFF2-40B4-BE49-F238E27FC236}">
                <a16:creationId xmlns:a16="http://schemas.microsoft.com/office/drawing/2014/main" id="{184D0607-74A5-4A07-B1FF-3C2E2C5A9A7B}"/>
              </a:ext>
            </a:extLst>
          </p:cNvPr>
          <p:cNvPicPr>
            <a:picLocks noChangeAspect="1"/>
          </p:cNvPicPr>
          <p:nvPr userDrawn="1"/>
        </p:nvPicPr>
        <p:blipFill>
          <a:blip r:embed="rId5">
            <a:extLst>
              <a:ext uri="{BEBA8EAE-BF5A-486C-A8C5-ECC9F3942E4B}">
                <a14:imgProps xmlns:a14="http://schemas.microsoft.com/office/drawing/2010/main">
                  <a14:imgLayer r:embed="rId6">
                    <a14:imgEffect>
                      <a14:backgroundRemoval t="0" b="100000" l="0" r="100000"/>
                    </a14:imgEffect>
                  </a14:imgLayer>
                </a14:imgProps>
              </a:ext>
            </a:extLst>
          </a:blip>
          <a:stretch>
            <a:fillRect/>
          </a:stretch>
        </p:blipFill>
        <p:spPr>
          <a:xfrm>
            <a:off x="8655043" y="5070996"/>
            <a:ext cx="565131" cy="357916"/>
          </a:xfrm>
          <a:prstGeom prst="rect">
            <a:avLst/>
          </a:prstGeom>
        </p:spPr>
      </p:pic>
      <p:pic>
        <p:nvPicPr>
          <p:cNvPr id="13" name="Picture 12" descr="The brilliant Six book challenge has come round again!">
            <a:extLst>
              <a:ext uri="{FF2B5EF4-FFF2-40B4-BE49-F238E27FC236}">
                <a16:creationId xmlns:a16="http://schemas.microsoft.com/office/drawing/2014/main" id="{221DF7F6-3603-4470-934B-8AE9CAE097B2}"/>
              </a:ext>
            </a:extLst>
          </p:cNvPr>
          <p:cNvPicPr>
            <a:picLocks noChangeAspect="1"/>
          </p:cNvPicPr>
          <p:nvPr userDrawn="1"/>
        </p:nvPicPr>
        <p:blipFill>
          <a:blip r:embed="rId7" cstate="print">
            <a:clrChange>
              <a:clrFrom>
                <a:srgbClr val="FFFFFF"/>
              </a:clrFrom>
              <a:clrTo>
                <a:srgbClr val="FFFFFF">
                  <a:alpha val="0"/>
                </a:srgbClr>
              </a:clrTo>
            </a:clrChange>
            <a:biLevel thresh="50000"/>
            <a:extLst>
              <a:ext uri="{28A0092B-C50C-407E-A947-70E740481C1C}">
                <a14:useLocalDpi xmlns:a14="http://schemas.microsoft.com/office/drawing/2010/main" val="0"/>
              </a:ext>
            </a:extLst>
          </a:blip>
          <a:stretch>
            <a:fillRect/>
          </a:stretch>
        </p:blipFill>
        <p:spPr>
          <a:xfrm>
            <a:off x="6787326" y="1669596"/>
            <a:ext cx="1524003" cy="1524003"/>
          </a:xfrm>
          <a:prstGeom prst="rect">
            <a:avLst/>
          </a:prstGeom>
        </p:spPr>
      </p:pic>
      <p:pic>
        <p:nvPicPr>
          <p:cNvPr id="14" name="Picture 13">
            <a:extLst>
              <a:ext uri="{FF2B5EF4-FFF2-40B4-BE49-F238E27FC236}">
                <a16:creationId xmlns:a16="http://schemas.microsoft.com/office/drawing/2014/main" id="{A2AFF689-86A4-4FC9-BB6C-CB0D19DB710F}"/>
              </a:ext>
            </a:extLst>
          </p:cNvPr>
          <p:cNvPicPr>
            <a:picLocks noChangeAspect="1"/>
          </p:cNvPicPr>
          <p:nvPr userDrawn="1"/>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6926851" y="3193599"/>
            <a:ext cx="1244951" cy="1244951"/>
          </a:xfrm>
          <a:prstGeom prst="rect">
            <a:avLst/>
          </a:prstGeom>
        </p:spPr>
      </p:pic>
      <p:pic>
        <p:nvPicPr>
          <p:cNvPr id="15" name="Picture 14">
            <a:extLst>
              <a:ext uri="{FF2B5EF4-FFF2-40B4-BE49-F238E27FC236}">
                <a16:creationId xmlns:a16="http://schemas.microsoft.com/office/drawing/2014/main" id="{428B8886-53A6-4095-8BCE-6A9062C77A69}"/>
              </a:ext>
            </a:extLst>
          </p:cNvPr>
          <p:cNvPicPr>
            <a:picLocks noChangeAspect="1"/>
          </p:cNvPicPr>
          <p:nvPr userDrawn="1"/>
        </p:nvPicPr>
        <p:blipFill rotWithShape="1">
          <a:blip r:embed="rId10">
            <a:extLst>
              <a:ext uri="{28A0092B-C50C-407E-A947-70E740481C1C}">
                <a14:useLocalDpi xmlns:a14="http://schemas.microsoft.com/office/drawing/2010/main" val="0"/>
              </a:ext>
              <a:ext uri="{837473B0-CC2E-450A-ABE3-18F120FF3D39}">
                <a1611:picAttrSrcUrl xmlns:a1611="http://schemas.microsoft.com/office/drawing/2016/11/main" r:id="rId11"/>
              </a:ext>
            </a:extLst>
          </a:blip>
          <a:srcRect t="-6118" b="6118"/>
          <a:stretch/>
        </p:blipFill>
        <p:spPr>
          <a:xfrm>
            <a:off x="9085408" y="1501554"/>
            <a:ext cx="2857500" cy="3170804"/>
          </a:xfrm>
          <a:prstGeom prst="ellipse">
            <a:avLst/>
          </a:prstGeom>
        </p:spPr>
      </p:pic>
    </p:spTree>
    <p:extLst>
      <p:ext uri="{BB962C8B-B14F-4D97-AF65-F5344CB8AC3E}">
        <p14:creationId xmlns:p14="http://schemas.microsoft.com/office/powerpoint/2010/main" val="1845760441"/>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blank" preserve="1">
  <p:cSld name="Explore_TreasureHunt">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5FC0A769-C4DF-44E2-881F-2FC1261BD8EC}"/>
              </a:ext>
            </a:extLst>
          </p:cNvPr>
          <p:cNvSpPr txBox="1"/>
          <p:nvPr userDrawn="1"/>
        </p:nvSpPr>
        <p:spPr>
          <a:xfrm>
            <a:off x="224588" y="1501554"/>
            <a:ext cx="10154653" cy="5232202"/>
          </a:xfrm>
          <a:prstGeom prst="rect">
            <a:avLst/>
          </a:prstGeom>
          <a:noFill/>
        </p:spPr>
        <p:txBody>
          <a:bodyPr wrap="square" rtlCol="0">
            <a:spAutoFit/>
          </a:bodyPr>
          <a:lstStyle/>
          <a:p>
            <a:r>
              <a:rPr lang="en-GB" sz="5400" dirty="0"/>
              <a:t>Treasure Hunt</a:t>
            </a:r>
          </a:p>
          <a:p>
            <a:endParaRPr lang="en-GB" sz="2800" b="0" dirty="0">
              <a:latin typeface="+mn-lt"/>
            </a:endParaRPr>
          </a:p>
          <a:p>
            <a:pPr marL="514350" indent="-514350">
              <a:buFont typeface="+mj-lt"/>
              <a:buAutoNum type="arabicPeriod"/>
            </a:pPr>
            <a:r>
              <a:rPr lang="en-GB" sz="2800" b="0" dirty="0">
                <a:latin typeface="+mn-lt"/>
              </a:rPr>
              <a:t>Around the room there a riddles, which once solved will give you a clue or the answer to a question. </a:t>
            </a:r>
          </a:p>
          <a:p>
            <a:pPr marL="514350" indent="-514350">
              <a:buFont typeface="+mj-lt"/>
              <a:buAutoNum type="arabicPeriod"/>
            </a:pPr>
            <a:endParaRPr lang="en-GB" sz="2800" b="0" dirty="0">
              <a:latin typeface="+mn-lt"/>
            </a:endParaRPr>
          </a:p>
          <a:p>
            <a:pPr marL="514350" indent="-514350">
              <a:buFont typeface="+mj-lt"/>
              <a:buAutoNum type="arabicPeriod"/>
            </a:pPr>
            <a:r>
              <a:rPr lang="en-GB" sz="2800" b="0" dirty="0">
                <a:latin typeface="+mn-lt"/>
              </a:rPr>
              <a:t>You need to complete the treasure hunt in order to gain the information that you need.</a:t>
            </a:r>
          </a:p>
          <a:p>
            <a:pPr marL="514350" indent="-514350">
              <a:buFont typeface="+mj-lt"/>
              <a:buAutoNum type="arabicPeriod"/>
            </a:pPr>
            <a:endParaRPr lang="en-GB" sz="2800" b="0" dirty="0">
              <a:latin typeface="+mn-lt"/>
            </a:endParaRPr>
          </a:p>
          <a:p>
            <a:pPr marL="514350" indent="-514350">
              <a:buFont typeface="+mj-lt"/>
              <a:buAutoNum type="arabicPeriod"/>
            </a:pPr>
            <a:r>
              <a:rPr lang="en-GB" sz="2800" b="0" dirty="0">
                <a:latin typeface="+mn-lt"/>
              </a:rPr>
              <a:t>You can work together in pairs to crack the codes.</a:t>
            </a:r>
          </a:p>
          <a:p>
            <a:pPr marL="514350" indent="-514350">
              <a:buFont typeface="+mj-lt"/>
              <a:buAutoNum type="arabicPeriod"/>
            </a:pPr>
            <a:endParaRPr lang="en-GB" sz="2800" b="0" dirty="0">
              <a:latin typeface="+mn-lt"/>
            </a:endParaRPr>
          </a:p>
          <a:p>
            <a:pPr marL="514350" indent="-514350">
              <a:buFont typeface="+mj-lt"/>
              <a:buAutoNum type="arabicPeriod"/>
            </a:pPr>
            <a:r>
              <a:rPr lang="en-GB" sz="2800" b="0" dirty="0">
                <a:latin typeface="+mn-lt"/>
              </a:rPr>
              <a:t>The first pair to crack all of the codes correctly will win a prize. </a:t>
            </a:r>
          </a:p>
        </p:txBody>
      </p:sp>
      <p:pic>
        <p:nvPicPr>
          <p:cNvPr id="6" name="Picture 2" descr="https://tribeyeo.files.wordpress.com/2013/03/treasure.jpeg">
            <a:extLst>
              <a:ext uri="{FF2B5EF4-FFF2-40B4-BE49-F238E27FC236}">
                <a16:creationId xmlns:a16="http://schemas.microsoft.com/office/drawing/2014/main" id="{D09245CE-DAFA-4BC0-9DD4-4778CFD6AD02}"/>
              </a:ext>
            </a:extLst>
          </p:cNvPr>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l="25216" r="16595"/>
          <a:stretch/>
        </p:blipFill>
        <p:spPr bwMode="auto">
          <a:xfrm>
            <a:off x="10379241" y="2288077"/>
            <a:ext cx="1555804" cy="150394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BF03BFF5-9AA9-4F60-BF98-47F7BE4E2848}"/>
              </a:ext>
            </a:extLst>
          </p:cNvPr>
          <p:cNvPicPr>
            <a:picLocks noChangeAspect="1"/>
          </p:cNvPicPr>
          <p:nvPr userDrawn="1"/>
        </p:nvPicPr>
        <p:blipFill>
          <a:blip r:embed="rId4"/>
          <a:stretch>
            <a:fillRect/>
          </a:stretch>
        </p:blipFill>
        <p:spPr>
          <a:xfrm>
            <a:off x="10379241" y="4578544"/>
            <a:ext cx="1555804" cy="1555804"/>
          </a:xfrm>
          <a:prstGeom prst="rect">
            <a:avLst/>
          </a:prstGeom>
        </p:spPr>
      </p:pic>
    </p:spTree>
    <p:extLst>
      <p:ext uri="{BB962C8B-B14F-4D97-AF65-F5344CB8AC3E}">
        <p14:creationId xmlns:p14="http://schemas.microsoft.com/office/powerpoint/2010/main" val="3778900348"/>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blank" preserve="1">
  <p:cSld name="Explore_Fox's">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A3ACB459-6FCC-4948-B88E-32A0C91D6B48}"/>
              </a:ext>
            </a:extLst>
          </p:cNvPr>
          <p:cNvSpPr txBox="1"/>
          <p:nvPr userDrawn="1"/>
        </p:nvSpPr>
        <p:spPr>
          <a:xfrm>
            <a:off x="224589" y="1501554"/>
            <a:ext cx="8184889" cy="4985980"/>
          </a:xfrm>
          <a:prstGeom prst="rect">
            <a:avLst/>
          </a:prstGeom>
          <a:noFill/>
        </p:spPr>
        <p:txBody>
          <a:bodyPr wrap="square" rtlCol="0">
            <a:spAutoFit/>
          </a:bodyPr>
          <a:lstStyle/>
          <a:p>
            <a:r>
              <a:rPr lang="en-GB" sz="5400" dirty="0"/>
              <a:t>Fox’s Thinking Tool</a:t>
            </a:r>
          </a:p>
          <a:p>
            <a:pPr>
              <a:spcAft>
                <a:spcPts val="1200"/>
              </a:spcAft>
            </a:pPr>
            <a:endParaRPr lang="en-GB" sz="2800" b="0" dirty="0">
              <a:latin typeface="+mn-lt"/>
            </a:endParaRPr>
          </a:p>
          <a:p>
            <a:pPr marL="514350" indent="-514350">
              <a:spcAft>
                <a:spcPts val="1200"/>
              </a:spcAft>
              <a:buFont typeface="+mj-lt"/>
              <a:buAutoNum type="arabicPeriod"/>
            </a:pPr>
            <a:r>
              <a:rPr lang="en-GB" sz="2800" b="0" dirty="0">
                <a:latin typeface="+mn-lt"/>
              </a:rPr>
              <a:t>Each of you has some info to read.</a:t>
            </a:r>
          </a:p>
          <a:p>
            <a:pPr marL="514350" indent="-514350">
              <a:spcAft>
                <a:spcPts val="1200"/>
              </a:spcAft>
              <a:buFont typeface="+mj-lt"/>
              <a:buAutoNum type="arabicPeriod"/>
            </a:pPr>
            <a:r>
              <a:rPr lang="en-GB" sz="2800" b="0" dirty="0">
                <a:solidFill>
                  <a:srgbClr val="FF0000"/>
                </a:solidFill>
                <a:latin typeface="+mn-lt"/>
              </a:rPr>
              <a:t>Summarise the info into your section of the circle. Think: what’s the most important info? Minimum 5 key points.</a:t>
            </a:r>
          </a:p>
          <a:p>
            <a:pPr marL="514350" indent="-514350">
              <a:spcAft>
                <a:spcPts val="1200"/>
              </a:spcAft>
              <a:buFont typeface="+mj-lt"/>
              <a:buAutoNum type="arabicPeriod"/>
            </a:pPr>
            <a:r>
              <a:rPr lang="en-GB" sz="2800" b="0" dirty="0">
                <a:solidFill>
                  <a:srgbClr val="F77117"/>
                </a:solidFill>
                <a:latin typeface="+mn-lt"/>
              </a:rPr>
              <a:t>Piece together your sections into a circle and teach each other.</a:t>
            </a:r>
          </a:p>
          <a:p>
            <a:pPr marL="514350" indent="-514350">
              <a:spcAft>
                <a:spcPts val="1200"/>
              </a:spcAft>
              <a:buFont typeface="+mj-lt"/>
              <a:buAutoNum type="arabicPeriod"/>
            </a:pPr>
            <a:r>
              <a:rPr lang="en-GB" sz="2800" b="0" dirty="0">
                <a:solidFill>
                  <a:srgbClr val="00B050"/>
                </a:solidFill>
                <a:latin typeface="+mn-lt"/>
              </a:rPr>
              <a:t>As a group summarise your learning in the middle.</a:t>
            </a:r>
          </a:p>
        </p:txBody>
      </p:sp>
      <p:graphicFrame>
        <p:nvGraphicFramePr>
          <p:cNvPr id="6" name="Diagram 5">
            <a:extLst>
              <a:ext uri="{FF2B5EF4-FFF2-40B4-BE49-F238E27FC236}">
                <a16:creationId xmlns:a16="http://schemas.microsoft.com/office/drawing/2014/main" id="{736A314E-1FC7-4304-A84B-BF85F0CE0DA3}"/>
              </a:ext>
            </a:extLst>
          </p:cNvPr>
          <p:cNvGraphicFramePr/>
          <p:nvPr userDrawn="1">
            <p:extLst>
              <p:ext uri="{D42A27DB-BD31-4B8C-83A1-F6EECF244321}">
                <p14:modId xmlns:p14="http://schemas.microsoft.com/office/powerpoint/2010/main" val="2069131208"/>
              </p:ext>
            </p:extLst>
          </p:nvPr>
        </p:nvGraphicFramePr>
        <p:xfrm>
          <a:off x="8418331" y="3429000"/>
          <a:ext cx="3549080" cy="30963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Oval 6">
            <a:extLst>
              <a:ext uri="{FF2B5EF4-FFF2-40B4-BE49-F238E27FC236}">
                <a16:creationId xmlns:a16="http://schemas.microsoft.com/office/drawing/2014/main" id="{4F9A9474-7F70-432B-B5E6-44C02E05D809}"/>
              </a:ext>
            </a:extLst>
          </p:cNvPr>
          <p:cNvSpPr/>
          <p:nvPr userDrawn="1"/>
        </p:nvSpPr>
        <p:spPr>
          <a:xfrm>
            <a:off x="9724819" y="4509120"/>
            <a:ext cx="936104" cy="936104"/>
          </a:xfrm>
          <a:prstGeom prst="ellipse">
            <a:avLst/>
          </a:prstGeom>
          <a:solidFill>
            <a:srgbClr val="00B050"/>
          </a:solidFill>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pic>
        <p:nvPicPr>
          <p:cNvPr id="8" name="Picture 7" descr="The brilliant Six book challenge has come round again!">
            <a:extLst>
              <a:ext uri="{FF2B5EF4-FFF2-40B4-BE49-F238E27FC236}">
                <a16:creationId xmlns:a16="http://schemas.microsoft.com/office/drawing/2014/main" id="{AC4296D6-84B6-4E68-833E-BC8205AA0249}"/>
              </a:ext>
            </a:extLst>
          </p:cNvPr>
          <p:cNvPicPr>
            <a:picLocks noChangeAspect="1"/>
          </p:cNvPicPr>
          <p:nvPr userDrawn="1"/>
        </p:nvPicPr>
        <p:blipFill>
          <a:blip r:embed="rId8" cstate="print">
            <a:clrChange>
              <a:clrFrom>
                <a:srgbClr val="FFFFFF"/>
              </a:clrFrom>
              <a:clrTo>
                <a:srgbClr val="FFFFFF">
                  <a:alpha val="0"/>
                </a:srgbClr>
              </a:clrTo>
            </a:clrChange>
            <a:biLevel thresh="50000"/>
            <a:extLst>
              <a:ext uri="{28A0092B-C50C-407E-A947-70E740481C1C}">
                <a14:useLocalDpi xmlns:a14="http://schemas.microsoft.com/office/drawing/2010/main" val="0"/>
              </a:ext>
            </a:extLst>
          </a:blip>
          <a:stretch>
            <a:fillRect/>
          </a:stretch>
        </p:blipFill>
        <p:spPr>
          <a:xfrm>
            <a:off x="9426443" y="1994121"/>
            <a:ext cx="1524003" cy="1524003"/>
          </a:xfrm>
          <a:prstGeom prst="rect">
            <a:avLst/>
          </a:prstGeom>
        </p:spPr>
      </p:pic>
    </p:spTree>
    <p:extLst>
      <p:ext uri="{BB962C8B-B14F-4D97-AF65-F5344CB8AC3E}">
        <p14:creationId xmlns:p14="http://schemas.microsoft.com/office/powerpoint/2010/main" val="255923715"/>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Explore_Debate">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D0D4CC50-78D0-481D-B20E-E274C2252881}"/>
              </a:ext>
            </a:extLst>
          </p:cNvPr>
          <p:cNvSpPr txBox="1"/>
          <p:nvPr userDrawn="1"/>
        </p:nvSpPr>
        <p:spPr>
          <a:xfrm>
            <a:off x="224589" y="1501554"/>
            <a:ext cx="8184889" cy="1938992"/>
          </a:xfrm>
          <a:prstGeom prst="rect">
            <a:avLst/>
          </a:prstGeom>
          <a:noFill/>
        </p:spPr>
        <p:txBody>
          <a:bodyPr wrap="square" rtlCol="0">
            <a:spAutoFit/>
          </a:bodyPr>
          <a:lstStyle/>
          <a:p>
            <a:r>
              <a:rPr lang="en-GB" sz="5400" dirty="0"/>
              <a:t>Debate</a:t>
            </a:r>
          </a:p>
          <a:p>
            <a:pPr marL="0" indent="0">
              <a:spcAft>
                <a:spcPts val="1200"/>
              </a:spcAft>
              <a:buFont typeface="+mj-lt"/>
              <a:buNone/>
            </a:pPr>
            <a:endParaRPr lang="en-GB" sz="2800" b="0" dirty="0">
              <a:latin typeface="+mn-lt"/>
            </a:endParaRPr>
          </a:p>
          <a:p>
            <a:pPr marL="0" indent="0">
              <a:spcAft>
                <a:spcPts val="1200"/>
              </a:spcAft>
              <a:buFont typeface="+mj-lt"/>
              <a:buNone/>
            </a:pPr>
            <a:r>
              <a:rPr lang="en-GB" sz="2800" b="0" dirty="0">
                <a:latin typeface="+mn-lt"/>
              </a:rPr>
              <a:t>Plan a </a:t>
            </a:r>
            <a:r>
              <a:rPr lang="en-GB" sz="2800" b="1" dirty="0">
                <a:latin typeface="+mn-lt"/>
              </a:rPr>
              <a:t>structured</a:t>
            </a:r>
            <a:r>
              <a:rPr lang="en-GB" sz="2800" b="0" dirty="0">
                <a:latin typeface="+mn-lt"/>
              </a:rPr>
              <a:t> argument about…</a:t>
            </a:r>
          </a:p>
        </p:txBody>
      </p:sp>
      <p:sp>
        <p:nvSpPr>
          <p:cNvPr id="6" name="Text Placeholder 5">
            <a:extLst>
              <a:ext uri="{FF2B5EF4-FFF2-40B4-BE49-F238E27FC236}">
                <a16:creationId xmlns:a16="http://schemas.microsoft.com/office/drawing/2014/main" id="{E9517789-DE3C-4EF4-A6FE-A8D03C3DF350}"/>
              </a:ext>
            </a:extLst>
          </p:cNvPr>
          <p:cNvSpPr>
            <a:spLocks noGrp="1"/>
          </p:cNvSpPr>
          <p:nvPr>
            <p:ph type="body" sz="quarter" idx="10"/>
          </p:nvPr>
        </p:nvSpPr>
        <p:spPr>
          <a:xfrm>
            <a:off x="1122363" y="3429000"/>
            <a:ext cx="6129337" cy="982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8" name="Picture 2" descr="https://img.clipartfest.com/a7d235872aba0cdd69a6a10532debe6d_entradas-relacionadas-debate-clipart-png_500-500.png">
            <a:extLst>
              <a:ext uri="{FF2B5EF4-FFF2-40B4-BE49-F238E27FC236}">
                <a16:creationId xmlns:a16="http://schemas.microsoft.com/office/drawing/2014/main" id="{5015112D-363E-48B2-929C-E9BE5F279384}"/>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862676" y="1724333"/>
            <a:ext cx="3816424" cy="3816424"/>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0948980A-6EC0-4AB9-8AA3-41D96F810D21}"/>
              </a:ext>
            </a:extLst>
          </p:cNvPr>
          <p:cNvSpPr/>
          <p:nvPr userDrawn="1"/>
        </p:nvSpPr>
        <p:spPr>
          <a:xfrm>
            <a:off x="7703212" y="5156127"/>
            <a:ext cx="2065742" cy="1303609"/>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chemeClr val="tx1"/>
                </a:solidFill>
                <a:effectLst/>
                <a:uLnTx/>
                <a:uFillTx/>
                <a:latin typeface="+mn-lt"/>
                <a:ea typeface="+mn-ea"/>
                <a:cs typeface="+mn-cs"/>
              </a:rPr>
              <a:t>Left-side</a:t>
            </a:r>
            <a:r>
              <a:rPr kumimoji="0" lang="en-GB" sz="2400" b="0" i="0" u="none" strike="noStrike" kern="1200" cap="none" spc="0" normalizeH="0" noProof="0" dirty="0">
                <a:ln>
                  <a:noFill/>
                </a:ln>
                <a:solidFill>
                  <a:schemeClr val="tx1"/>
                </a:solidFill>
                <a:effectLst/>
                <a:uLnTx/>
                <a:uFillTx/>
                <a:latin typeface="+mn-lt"/>
                <a:ea typeface="+mn-ea"/>
                <a:cs typeface="+mn-cs"/>
              </a:rPr>
              <a:t> of the room you are against!</a:t>
            </a:r>
            <a:endParaRPr kumimoji="0" lang="en-GB"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10" name="Rectangle 9">
            <a:extLst>
              <a:ext uri="{FF2B5EF4-FFF2-40B4-BE49-F238E27FC236}">
                <a16:creationId xmlns:a16="http://schemas.microsoft.com/office/drawing/2014/main" id="{CA5B4B08-B59F-4F6F-8E33-F3B461F76969}"/>
              </a:ext>
            </a:extLst>
          </p:cNvPr>
          <p:cNvSpPr/>
          <p:nvPr userDrawn="1"/>
        </p:nvSpPr>
        <p:spPr>
          <a:xfrm>
            <a:off x="9923637" y="5150181"/>
            <a:ext cx="2065742" cy="1309555"/>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chemeClr val="tx1"/>
                </a:solidFill>
                <a:effectLst/>
                <a:uLnTx/>
                <a:uFillTx/>
                <a:latin typeface="+mn-lt"/>
                <a:ea typeface="+mn-ea"/>
                <a:cs typeface="+mn-cs"/>
              </a:rPr>
              <a:t>Right-side</a:t>
            </a:r>
            <a:r>
              <a:rPr kumimoji="0" lang="en-GB" sz="2400" b="0" i="0" u="none" strike="noStrike" kern="1200" cap="none" spc="0" normalizeH="0" noProof="0" dirty="0">
                <a:ln>
                  <a:noFill/>
                </a:ln>
                <a:solidFill>
                  <a:schemeClr val="tx1"/>
                </a:solidFill>
                <a:effectLst/>
                <a:uLnTx/>
                <a:uFillTx/>
                <a:latin typeface="+mn-lt"/>
                <a:ea typeface="+mn-ea"/>
                <a:cs typeface="+mn-cs"/>
              </a:rPr>
              <a:t> of the room you are for!</a:t>
            </a:r>
            <a:endParaRPr kumimoji="0" lang="en-GB"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12" name="TextBox 11">
            <a:extLst>
              <a:ext uri="{FF2B5EF4-FFF2-40B4-BE49-F238E27FC236}">
                <a16:creationId xmlns:a16="http://schemas.microsoft.com/office/drawing/2014/main" id="{F6C7A5C6-4C2A-4263-BE88-E7B118645659}"/>
              </a:ext>
            </a:extLst>
          </p:cNvPr>
          <p:cNvSpPr txBox="1"/>
          <p:nvPr userDrawn="1"/>
        </p:nvSpPr>
        <p:spPr>
          <a:xfrm>
            <a:off x="364097" y="5628739"/>
            <a:ext cx="6887603" cy="830997"/>
          </a:xfrm>
          <a:prstGeom prst="rect">
            <a:avLst/>
          </a:prstGeom>
          <a:solidFill>
            <a:srgbClr val="FFC000"/>
          </a:solidFill>
        </p:spPr>
        <p:txBody>
          <a:bodyPr wrap="square" rtlCol="0">
            <a:spAutoFit/>
          </a:bodyPr>
          <a:lstStyle/>
          <a:p>
            <a:r>
              <a:rPr lang="en-GB" sz="2400" dirty="0">
                <a:latin typeface="+mn-lt"/>
              </a:rPr>
              <a:t>Gold: Suggest a real person/ group who might make each point during the debate.</a:t>
            </a:r>
          </a:p>
        </p:txBody>
      </p:sp>
    </p:spTree>
    <p:extLst>
      <p:ext uri="{BB962C8B-B14F-4D97-AF65-F5344CB8AC3E}">
        <p14:creationId xmlns:p14="http://schemas.microsoft.com/office/powerpoint/2010/main" val="168707398"/>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Explore_ModelIt">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56FAA0E8-F810-4692-AE89-47C353E62A8F}"/>
              </a:ext>
            </a:extLst>
          </p:cNvPr>
          <p:cNvSpPr txBox="1"/>
          <p:nvPr userDrawn="1"/>
        </p:nvSpPr>
        <p:spPr>
          <a:xfrm>
            <a:off x="224589" y="1501554"/>
            <a:ext cx="7395411" cy="4862870"/>
          </a:xfrm>
          <a:prstGeom prst="rect">
            <a:avLst/>
          </a:prstGeom>
          <a:noFill/>
        </p:spPr>
        <p:txBody>
          <a:bodyPr wrap="square" rtlCol="0">
            <a:spAutoFit/>
          </a:bodyPr>
          <a:lstStyle/>
          <a:p>
            <a:r>
              <a:rPr lang="en-GB" sz="5400" dirty="0"/>
              <a:t>Model It</a:t>
            </a:r>
          </a:p>
          <a:p>
            <a:pPr marL="0" indent="0">
              <a:spcAft>
                <a:spcPts val="1200"/>
              </a:spcAft>
              <a:buFont typeface="+mj-lt"/>
              <a:buNone/>
            </a:pPr>
            <a:endParaRPr lang="en-GB" sz="2800" b="0" dirty="0">
              <a:latin typeface="+mn-lt"/>
            </a:endParaRPr>
          </a:p>
          <a:p>
            <a:pPr marL="0" indent="0">
              <a:spcAft>
                <a:spcPts val="1200"/>
              </a:spcAft>
              <a:buFont typeface="+mj-lt"/>
              <a:buNone/>
            </a:pPr>
            <a:r>
              <a:rPr lang="en-GB" sz="2800" b="0" dirty="0">
                <a:latin typeface="+mn-lt"/>
              </a:rPr>
              <a:t>Use the resources to create a model that shows…</a:t>
            </a:r>
          </a:p>
          <a:p>
            <a:pPr marL="0" indent="0">
              <a:spcAft>
                <a:spcPts val="1200"/>
              </a:spcAft>
              <a:buFont typeface="+mj-lt"/>
              <a:buNone/>
            </a:pPr>
            <a:endParaRPr lang="en-GB" sz="2800" b="0" dirty="0">
              <a:latin typeface="+mn-lt"/>
            </a:endParaRPr>
          </a:p>
          <a:p>
            <a:pPr marL="0" indent="0">
              <a:spcAft>
                <a:spcPts val="1200"/>
              </a:spcAft>
              <a:buFont typeface="+mj-lt"/>
              <a:buNone/>
            </a:pPr>
            <a:endParaRPr lang="en-GB" sz="2800" b="0" dirty="0">
              <a:latin typeface="+mn-lt"/>
            </a:endParaRPr>
          </a:p>
          <a:p>
            <a:pPr marL="0" indent="0">
              <a:spcAft>
                <a:spcPts val="1200"/>
              </a:spcAft>
              <a:buFont typeface="+mj-lt"/>
              <a:buNone/>
            </a:pPr>
            <a:endParaRPr lang="en-GB" sz="2800" b="0" dirty="0">
              <a:latin typeface="+mn-lt"/>
            </a:endParaRPr>
          </a:p>
          <a:p>
            <a:pPr marL="0" indent="0">
              <a:spcAft>
                <a:spcPts val="1200"/>
              </a:spcAft>
              <a:buFont typeface="+mj-lt"/>
              <a:buNone/>
            </a:pPr>
            <a:endParaRPr lang="en-GB" sz="2800" b="0" dirty="0">
              <a:latin typeface="+mn-lt"/>
            </a:endParaRPr>
          </a:p>
          <a:p>
            <a:pPr marL="0" indent="0" algn="r">
              <a:spcAft>
                <a:spcPts val="1200"/>
              </a:spcAft>
              <a:buFont typeface="+mj-lt"/>
              <a:buNone/>
            </a:pPr>
            <a:r>
              <a:rPr lang="en-GB" sz="2800" b="0" dirty="0">
                <a:latin typeface="+mn-lt"/>
              </a:rPr>
              <a:t>Example </a:t>
            </a:r>
            <a:r>
              <a:rPr lang="en-GB" sz="2800" b="0" dirty="0">
                <a:latin typeface="+mn-lt"/>
                <a:sym typeface="Wingdings" panose="05000000000000000000" pitchFamily="2" charset="2"/>
              </a:rPr>
              <a:t></a:t>
            </a:r>
            <a:endParaRPr lang="en-GB" sz="2800" b="0" dirty="0">
              <a:latin typeface="+mn-lt"/>
            </a:endParaRPr>
          </a:p>
        </p:txBody>
      </p:sp>
      <p:sp>
        <p:nvSpPr>
          <p:cNvPr id="6" name="Rectangle 5">
            <a:extLst>
              <a:ext uri="{FF2B5EF4-FFF2-40B4-BE49-F238E27FC236}">
                <a16:creationId xmlns:a16="http://schemas.microsoft.com/office/drawing/2014/main" id="{E1C96D48-9FC8-4A3A-BF54-9F9B72F6A46B}"/>
              </a:ext>
            </a:extLst>
          </p:cNvPr>
          <p:cNvSpPr/>
          <p:nvPr userDrawn="1"/>
        </p:nvSpPr>
        <p:spPr>
          <a:xfrm>
            <a:off x="8078979" y="1709891"/>
            <a:ext cx="3888432" cy="101566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chemeClr val="tx1"/>
                </a:solidFill>
                <a:effectLst/>
                <a:uLnTx/>
                <a:uFillTx/>
                <a:latin typeface="+mn-lt"/>
                <a:ea typeface="+mn-ea"/>
                <a:cs typeface="+mn-cs"/>
              </a:rPr>
              <a:t>Challenge: Create a presentation that explains your model. Every team member should take part. </a:t>
            </a:r>
          </a:p>
        </p:txBody>
      </p:sp>
      <p:sp>
        <p:nvSpPr>
          <p:cNvPr id="7" name="TextBox 6">
            <a:extLst>
              <a:ext uri="{FF2B5EF4-FFF2-40B4-BE49-F238E27FC236}">
                <a16:creationId xmlns:a16="http://schemas.microsoft.com/office/drawing/2014/main" id="{9F1CAB4C-971D-4712-8D87-FE7B4719B9F2}"/>
              </a:ext>
            </a:extLst>
          </p:cNvPr>
          <p:cNvSpPr txBox="1"/>
          <p:nvPr userDrawn="1"/>
        </p:nvSpPr>
        <p:spPr>
          <a:xfrm>
            <a:off x="8078979" y="2921168"/>
            <a:ext cx="3888432" cy="1015663"/>
          </a:xfrm>
          <a:prstGeom prst="rect">
            <a:avLst/>
          </a:prstGeom>
          <a:solidFill>
            <a:srgbClr val="FFC000"/>
          </a:solidFill>
        </p:spPr>
        <p:txBody>
          <a:bodyPr wrap="square" rtlCol="0">
            <a:spAutoFit/>
          </a:bodyPr>
          <a:lstStyle/>
          <a:p>
            <a:r>
              <a:rPr lang="en-GB" sz="2000" dirty="0">
                <a:latin typeface="+mn-lt"/>
              </a:rPr>
              <a:t>Gold: Suggest limitations to your model. Label improvements with post its. </a:t>
            </a:r>
          </a:p>
        </p:txBody>
      </p:sp>
      <p:sp>
        <p:nvSpPr>
          <p:cNvPr id="8" name="Text Placeholder 5">
            <a:extLst>
              <a:ext uri="{FF2B5EF4-FFF2-40B4-BE49-F238E27FC236}">
                <a16:creationId xmlns:a16="http://schemas.microsoft.com/office/drawing/2014/main" id="{5571AD7E-F620-44D5-A840-3E0023F99240}"/>
              </a:ext>
            </a:extLst>
          </p:cNvPr>
          <p:cNvSpPr>
            <a:spLocks noGrp="1"/>
          </p:cNvSpPr>
          <p:nvPr>
            <p:ph type="body" sz="quarter" idx="10"/>
          </p:nvPr>
        </p:nvSpPr>
        <p:spPr>
          <a:xfrm>
            <a:off x="1122363" y="3429000"/>
            <a:ext cx="6129337" cy="982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9" name="Picture Placeholder 8">
            <a:extLst>
              <a:ext uri="{FF2B5EF4-FFF2-40B4-BE49-F238E27FC236}">
                <a16:creationId xmlns:a16="http://schemas.microsoft.com/office/drawing/2014/main" id="{C3CD6332-6F13-4C43-8EC4-8C4BA326AD2C}"/>
              </a:ext>
            </a:extLst>
          </p:cNvPr>
          <p:cNvSpPr>
            <a:spLocks noGrp="1"/>
          </p:cNvSpPr>
          <p:nvPr>
            <p:ph type="pic" sz="quarter" idx="11"/>
          </p:nvPr>
        </p:nvSpPr>
        <p:spPr>
          <a:xfrm>
            <a:off x="7620000" y="4132446"/>
            <a:ext cx="4479925" cy="2619375"/>
          </a:xfrm>
        </p:spPr>
        <p:txBody>
          <a:bodyPr/>
          <a:lstStyle/>
          <a:p>
            <a:r>
              <a:rPr lang="en-US"/>
              <a:t>Click icon to add picture</a:t>
            </a:r>
            <a:endParaRPr lang="en-GB"/>
          </a:p>
        </p:txBody>
      </p:sp>
    </p:spTree>
    <p:extLst>
      <p:ext uri="{BB962C8B-B14F-4D97-AF65-F5344CB8AC3E}">
        <p14:creationId xmlns:p14="http://schemas.microsoft.com/office/powerpoint/2010/main" val="2636005827"/>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Explore_SpottheDifference">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E3F98A83-94A3-4248-A925-6597E7989E91}"/>
              </a:ext>
            </a:extLst>
          </p:cNvPr>
          <p:cNvSpPr txBox="1"/>
          <p:nvPr userDrawn="1"/>
        </p:nvSpPr>
        <p:spPr>
          <a:xfrm>
            <a:off x="224589" y="1501554"/>
            <a:ext cx="7395411" cy="923330"/>
          </a:xfrm>
          <a:prstGeom prst="rect">
            <a:avLst/>
          </a:prstGeom>
          <a:noFill/>
        </p:spPr>
        <p:txBody>
          <a:bodyPr wrap="square" rtlCol="0">
            <a:spAutoFit/>
          </a:bodyPr>
          <a:lstStyle/>
          <a:p>
            <a:r>
              <a:rPr lang="en-GB" sz="5400" dirty="0"/>
              <a:t>Spot the Difference</a:t>
            </a:r>
            <a:endParaRPr lang="en-GB" sz="2800" b="0" dirty="0">
              <a:latin typeface="+mn-lt"/>
            </a:endParaRPr>
          </a:p>
        </p:txBody>
      </p:sp>
      <p:sp>
        <p:nvSpPr>
          <p:cNvPr id="8" name="Picture Placeholder 5">
            <a:extLst>
              <a:ext uri="{FF2B5EF4-FFF2-40B4-BE49-F238E27FC236}">
                <a16:creationId xmlns:a16="http://schemas.microsoft.com/office/drawing/2014/main" id="{45A20F27-B090-4051-A572-E18FC44039B5}"/>
              </a:ext>
            </a:extLst>
          </p:cNvPr>
          <p:cNvSpPr>
            <a:spLocks noGrp="1"/>
          </p:cNvSpPr>
          <p:nvPr>
            <p:ph type="pic" sz="quarter" idx="11"/>
          </p:nvPr>
        </p:nvSpPr>
        <p:spPr>
          <a:xfrm>
            <a:off x="6272463" y="2424113"/>
            <a:ext cx="5534527" cy="4192587"/>
          </a:xfrm>
        </p:spPr>
        <p:txBody>
          <a:bodyPr/>
          <a:lstStyle/>
          <a:p>
            <a:r>
              <a:rPr lang="en-US"/>
              <a:t>Click icon to add picture</a:t>
            </a:r>
            <a:endParaRPr lang="en-GB"/>
          </a:p>
        </p:txBody>
      </p:sp>
      <p:sp>
        <p:nvSpPr>
          <p:cNvPr id="9" name="Picture Placeholder 5">
            <a:extLst>
              <a:ext uri="{FF2B5EF4-FFF2-40B4-BE49-F238E27FC236}">
                <a16:creationId xmlns:a16="http://schemas.microsoft.com/office/drawing/2014/main" id="{40631754-38BC-46D1-8D52-95EC2EA24657}"/>
              </a:ext>
            </a:extLst>
          </p:cNvPr>
          <p:cNvSpPr>
            <a:spLocks noGrp="1"/>
          </p:cNvSpPr>
          <p:nvPr>
            <p:ph type="pic" sz="quarter" idx="12"/>
          </p:nvPr>
        </p:nvSpPr>
        <p:spPr>
          <a:xfrm>
            <a:off x="401052" y="2424113"/>
            <a:ext cx="5534527" cy="4192587"/>
          </a:xfrm>
        </p:spPr>
        <p:txBody>
          <a:bodyPr/>
          <a:lstStyle/>
          <a:p>
            <a:r>
              <a:rPr lang="en-US"/>
              <a:t>Click icon to add picture</a:t>
            </a:r>
            <a:endParaRPr lang="en-GB"/>
          </a:p>
        </p:txBody>
      </p:sp>
    </p:spTree>
    <p:extLst>
      <p:ext uri="{BB962C8B-B14F-4D97-AF65-F5344CB8AC3E}">
        <p14:creationId xmlns:p14="http://schemas.microsoft.com/office/powerpoint/2010/main" val="263394317"/>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Explore_5Ws">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AD924895-F949-406F-8207-1B94236ACFBB}"/>
              </a:ext>
            </a:extLst>
          </p:cNvPr>
          <p:cNvSpPr txBox="1"/>
          <p:nvPr userDrawn="1"/>
        </p:nvSpPr>
        <p:spPr>
          <a:xfrm>
            <a:off x="224589" y="1501554"/>
            <a:ext cx="7395411" cy="923330"/>
          </a:xfrm>
          <a:prstGeom prst="rect">
            <a:avLst/>
          </a:prstGeom>
          <a:noFill/>
        </p:spPr>
        <p:txBody>
          <a:bodyPr wrap="square" rtlCol="0">
            <a:spAutoFit/>
          </a:bodyPr>
          <a:lstStyle/>
          <a:p>
            <a:r>
              <a:rPr lang="en-GB" sz="5400" dirty="0"/>
              <a:t>The Five W’s</a:t>
            </a:r>
            <a:endParaRPr lang="en-GB" sz="2800" b="0" dirty="0">
              <a:latin typeface="+mn-lt"/>
            </a:endParaRPr>
          </a:p>
        </p:txBody>
      </p:sp>
      <p:sp>
        <p:nvSpPr>
          <p:cNvPr id="6" name="Picture Placeholder 5">
            <a:extLst>
              <a:ext uri="{FF2B5EF4-FFF2-40B4-BE49-F238E27FC236}">
                <a16:creationId xmlns:a16="http://schemas.microsoft.com/office/drawing/2014/main" id="{5606D6D8-3438-43CB-849E-27A90E1333BC}"/>
              </a:ext>
            </a:extLst>
          </p:cNvPr>
          <p:cNvSpPr>
            <a:spLocks noGrp="1"/>
          </p:cNvSpPr>
          <p:nvPr>
            <p:ph type="pic" sz="quarter" idx="11"/>
          </p:nvPr>
        </p:nvSpPr>
        <p:spPr>
          <a:xfrm>
            <a:off x="5646821" y="1551083"/>
            <a:ext cx="6320590" cy="5065617"/>
          </a:xfrm>
        </p:spPr>
        <p:txBody>
          <a:bodyPr/>
          <a:lstStyle/>
          <a:p>
            <a:r>
              <a:rPr lang="en-US"/>
              <a:t>Click icon to add picture</a:t>
            </a:r>
            <a:endParaRPr lang="en-GB"/>
          </a:p>
        </p:txBody>
      </p:sp>
      <p:sp>
        <p:nvSpPr>
          <p:cNvPr id="7" name="TextBox 6">
            <a:extLst>
              <a:ext uri="{FF2B5EF4-FFF2-40B4-BE49-F238E27FC236}">
                <a16:creationId xmlns:a16="http://schemas.microsoft.com/office/drawing/2014/main" id="{A8707518-B3AE-4A6D-AD27-ABAEB61A186E}"/>
              </a:ext>
            </a:extLst>
          </p:cNvPr>
          <p:cNvSpPr txBox="1"/>
          <p:nvPr userDrawn="1"/>
        </p:nvSpPr>
        <p:spPr>
          <a:xfrm>
            <a:off x="224589" y="2618792"/>
            <a:ext cx="5261811" cy="701924"/>
          </a:xfrm>
          <a:prstGeom prst="rect">
            <a:avLst/>
          </a:prstGeom>
          <a:noFill/>
        </p:spPr>
        <p:txBody>
          <a:bodyPr wrap="square" rtlCol="0" anchor="ctr">
            <a:noAutofit/>
          </a:bodyPr>
          <a:lstStyle/>
          <a:p>
            <a:pPr algn="ctr"/>
            <a:r>
              <a:rPr lang="en-GB" sz="4000" dirty="0">
                <a:latin typeface="+mn-lt"/>
              </a:rPr>
              <a:t>What?</a:t>
            </a:r>
          </a:p>
        </p:txBody>
      </p:sp>
      <p:sp>
        <p:nvSpPr>
          <p:cNvPr id="8" name="TextBox 7">
            <a:extLst>
              <a:ext uri="{FF2B5EF4-FFF2-40B4-BE49-F238E27FC236}">
                <a16:creationId xmlns:a16="http://schemas.microsoft.com/office/drawing/2014/main" id="{28606BB5-6BBD-48E1-9A6A-49CD0E972C3D}"/>
              </a:ext>
            </a:extLst>
          </p:cNvPr>
          <p:cNvSpPr txBox="1"/>
          <p:nvPr userDrawn="1"/>
        </p:nvSpPr>
        <p:spPr>
          <a:xfrm>
            <a:off x="224588" y="3370246"/>
            <a:ext cx="5261811" cy="701924"/>
          </a:xfrm>
          <a:prstGeom prst="rect">
            <a:avLst/>
          </a:prstGeom>
          <a:noFill/>
        </p:spPr>
        <p:txBody>
          <a:bodyPr wrap="square" rtlCol="0" anchor="ctr">
            <a:noAutofit/>
          </a:bodyPr>
          <a:lstStyle/>
          <a:p>
            <a:pPr algn="ctr"/>
            <a:r>
              <a:rPr lang="en-GB" sz="4000" dirty="0">
                <a:latin typeface="+mn-lt"/>
              </a:rPr>
              <a:t>When?</a:t>
            </a:r>
          </a:p>
        </p:txBody>
      </p:sp>
      <p:sp>
        <p:nvSpPr>
          <p:cNvPr id="9" name="TextBox 8">
            <a:extLst>
              <a:ext uri="{FF2B5EF4-FFF2-40B4-BE49-F238E27FC236}">
                <a16:creationId xmlns:a16="http://schemas.microsoft.com/office/drawing/2014/main" id="{6AC76C6B-788D-46E4-B575-B27076533763}"/>
              </a:ext>
            </a:extLst>
          </p:cNvPr>
          <p:cNvSpPr txBox="1"/>
          <p:nvPr userDrawn="1"/>
        </p:nvSpPr>
        <p:spPr>
          <a:xfrm>
            <a:off x="224587" y="4121699"/>
            <a:ext cx="5261811" cy="701924"/>
          </a:xfrm>
          <a:prstGeom prst="rect">
            <a:avLst/>
          </a:prstGeom>
          <a:noFill/>
        </p:spPr>
        <p:txBody>
          <a:bodyPr wrap="square" rtlCol="0" anchor="ctr">
            <a:noAutofit/>
          </a:bodyPr>
          <a:lstStyle/>
          <a:p>
            <a:pPr algn="ctr"/>
            <a:r>
              <a:rPr lang="en-GB" sz="4000" dirty="0">
                <a:latin typeface="+mn-lt"/>
              </a:rPr>
              <a:t>Why?</a:t>
            </a:r>
          </a:p>
        </p:txBody>
      </p:sp>
      <p:sp>
        <p:nvSpPr>
          <p:cNvPr id="10" name="TextBox 9">
            <a:extLst>
              <a:ext uri="{FF2B5EF4-FFF2-40B4-BE49-F238E27FC236}">
                <a16:creationId xmlns:a16="http://schemas.microsoft.com/office/drawing/2014/main" id="{A02C2507-0611-45A0-B687-6081EE56B2C6}"/>
              </a:ext>
            </a:extLst>
          </p:cNvPr>
          <p:cNvSpPr txBox="1"/>
          <p:nvPr userDrawn="1"/>
        </p:nvSpPr>
        <p:spPr>
          <a:xfrm>
            <a:off x="224587" y="4873152"/>
            <a:ext cx="5261811" cy="701924"/>
          </a:xfrm>
          <a:prstGeom prst="rect">
            <a:avLst/>
          </a:prstGeom>
          <a:noFill/>
        </p:spPr>
        <p:txBody>
          <a:bodyPr wrap="square" rtlCol="0" anchor="ctr">
            <a:noAutofit/>
          </a:bodyPr>
          <a:lstStyle/>
          <a:p>
            <a:pPr algn="ctr"/>
            <a:r>
              <a:rPr lang="en-GB" sz="4000" dirty="0">
                <a:latin typeface="+mn-lt"/>
              </a:rPr>
              <a:t>Who?</a:t>
            </a:r>
          </a:p>
        </p:txBody>
      </p:sp>
      <p:sp>
        <p:nvSpPr>
          <p:cNvPr id="12" name="TextBox 11">
            <a:extLst>
              <a:ext uri="{FF2B5EF4-FFF2-40B4-BE49-F238E27FC236}">
                <a16:creationId xmlns:a16="http://schemas.microsoft.com/office/drawing/2014/main" id="{F3CFB674-A34A-4E56-BA2C-FA926C937DE4}"/>
              </a:ext>
            </a:extLst>
          </p:cNvPr>
          <p:cNvSpPr txBox="1"/>
          <p:nvPr userDrawn="1"/>
        </p:nvSpPr>
        <p:spPr>
          <a:xfrm>
            <a:off x="224586" y="5624605"/>
            <a:ext cx="5261811" cy="701924"/>
          </a:xfrm>
          <a:prstGeom prst="rect">
            <a:avLst/>
          </a:prstGeom>
          <a:noFill/>
        </p:spPr>
        <p:txBody>
          <a:bodyPr wrap="square" rtlCol="0" anchor="ctr">
            <a:noAutofit/>
          </a:bodyPr>
          <a:lstStyle/>
          <a:p>
            <a:pPr algn="ctr"/>
            <a:r>
              <a:rPr lang="en-GB" sz="4000" dirty="0">
                <a:latin typeface="+mn-lt"/>
              </a:rPr>
              <a:t>Where?</a:t>
            </a:r>
          </a:p>
        </p:txBody>
      </p:sp>
    </p:spTree>
    <p:extLst>
      <p:ext uri="{BB962C8B-B14F-4D97-AF65-F5344CB8AC3E}">
        <p14:creationId xmlns:p14="http://schemas.microsoft.com/office/powerpoint/2010/main" val="3031340248"/>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Explore_5Senses">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AD924895-F949-406F-8207-1B94236ACFBB}"/>
              </a:ext>
            </a:extLst>
          </p:cNvPr>
          <p:cNvSpPr txBox="1"/>
          <p:nvPr userDrawn="1"/>
        </p:nvSpPr>
        <p:spPr>
          <a:xfrm>
            <a:off x="224589" y="1501554"/>
            <a:ext cx="7395411" cy="923330"/>
          </a:xfrm>
          <a:prstGeom prst="rect">
            <a:avLst/>
          </a:prstGeom>
          <a:noFill/>
        </p:spPr>
        <p:txBody>
          <a:bodyPr wrap="square" rtlCol="0">
            <a:spAutoFit/>
          </a:bodyPr>
          <a:lstStyle/>
          <a:p>
            <a:r>
              <a:rPr lang="en-GB" sz="5400" dirty="0"/>
              <a:t>What can you…</a:t>
            </a:r>
            <a:endParaRPr lang="en-GB" sz="2800" b="0" dirty="0">
              <a:latin typeface="+mn-lt"/>
            </a:endParaRPr>
          </a:p>
        </p:txBody>
      </p:sp>
      <p:sp>
        <p:nvSpPr>
          <p:cNvPr id="6" name="Picture Placeholder 5">
            <a:extLst>
              <a:ext uri="{FF2B5EF4-FFF2-40B4-BE49-F238E27FC236}">
                <a16:creationId xmlns:a16="http://schemas.microsoft.com/office/drawing/2014/main" id="{5606D6D8-3438-43CB-849E-27A90E1333BC}"/>
              </a:ext>
            </a:extLst>
          </p:cNvPr>
          <p:cNvSpPr>
            <a:spLocks noGrp="1"/>
          </p:cNvSpPr>
          <p:nvPr>
            <p:ph type="pic" sz="quarter" idx="11"/>
          </p:nvPr>
        </p:nvSpPr>
        <p:spPr>
          <a:xfrm>
            <a:off x="5646821" y="1551083"/>
            <a:ext cx="6320590" cy="5065617"/>
          </a:xfrm>
        </p:spPr>
        <p:txBody>
          <a:bodyPr/>
          <a:lstStyle/>
          <a:p>
            <a:r>
              <a:rPr lang="en-US"/>
              <a:t>Click icon to add picture</a:t>
            </a:r>
            <a:endParaRPr lang="en-GB"/>
          </a:p>
        </p:txBody>
      </p:sp>
      <p:sp>
        <p:nvSpPr>
          <p:cNvPr id="7" name="TextBox 6">
            <a:extLst>
              <a:ext uri="{FF2B5EF4-FFF2-40B4-BE49-F238E27FC236}">
                <a16:creationId xmlns:a16="http://schemas.microsoft.com/office/drawing/2014/main" id="{A8707518-B3AE-4A6D-AD27-ABAEB61A186E}"/>
              </a:ext>
            </a:extLst>
          </p:cNvPr>
          <p:cNvSpPr txBox="1"/>
          <p:nvPr userDrawn="1"/>
        </p:nvSpPr>
        <p:spPr>
          <a:xfrm>
            <a:off x="224589" y="2618792"/>
            <a:ext cx="5261811" cy="701924"/>
          </a:xfrm>
          <a:prstGeom prst="rect">
            <a:avLst/>
          </a:prstGeom>
          <a:noFill/>
        </p:spPr>
        <p:txBody>
          <a:bodyPr wrap="square" rtlCol="0" anchor="ctr">
            <a:noAutofit/>
          </a:bodyPr>
          <a:lstStyle/>
          <a:p>
            <a:pPr algn="ctr"/>
            <a:r>
              <a:rPr lang="en-GB" sz="4000" dirty="0">
                <a:latin typeface="+mn-lt"/>
              </a:rPr>
              <a:t>See?</a:t>
            </a:r>
          </a:p>
        </p:txBody>
      </p:sp>
      <p:sp>
        <p:nvSpPr>
          <p:cNvPr id="8" name="TextBox 7">
            <a:extLst>
              <a:ext uri="{FF2B5EF4-FFF2-40B4-BE49-F238E27FC236}">
                <a16:creationId xmlns:a16="http://schemas.microsoft.com/office/drawing/2014/main" id="{28606BB5-6BBD-48E1-9A6A-49CD0E972C3D}"/>
              </a:ext>
            </a:extLst>
          </p:cNvPr>
          <p:cNvSpPr txBox="1"/>
          <p:nvPr userDrawn="1"/>
        </p:nvSpPr>
        <p:spPr>
          <a:xfrm>
            <a:off x="224588" y="3370246"/>
            <a:ext cx="5261811" cy="701924"/>
          </a:xfrm>
          <a:prstGeom prst="rect">
            <a:avLst/>
          </a:prstGeom>
          <a:noFill/>
        </p:spPr>
        <p:txBody>
          <a:bodyPr wrap="square" rtlCol="0" anchor="ctr">
            <a:noAutofit/>
          </a:bodyPr>
          <a:lstStyle/>
          <a:p>
            <a:pPr algn="ctr"/>
            <a:r>
              <a:rPr lang="en-GB" sz="4000" dirty="0">
                <a:latin typeface="+mn-lt"/>
              </a:rPr>
              <a:t>Hear?</a:t>
            </a:r>
          </a:p>
        </p:txBody>
      </p:sp>
      <p:sp>
        <p:nvSpPr>
          <p:cNvPr id="9" name="TextBox 8">
            <a:extLst>
              <a:ext uri="{FF2B5EF4-FFF2-40B4-BE49-F238E27FC236}">
                <a16:creationId xmlns:a16="http://schemas.microsoft.com/office/drawing/2014/main" id="{6AC76C6B-788D-46E4-B575-B27076533763}"/>
              </a:ext>
            </a:extLst>
          </p:cNvPr>
          <p:cNvSpPr txBox="1"/>
          <p:nvPr userDrawn="1"/>
        </p:nvSpPr>
        <p:spPr>
          <a:xfrm>
            <a:off x="224587" y="4121699"/>
            <a:ext cx="5261811" cy="701924"/>
          </a:xfrm>
          <a:prstGeom prst="rect">
            <a:avLst/>
          </a:prstGeom>
          <a:noFill/>
        </p:spPr>
        <p:txBody>
          <a:bodyPr wrap="square" rtlCol="0" anchor="ctr">
            <a:noAutofit/>
          </a:bodyPr>
          <a:lstStyle/>
          <a:p>
            <a:pPr algn="ctr"/>
            <a:r>
              <a:rPr lang="en-GB" sz="4000" dirty="0">
                <a:latin typeface="+mn-lt"/>
              </a:rPr>
              <a:t>Smell?</a:t>
            </a:r>
          </a:p>
        </p:txBody>
      </p:sp>
      <p:sp>
        <p:nvSpPr>
          <p:cNvPr id="10" name="TextBox 9">
            <a:extLst>
              <a:ext uri="{FF2B5EF4-FFF2-40B4-BE49-F238E27FC236}">
                <a16:creationId xmlns:a16="http://schemas.microsoft.com/office/drawing/2014/main" id="{A02C2507-0611-45A0-B687-6081EE56B2C6}"/>
              </a:ext>
            </a:extLst>
          </p:cNvPr>
          <p:cNvSpPr txBox="1"/>
          <p:nvPr userDrawn="1"/>
        </p:nvSpPr>
        <p:spPr>
          <a:xfrm>
            <a:off x="224587" y="4873152"/>
            <a:ext cx="5261811" cy="701924"/>
          </a:xfrm>
          <a:prstGeom prst="rect">
            <a:avLst/>
          </a:prstGeom>
          <a:noFill/>
        </p:spPr>
        <p:txBody>
          <a:bodyPr wrap="square" rtlCol="0" anchor="ctr">
            <a:noAutofit/>
          </a:bodyPr>
          <a:lstStyle/>
          <a:p>
            <a:pPr algn="ctr"/>
            <a:r>
              <a:rPr lang="en-GB" sz="4000" dirty="0">
                <a:latin typeface="+mn-lt"/>
              </a:rPr>
              <a:t>Feel?</a:t>
            </a:r>
          </a:p>
        </p:txBody>
      </p:sp>
      <p:sp>
        <p:nvSpPr>
          <p:cNvPr id="12" name="TextBox 11">
            <a:extLst>
              <a:ext uri="{FF2B5EF4-FFF2-40B4-BE49-F238E27FC236}">
                <a16:creationId xmlns:a16="http://schemas.microsoft.com/office/drawing/2014/main" id="{F3CFB674-A34A-4E56-BA2C-FA926C937DE4}"/>
              </a:ext>
            </a:extLst>
          </p:cNvPr>
          <p:cNvSpPr txBox="1"/>
          <p:nvPr userDrawn="1"/>
        </p:nvSpPr>
        <p:spPr>
          <a:xfrm>
            <a:off x="224586" y="5624605"/>
            <a:ext cx="5261811" cy="701924"/>
          </a:xfrm>
          <a:prstGeom prst="rect">
            <a:avLst/>
          </a:prstGeom>
          <a:noFill/>
        </p:spPr>
        <p:txBody>
          <a:bodyPr wrap="square" rtlCol="0" anchor="ctr">
            <a:noAutofit/>
          </a:bodyPr>
          <a:lstStyle/>
          <a:p>
            <a:pPr algn="ctr"/>
            <a:r>
              <a:rPr lang="en-GB" sz="4000" dirty="0">
                <a:latin typeface="+mn-lt"/>
              </a:rPr>
              <a:t>Taste?</a:t>
            </a:r>
          </a:p>
        </p:txBody>
      </p:sp>
    </p:spTree>
    <p:extLst>
      <p:ext uri="{BB962C8B-B14F-4D97-AF65-F5344CB8AC3E}">
        <p14:creationId xmlns:p14="http://schemas.microsoft.com/office/powerpoint/2010/main" val="2388671763"/>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Explore_Matrix">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E2512D92-207B-4A59-9C01-7F08E6FA7F65}"/>
              </a:ext>
            </a:extLst>
          </p:cNvPr>
          <p:cNvSpPr txBox="1"/>
          <p:nvPr userDrawn="1"/>
        </p:nvSpPr>
        <p:spPr>
          <a:xfrm>
            <a:off x="224589" y="1501554"/>
            <a:ext cx="11595936" cy="923330"/>
          </a:xfrm>
          <a:prstGeom prst="rect">
            <a:avLst/>
          </a:prstGeom>
          <a:noFill/>
        </p:spPr>
        <p:txBody>
          <a:bodyPr wrap="square" rtlCol="0">
            <a:spAutoFit/>
          </a:bodyPr>
          <a:lstStyle/>
          <a:p>
            <a:r>
              <a:rPr lang="en-GB" sz="5400" dirty="0"/>
              <a:t>Place the information on the matrix</a:t>
            </a:r>
            <a:endParaRPr lang="en-GB" sz="2800" b="0" dirty="0">
              <a:latin typeface="+mn-lt"/>
            </a:endParaRPr>
          </a:p>
        </p:txBody>
      </p:sp>
      <p:cxnSp>
        <p:nvCxnSpPr>
          <p:cNvPr id="13" name="Straight Arrow Connector 12">
            <a:extLst>
              <a:ext uri="{FF2B5EF4-FFF2-40B4-BE49-F238E27FC236}">
                <a16:creationId xmlns:a16="http://schemas.microsoft.com/office/drawing/2014/main" id="{15F1E7DC-74C1-4309-B4DE-6CF060411B90}"/>
              </a:ext>
            </a:extLst>
          </p:cNvPr>
          <p:cNvCxnSpPr>
            <a:cxnSpLocks/>
          </p:cNvCxnSpPr>
          <p:nvPr userDrawn="1"/>
        </p:nvCxnSpPr>
        <p:spPr>
          <a:xfrm flipV="1">
            <a:off x="6096001" y="2501658"/>
            <a:ext cx="0" cy="2088232"/>
          </a:xfrm>
          <a:prstGeom prst="straightConnector1">
            <a:avLst/>
          </a:prstGeom>
          <a:ln w="5715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258DF673-07B0-459F-85D7-65F55E22825D}"/>
              </a:ext>
            </a:extLst>
          </p:cNvPr>
          <p:cNvCxnSpPr>
            <a:cxnSpLocks/>
          </p:cNvCxnSpPr>
          <p:nvPr userDrawn="1"/>
        </p:nvCxnSpPr>
        <p:spPr>
          <a:xfrm rot="16200000" flipV="1">
            <a:off x="5051885" y="3545774"/>
            <a:ext cx="0" cy="2088232"/>
          </a:xfrm>
          <a:prstGeom prst="straightConnector1">
            <a:avLst/>
          </a:prstGeom>
          <a:ln w="5715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BBBC6D2B-07F9-4627-8485-BDB822C98CB1}"/>
              </a:ext>
            </a:extLst>
          </p:cNvPr>
          <p:cNvCxnSpPr>
            <a:cxnSpLocks/>
          </p:cNvCxnSpPr>
          <p:nvPr userDrawn="1"/>
        </p:nvCxnSpPr>
        <p:spPr>
          <a:xfrm rot="10800000" flipV="1">
            <a:off x="6096001" y="4589889"/>
            <a:ext cx="0" cy="2088232"/>
          </a:xfrm>
          <a:prstGeom prst="straightConnector1">
            <a:avLst/>
          </a:prstGeom>
          <a:ln w="5715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61A059C7-C7E1-4BCD-8AFE-C0B49CCE3AC4}"/>
              </a:ext>
            </a:extLst>
          </p:cNvPr>
          <p:cNvCxnSpPr>
            <a:cxnSpLocks/>
          </p:cNvCxnSpPr>
          <p:nvPr userDrawn="1"/>
        </p:nvCxnSpPr>
        <p:spPr>
          <a:xfrm rot="5400000" flipV="1">
            <a:off x="7140116" y="3545774"/>
            <a:ext cx="0" cy="2088232"/>
          </a:xfrm>
          <a:prstGeom prst="straightConnector1">
            <a:avLst/>
          </a:prstGeom>
          <a:ln w="57150">
            <a:solidFill>
              <a:srgbClr val="002060"/>
            </a:solidFill>
            <a:tailEnd type="triangle"/>
          </a:ln>
        </p:spPr>
        <p:style>
          <a:lnRef idx="1">
            <a:schemeClr val="accent1"/>
          </a:lnRef>
          <a:fillRef idx="0">
            <a:schemeClr val="accent1"/>
          </a:fillRef>
          <a:effectRef idx="0">
            <a:schemeClr val="accent1"/>
          </a:effectRef>
          <a:fontRef idx="minor">
            <a:schemeClr val="tx1"/>
          </a:fontRef>
        </p:style>
      </p:cxnSp>
      <p:sp>
        <p:nvSpPr>
          <p:cNvPr id="17" name="Text Placeholder 16">
            <a:extLst>
              <a:ext uri="{FF2B5EF4-FFF2-40B4-BE49-F238E27FC236}">
                <a16:creationId xmlns:a16="http://schemas.microsoft.com/office/drawing/2014/main" id="{FB03673E-2E73-46A1-BD56-4CE797C0618E}"/>
              </a:ext>
            </a:extLst>
          </p:cNvPr>
          <p:cNvSpPr>
            <a:spLocks noGrp="1"/>
          </p:cNvSpPr>
          <p:nvPr>
            <p:ph type="body" sz="quarter" idx="10"/>
          </p:nvPr>
        </p:nvSpPr>
        <p:spPr>
          <a:xfrm>
            <a:off x="6481763" y="2424113"/>
            <a:ext cx="3768725" cy="7826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8" name="Text Placeholder 16">
            <a:extLst>
              <a:ext uri="{FF2B5EF4-FFF2-40B4-BE49-F238E27FC236}">
                <a16:creationId xmlns:a16="http://schemas.microsoft.com/office/drawing/2014/main" id="{ECC2536B-793C-4434-95E4-FD47C8EDA917}"/>
              </a:ext>
            </a:extLst>
          </p:cNvPr>
          <p:cNvSpPr>
            <a:spLocks noGrp="1"/>
          </p:cNvSpPr>
          <p:nvPr>
            <p:ph type="body" sz="quarter" idx="11"/>
          </p:nvPr>
        </p:nvSpPr>
        <p:spPr>
          <a:xfrm>
            <a:off x="8051800" y="4840905"/>
            <a:ext cx="3768725" cy="7826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9" name="Text Placeholder 16">
            <a:extLst>
              <a:ext uri="{FF2B5EF4-FFF2-40B4-BE49-F238E27FC236}">
                <a16:creationId xmlns:a16="http://schemas.microsoft.com/office/drawing/2014/main" id="{6784579F-3C8E-44DC-AB94-4362B3C829CE}"/>
              </a:ext>
            </a:extLst>
          </p:cNvPr>
          <p:cNvSpPr>
            <a:spLocks noGrp="1"/>
          </p:cNvSpPr>
          <p:nvPr>
            <p:ph type="body" sz="quarter" idx="12"/>
          </p:nvPr>
        </p:nvSpPr>
        <p:spPr>
          <a:xfrm>
            <a:off x="1965910" y="5890127"/>
            <a:ext cx="3768725" cy="7826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0" name="Text Placeholder 16">
            <a:extLst>
              <a:ext uri="{FF2B5EF4-FFF2-40B4-BE49-F238E27FC236}">
                <a16:creationId xmlns:a16="http://schemas.microsoft.com/office/drawing/2014/main" id="{DF580F33-F815-4F65-980B-0C3A3B8B0CAB}"/>
              </a:ext>
            </a:extLst>
          </p:cNvPr>
          <p:cNvSpPr>
            <a:spLocks noGrp="1"/>
          </p:cNvSpPr>
          <p:nvPr>
            <p:ph type="body" sz="quarter" idx="13"/>
          </p:nvPr>
        </p:nvSpPr>
        <p:spPr>
          <a:xfrm>
            <a:off x="449012" y="3545774"/>
            <a:ext cx="3768725" cy="7826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884955552"/>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Explore_Continuum">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E2512D92-207B-4A59-9C01-7F08E6FA7F65}"/>
              </a:ext>
            </a:extLst>
          </p:cNvPr>
          <p:cNvSpPr txBox="1"/>
          <p:nvPr userDrawn="1"/>
        </p:nvSpPr>
        <p:spPr>
          <a:xfrm>
            <a:off x="224589" y="1501554"/>
            <a:ext cx="11595936" cy="923330"/>
          </a:xfrm>
          <a:prstGeom prst="rect">
            <a:avLst/>
          </a:prstGeom>
          <a:noFill/>
        </p:spPr>
        <p:txBody>
          <a:bodyPr wrap="square" rtlCol="0">
            <a:spAutoFit/>
          </a:bodyPr>
          <a:lstStyle/>
          <a:p>
            <a:r>
              <a:rPr lang="en-GB" sz="5400" dirty="0"/>
              <a:t>Place the information on the continuum</a:t>
            </a:r>
            <a:endParaRPr lang="en-GB" sz="2800" b="0" dirty="0">
              <a:latin typeface="+mn-lt"/>
            </a:endParaRPr>
          </a:p>
        </p:txBody>
      </p:sp>
      <p:cxnSp>
        <p:nvCxnSpPr>
          <p:cNvPr id="14" name="Straight Arrow Connector 13">
            <a:extLst>
              <a:ext uri="{FF2B5EF4-FFF2-40B4-BE49-F238E27FC236}">
                <a16:creationId xmlns:a16="http://schemas.microsoft.com/office/drawing/2014/main" id="{258DF673-07B0-459F-85D7-65F55E22825D}"/>
              </a:ext>
            </a:extLst>
          </p:cNvPr>
          <p:cNvCxnSpPr>
            <a:cxnSpLocks/>
          </p:cNvCxnSpPr>
          <p:nvPr userDrawn="1"/>
        </p:nvCxnSpPr>
        <p:spPr>
          <a:xfrm flipH="1">
            <a:off x="2133600" y="4589890"/>
            <a:ext cx="3962401" cy="0"/>
          </a:xfrm>
          <a:prstGeom prst="straightConnector1">
            <a:avLst/>
          </a:prstGeom>
          <a:ln w="5715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61A059C7-C7E1-4BCD-8AFE-C0B49CCE3AC4}"/>
              </a:ext>
            </a:extLst>
          </p:cNvPr>
          <p:cNvCxnSpPr>
            <a:cxnSpLocks/>
          </p:cNvCxnSpPr>
          <p:nvPr userDrawn="1"/>
        </p:nvCxnSpPr>
        <p:spPr>
          <a:xfrm>
            <a:off x="6096000" y="4589890"/>
            <a:ext cx="3962400" cy="0"/>
          </a:xfrm>
          <a:prstGeom prst="straightConnector1">
            <a:avLst/>
          </a:prstGeom>
          <a:ln w="57150">
            <a:solidFill>
              <a:srgbClr val="002060"/>
            </a:solidFill>
            <a:tailEnd type="triangle"/>
          </a:ln>
        </p:spPr>
        <p:style>
          <a:lnRef idx="1">
            <a:schemeClr val="accent1"/>
          </a:lnRef>
          <a:fillRef idx="0">
            <a:schemeClr val="accent1"/>
          </a:fillRef>
          <a:effectRef idx="0">
            <a:schemeClr val="accent1"/>
          </a:effectRef>
          <a:fontRef idx="minor">
            <a:schemeClr val="tx1"/>
          </a:fontRef>
        </p:style>
      </p:cxnSp>
      <p:sp>
        <p:nvSpPr>
          <p:cNvPr id="18" name="Text Placeholder 16">
            <a:extLst>
              <a:ext uri="{FF2B5EF4-FFF2-40B4-BE49-F238E27FC236}">
                <a16:creationId xmlns:a16="http://schemas.microsoft.com/office/drawing/2014/main" id="{ECC2536B-793C-4434-95E4-FD47C8EDA917}"/>
              </a:ext>
            </a:extLst>
          </p:cNvPr>
          <p:cNvSpPr>
            <a:spLocks noGrp="1"/>
          </p:cNvSpPr>
          <p:nvPr>
            <p:ph type="body" sz="quarter" idx="11"/>
          </p:nvPr>
        </p:nvSpPr>
        <p:spPr>
          <a:xfrm>
            <a:off x="8051800" y="4840905"/>
            <a:ext cx="3768725" cy="7826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0" name="Text Placeholder 16">
            <a:extLst>
              <a:ext uri="{FF2B5EF4-FFF2-40B4-BE49-F238E27FC236}">
                <a16:creationId xmlns:a16="http://schemas.microsoft.com/office/drawing/2014/main" id="{DF580F33-F815-4F65-980B-0C3A3B8B0CAB}"/>
              </a:ext>
            </a:extLst>
          </p:cNvPr>
          <p:cNvSpPr>
            <a:spLocks noGrp="1"/>
          </p:cNvSpPr>
          <p:nvPr>
            <p:ph type="body" sz="quarter" idx="13"/>
          </p:nvPr>
        </p:nvSpPr>
        <p:spPr>
          <a:xfrm>
            <a:off x="449012" y="3545774"/>
            <a:ext cx="3768725" cy="7826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610940806"/>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Explore_Venn">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E2512D92-207B-4A59-9C01-7F08E6FA7F65}"/>
              </a:ext>
            </a:extLst>
          </p:cNvPr>
          <p:cNvSpPr txBox="1"/>
          <p:nvPr userDrawn="1"/>
        </p:nvSpPr>
        <p:spPr>
          <a:xfrm>
            <a:off x="224589" y="1501554"/>
            <a:ext cx="11595936" cy="923330"/>
          </a:xfrm>
          <a:prstGeom prst="rect">
            <a:avLst/>
          </a:prstGeom>
          <a:noFill/>
        </p:spPr>
        <p:txBody>
          <a:bodyPr wrap="square" rtlCol="0">
            <a:spAutoFit/>
          </a:bodyPr>
          <a:lstStyle/>
          <a:p>
            <a:r>
              <a:rPr lang="en-GB" sz="5400" dirty="0"/>
              <a:t>Place the information in the Venn</a:t>
            </a:r>
            <a:endParaRPr lang="en-GB" sz="2800" b="0" dirty="0">
              <a:latin typeface="+mn-lt"/>
            </a:endParaRPr>
          </a:p>
        </p:txBody>
      </p:sp>
      <p:sp>
        <p:nvSpPr>
          <p:cNvPr id="18" name="Text Placeholder 16">
            <a:extLst>
              <a:ext uri="{FF2B5EF4-FFF2-40B4-BE49-F238E27FC236}">
                <a16:creationId xmlns:a16="http://schemas.microsoft.com/office/drawing/2014/main" id="{ECC2536B-793C-4434-95E4-FD47C8EDA917}"/>
              </a:ext>
            </a:extLst>
          </p:cNvPr>
          <p:cNvSpPr>
            <a:spLocks noGrp="1"/>
          </p:cNvSpPr>
          <p:nvPr>
            <p:ph type="body" sz="quarter" idx="11"/>
          </p:nvPr>
        </p:nvSpPr>
        <p:spPr>
          <a:xfrm>
            <a:off x="8051800" y="2458939"/>
            <a:ext cx="3768725" cy="7826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0" name="Text Placeholder 16">
            <a:extLst>
              <a:ext uri="{FF2B5EF4-FFF2-40B4-BE49-F238E27FC236}">
                <a16:creationId xmlns:a16="http://schemas.microsoft.com/office/drawing/2014/main" id="{DF580F33-F815-4F65-980B-0C3A3B8B0CAB}"/>
              </a:ext>
            </a:extLst>
          </p:cNvPr>
          <p:cNvSpPr>
            <a:spLocks noGrp="1"/>
          </p:cNvSpPr>
          <p:nvPr>
            <p:ph type="body" sz="quarter" idx="13"/>
          </p:nvPr>
        </p:nvSpPr>
        <p:spPr>
          <a:xfrm>
            <a:off x="364097" y="2458939"/>
            <a:ext cx="3768725" cy="7826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graphicFrame>
        <p:nvGraphicFramePr>
          <p:cNvPr id="10" name="Diagram 9">
            <a:extLst>
              <a:ext uri="{FF2B5EF4-FFF2-40B4-BE49-F238E27FC236}">
                <a16:creationId xmlns:a16="http://schemas.microsoft.com/office/drawing/2014/main" id="{9A2120CE-9D43-40DF-995A-A1B0A2CCDF51}"/>
              </a:ext>
            </a:extLst>
          </p:cNvPr>
          <p:cNvGraphicFramePr/>
          <p:nvPr userDrawn="1">
            <p:extLst>
              <p:ext uri="{D42A27DB-BD31-4B8C-83A1-F6EECF244321}">
                <p14:modId xmlns:p14="http://schemas.microsoft.com/office/powerpoint/2010/main" val="909500767"/>
              </p:ext>
            </p:extLst>
          </p:nvPr>
        </p:nvGraphicFramePr>
        <p:xfrm>
          <a:off x="2974557" y="2616883"/>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75067743"/>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Explore_Hierarchy">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E2512D92-207B-4A59-9C01-7F08E6FA7F65}"/>
              </a:ext>
            </a:extLst>
          </p:cNvPr>
          <p:cNvSpPr txBox="1"/>
          <p:nvPr userDrawn="1"/>
        </p:nvSpPr>
        <p:spPr>
          <a:xfrm>
            <a:off x="224589" y="1501554"/>
            <a:ext cx="11595936" cy="923330"/>
          </a:xfrm>
          <a:prstGeom prst="rect">
            <a:avLst/>
          </a:prstGeom>
          <a:noFill/>
        </p:spPr>
        <p:txBody>
          <a:bodyPr wrap="square" rtlCol="0">
            <a:spAutoFit/>
          </a:bodyPr>
          <a:lstStyle/>
          <a:p>
            <a:r>
              <a:rPr lang="en-GB" sz="5400" dirty="0"/>
              <a:t>Place the information in the hierarchy</a:t>
            </a:r>
            <a:endParaRPr lang="en-GB" sz="2800" b="0" dirty="0">
              <a:latin typeface="+mn-lt"/>
            </a:endParaRPr>
          </a:p>
        </p:txBody>
      </p:sp>
      <p:graphicFrame>
        <p:nvGraphicFramePr>
          <p:cNvPr id="9" name="Diagram 8">
            <a:extLst>
              <a:ext uri="{FF2B5EF4-FFF2-40B4-BE49-F238E27FC236}">
                <a16:creationId xmlns:a16="http://schemas.microsoft.com/office/drawing/2014/main" id="{7A348270-7821-4C71-98D7-EECC4A320E0C}"/>
              </a:ext>
            </a:extLst>
          </p:cNvPr>
          <p:cNvGraphicFramePr/>
          <p:nvPr userDrawn="1">
            <p:extLst>
              <p:ext uri="{D42A27DB-BD31-4B8C-83A1-F6EECF244321}">
                <p14:modId xmlns:p14="http://schemas.microsoft.com/office/powerpoint/2010/main" val="1727496595"/>
              </p:ext>
            </p:extLst>
          </p:nvPr>
        </p:nvGraphicFramePr>
        <p:xfrm>
          <a:off x="3044311" y="2552472"/>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86628009"/>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Explore_SWOT">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CC607C05-D906-4821-AD20-73B9BD79DC63}"/>
              </a:ext>
            </a:extLst>
          </p:cNvPr>
          <p:cNvSpPr txBox="1"/>
          <p:nvPr userDrawn="1"/>
        </p:nvSpPr>
        <p:spPr>
          <a:xfrm>
            <a:off x="224589" y="1501554"/>
            <a:ext cx="11595936" cy="923330"/>
          </a:xfrm>
          <a:prstGeom prst="rect">
            <a:avLst/>
          </a:prstGeom>
          <a:noFill/>
        </p:spPr>
        <p:txBody>
          <a:bodyPr wrap="square" rtlCol="0">
            <a:spAutoFit/>
          </a:bodyPr>
          <a:lstStyle/>
          <a:p>
            <a:r>
              <a:rPr lang="en-GB" sz="5400" dirty="0"/>
              <a:t>Complete a SWOT Analysis</a:t>
            </a:r>
            <a:endParaRPr lang="en-GB" sz="2800" b="0" dirty="0">
              <a:latin typeface="+mn-lt"/>
            </a:endParaRPr>
          </a:p>
        </p:txBody>
      </p:sp>
      <p:graphicFrame>
        <p:nvGraphicFramePr>
          <p:cNvPr id="6" name="Group 41">
            <a:extLst>
              <a:ext uri="{FF2B5EF4-FFF2-40B4-BE49-F238E27FC236}">
                <a16:creationId xmlns:a16="http://schemas.microsoft.com/office/drawing/2014/main" id="{271B009B-4431-40DF-8293-E923B0A6A8E8}"/>
              </a:ext>
            </a:extLst>
          </p:cNvPr>
          <p:cNvGraphicFramePr>
            <a:graphicFrameLocks/>
          </p:cNvGraphicFramePr>
          <p:nvPr userDrawn="1">
            <p:extLst>
              <p:ext uri="{D42A27DB-BD31-4B8C-83A1-F6EECF244321}">
                <p14:modId xmlns:p14="http://schemas.microsoft.com/office/powerpoint/2010/main" val="302609790"/>
              </p:ext>
            </p:extLst>
          </p:nvPr>
        </p:nvGraphicFramePr>
        <p:xfrm>
          <a:off x="224589" y="2616883"/>
          <a:ext cx="11758864" cy="4148623"/>
        </p:xfrm>
        <a:graphic>
          <a:graphicData uri="http://schemas.openxmlformats.org/drawingml/2006/table">
            <a:tbl>
              <a:tblPr/>
              <a:tblGrid>
                <a:gridCol w="5879432">
                  <a:extLst>
                    <a:ext uri="{9D8B030D-6E8A-4147-A177-3AD203B41FA5}">
                      <a16:colId xmlns:a16="http://schemas.microsoft.com/office/drawing/2014/main" val="20000"/>
                    </a:ext>
                  </a:extLst>
                </a:gridCol>
                <a:gridCol w="5879432">
                  <a:extLst>
                    <a:ext uri="{9D8B030D-6E8A-4147-A177-3AD203B41FA5}">
                      <a16:colId xmlns:a16="http://schemas.microsoft.com/office/drawing/2014/main" val="20001"/>
                    </a:ext>
                  </a:extLst>
                </a:gridCol>
              </a:tblGrid>
              <a:tr h="2075039">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sz="2400" b="0" i="0" u="none" strike="noStrike" cap="none" normalizeH="0" baseline="0" dirty="0">
                          <a:ln>
                            <a:noFill/>
                          </a:ln>
                          <a:solidFill>
                            <a:schemeClr val="tx1"/>
                          </a:solidFill>
                          <a:effectLst/>
                          <a:latin typeface="Calibri" pitchFamily="34" charset="0"/>
                        </a:rPr>
                        <a:t>What are the strengths?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 typeface="Arial" charset="0"/>
                        <a:buNone/>
                        <a:tabLst/>
                      </a:pPr>
                      <a:r>
                        <a:rPr kumimoji="0" lang="en-GB" sz="2400" b="0" i="0" u="none" strike="noStrike" cap="none" normalizeH="0" baseline="0" dirty="0">
                          <a:ln>
                            <a:noFill/>
                          </a:ln>
                          <a:solidFill>
                            <a:schemeClr val="tx1"/>
                          </a:solidFill>
                          <a:effectLst/>
                          <a:latin typeface="Calibri" pitchFamily="34" charset="0"/>
                        </a:rPr>
                        <a:t>What are the weaknesses?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073584">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sz="2400" b="0" i="0" u="none" strike="noStrike" cap="none" normalizeH="0" baseline="0" dirty="0">
                          <a:ln>
                            <a:noFill/>
                          </a:ln>
                          <a:solidFill>
                            <a:schemeClr val="tx1"/>
                          </a:solidFill>
                          <a:effectLst/>
                          <a:latin typeface="Calibri" pitchFamily="34" charset="0"/>
                        </a:rPr>
                        <a:t>What are the opportunities?</a:t>
                      </a:r>
                    </a:p>
                  </a:txBody>
                  <a:tcPr anchor="b"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 typeface="Arial" charset="0"/>
                        <a:buNone/>
                        <a:tabLst/>
                      </a:pPr>
                      <a:r>
                        <a:rPr kumimoji="0" lang="en-GB" sz="2400" b="0" i="0" u="none" strike="noStrike" cap="none" normalizeH="0" baseline="0" dirty="0">
                          <a:ln>
                            <a:noFill/>
                          </a:ln>
                          <a:solidFill>
                            <a:schemeClr val="tx1"/>
                          </a:solidFill>
                          <a:effectLst/>
                          <a:latin typeface="Calibri" pitchFamily="34" charset="0"/>
                        </a:rPr>
                        <a:t>What are the threats?</a:t>
                      </a:r>
                    </a:p>
                  </a:txBody>
                  <a:tcPr anchor="b"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 name="Text Placeholder 6">
            <a:extLst>
              <a:ext uri="{FF2B5EF4-FFF2-40B4-BE49-F238E27FC236}">
                <a16:creationId xmlns:a16="http://schemas.microsoft.com/office/drawing/2014/main" id="{30AE6B53-B7E7-4CA1-9A3A-51F4684B30EE}"/>
              </a:ext>
            </a:extLst>
          </p:cNvPr>
          <p:cNvSpPr>
            <a:spLocks noGrp="1"/>
          </p:cNvSpPr>
          <p:nvPr>
            <p:ph type="body" sz="quarter" idx="10"/>
          </p:nvPr>
        </p:nvSpPr>
        <p:spPr>
          <a:xfrm>
            <a:off x="4193757" y="4106863"/>
            <a:ext cx="3657600" cy="1249362"/>
          </a:xfrm>
          <a:solidFill>
            <a:srgbClr val="B2D7EE"/>
          </a:solidFill>
          <a:ln>
            <a:solidFill>
              <a:schemeClr val="tx1"/>
            </a:solidFill>
          </a:ln>
        </p:spPr>
        <p:txBody>
          <a:bodyPr anchor="ctr"/>
          <a:lstStyle>
            <a:lvl1pPr algn="ctr">
              <a:buNone/>
              <a:defRPr/>
            </a:lvl1pPr>
            <a:lvl2pPr>
              <a:buNone/>
              <a:defRPr/>
            </a:lvl2pPr>
          </a:lstStyle>
          <a:p>
            <a:pPr lvl="0"/>
            <a:r>
              <a:rPr lang="en-US"/>
              <a:t>Click to edit Master text styles</a:t>
            </a:r>
          </a:p>
        </p:txBody>
      </p:sp>
    </p:spTree>
    <p:extLst>
      <p:ext uri="{BB962C8B-B14F-4D97-AF65-F5344CB8AC3E}">
        <p14:creationId xmlns:p14="http://schemas.microsoft.com/office/powerpoint/2010/main" val="1834297957"/>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Explore_Sunbeam">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pic>
        <p:nvPicPr>
          <p:cNvPr id="6" name="Picture 7" descr="5-Free-Summer-Clipart-Illustration-Of-A-Happy-Smiling-Sun">
            <a:extLst>
              <a:ext uri="{FF2B5EF4-FFF2-40B4-BE49-F238E27FC236}">
                <a16:creationId xmlns:a16="http://schemas.microsoft.com/office/drawing/2014/main" id="{34209CB7-79C7-4980-8CF8-1993A7F9EB8B}"/>
              </a:ext>
            </a:extLst>
          </p:cNvPr>
          <p:cNvPicPr>
            <a:picLocks noChangeAspect="1" noChangeArrowheads="1"/>
          </p:cNvPicPr>
          <p:nvPr userDrawn="1"/>
        </p:nvPicPr>
        <p:blipFill>
          <a:blip r:embed="rId3">
            <a:clrChange>
              <a:clrFrom>
                <a:srgbClr val="FFFFFF"/>
              </a:clrFrom>
              <a:clrTo>
                <a:srgbClr val="FFFFFF">
                  <a:alpha val="0"/>
                </a:srgbClr>
              </a:clrTo>
            </a:clrChange>
          </a:blip>
          <a:srcRect/>
          <a:stretch>
            <a:fillRect/>
          </a:stretch>
        </p:blipFill>
        <p:spPr bwMode="auto">
          <a:xfrm>
            <a:off x="3454265" y="2357766"/>
            <a:ext cx="5283469" cy="4467252"/>
          </a:xfrm>
          <a:prstGeom prst="rect">
            <a:avLst/>
          </a:prstGeom>
          <a:noFill/>
        </p:spPr>
      </p:pic>
      <p:sp>
        <p:nvSpPr>
          <p:cNvPr id="7" name="Oval 6">
            <a:extLst>
              <a:ext uri="{FF2B5EF4-FFF2-40B4-BE49-F238E27FC236}">
                <a16:creationId xmlns:a16="http://schemas.microsoft.com/office/drawing/2014/main" id="{614D3E09-B513-4A68-A31F-8988F529DF7B}"/>
              </a:ext>
            </a:extLst>
          </p:cNvPr>
          <p:cNvSpPr/>
          <p:nvPr userDrawn="1"/>
        </p:nvSpPr>
        <p:spPr>
          <a:xfrm>
            <a:off x="5725864" y="3853498"/>
            <a:ext cx="216024" cy="216024"/>
          </a:xfrm>
          <a:prstGeom prst="ellipse">
            <a:avLst/>
          </a:prstGeom>
          <a:solidFill>
            <a:srgbClr val="FEFDE9"/>
          </a:solidFill>
          <a:ln>
            <a:solidFill>
              <a:srgbClr val="FEFD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214CAA3-AA8C-4D75-A134-EF7955395C57}"/>
              </a:ext>
            </a:extLst>
          </p:cNvPr>
          <p:cNvSpPr txBox="1"/>
          <p:nvPr userDrawn="1"/>
        </p:nvSpPr>
        <p:spPr>
          <a:xfrm>
            <a:off x="224589" y="1501554"/>
            <a:ext cx="11595936" cy="1754326"/>
          </a:xfrm>
          <a:prstGeom prst="rect">
            <a:avLst/>
          </a:prstGeom>
          <a:noFill/>
        </p:spPr>
        <p:txBody>
          <a:bodyPr wrap="square" rtlCol="0">
            <a:spAutoFit/>
          </a:bodyPr>
          <a:lstStyle/>
          <a:p>
            <a:r>
              <a:rPr lang="en-GB" sz="5400" dirty="0"/>
              <a:t>Write an idea about</a:t>
            </a:r>
          </a:p>
          <a:p>
            <a:r>
              <a:rPr lang="en-GB" sz="5400" dirty="0"/>
              <a:t>on each beam.</a:t>
            </a:r>
            <a:endParaRPr lang="en-GB" sz="2800" b="0" dirty="0">
              <a:latin typeface="+mn-lt"/>
            </a:endParaRPr>
          </a:p>
        </p:txBody>
      </p:sp>
      <p:sp>
        <p:nvSpPr>
          <p:cNvPr id="9" name="Text Placeholder 8">
            <a:extLst>
              <a:ext uri="{FF2B5EF4-FFF2-40B4-BE49-F238E27FC236}">
                <a16:creationId xmlns:a16="http://schemas.microsoft.com/office/drawing/2014/main" id="{7517BB28-A659-44E6-94B3-082A8876EEE8}"/>
              </a:ext>
            </a:extLst>
          </p:cNvPr>
          <p:cNvSpPr>
            <a:spLocks noGrp="1"/>
          </p:cNvSpPr>
          <p:nvPr>
            <p:ph type="body" sz="quarter" idx="10"/>
          </p:nvPr>
        </p:nvSpPr>
        <p:spPr>
          <a:xfrm>
            <a:off x="5942013" y="1590174"/>
            <a:ext cx="6026150" cy="1449387"/>
          </a:xfrm>
        </p:spPr>
        <p:txBody>
          <a:bodyPr/>
          <a:lstStyle>
            <a:lvl1pPr>
              <a:buNone/>
              <a:defRPr sz="5400"/>
            </a:lvl1pPr>
          </a:lstStyle>
          <a:p>
            <a:pPr lvl="0"/>
            <a:r>
              <a:rPr lang="en-US"/>
              <a:t>Click to edit Master text styles</a:t>
            </a:r>
          </a:p>
        </p:txBody>
      </p:sp>
    </p:spTree>
    <p:extLst>
      <p:ext uri="{BB962C8B-B14F-4D97-AF65-F5344CB8AC3E}">
        <p14:creationId xmlns:p14="http://schemas.microsoft.com/office/powerpoint/2010/main" val="1869292843"/>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Explore_MindMapping">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10" name="TextBox 9">
            <a:extLst>
              <a:ext uri="{FF2B5EF4-FFF2-40B4-BE49-F238E27FC236}">
                <a16:creationId xmlns:a16="http://schemas.microsoft.com/office/drawing/2014/main" id="{9466FD5A-E59F-426C-8F75-511E24EDBD0F}"/>
              </a:ext>
            </a:extLst>
          </p:cNvPr>
          <p:cNvSpPr txBox="1"/>
          <p:nvPr userDrawn="1"/>
        </p:nvSpPr>
        <p:spPr>
          <a:xfrm>
            <a:off x="224589" y="1501554"/>
            <a:ext cx="11595936" cy="923330"/>
          </a:xfrm>
          <a:prstGeom prst="rect">
            <a:avLst/>
          </a:prstGeom>
          <a:noFill/>
        </p:spPr>
        <p:txBody>
          <a:bodyPr wrap="square" rtlCol="0">
            <a:spAutoFit/>
          </a:bodyPr>
          <a:lstStyle/>
          <a:p>
            <a:r>
              <a:rPr lang="en-GB" sz="5400" dirty="0"/>
              <a:t>Mind Mapping</a:t>
            </a:r>
            <a:endParaRPr lang="en-GB" sz="2800" b="0" dirty="0">
              <a:latin typeface="+mn-lt"/>
            </a:endParaRPr>
          </a:p>
        </p:txBody>
      </p:sp>
      <p:grpSp>
        <p:nvGrpSpPr>
          <p:cNvPr id="12" name="Group 11">
            <a:extLst>
              <a:ext uri="{FF2B5EF4-FFF2-40B4-BE49-F238E27FC236}">
                <a16:creationId xmlns:a16="http://schemas.microsoft.com/office/drawing/2014/main" id="{1D70B66A-C917-4F3D-AFE9-3E13F0DB48B7}"/>
              </a:ext>
            </a:extLst>
          </p:cNvPr>
          <p:cNvGrpSpPr/>
          <p:nvPr userDrawn="1"/>
        </p:nvGrpSpPr>
        <p:grpSpPr>
          <a:xfrm>
            <a:off x="2438752" y="2582321"/>
            <a:ext cx="7006522" cy="3701591"/>
            <a:chOff x="1066063" y="1724135"/>
            <a:chExt cx="7006522" cy="3701591"/>
          </a:xfrm>
        </p:grpSpPr>
        <p:sp>
          <p:nvSpPr>
            <p:cNvPr id="13" name="Oval 12">
              <a:extLst>
                <a:ext uri="{FF2B5EF4-FFF2-40B4-BE49-F238E27FC236}">
                  <a16:creationId xmlns:a16="http://schemas.microsoft.com/office/drawing/2014/main" id="{ED7F47FB-0E7F-485E-BBDF-F23D7AF9EF06}"/>
                </a:ext>
              </a:extLst>
            </p:cNvPr>
            <p:cNvSpPr/>
            <p:nvPr userDrawn="1"/>
          </p:nvSpPr>
          <p:spPr bwMode="auto">
            <a:xfrm>
              <a:off x="2571259" y="2459165"/>
              <a:ext cx="4030907" cy="219848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914400">
                <a:defRPr/>
              </a:pPr>
              <a:endParaRPr lang="en-GB" dirty="0">
                <a:solidFill>
                  <a:srgbClr val="FFFFFF"/>
                </a:solidFill>
              </a:endParaRPr>
            </a:p>
          </p:txBody>
        </p:sp>
        <p:cxnSp>
          <p:nvCxnSpPr>
            <p:cNvPr id="14" name="Straight Connector 13">
              <a:extLst>
                <a:ext uri="{FF2B5EF4-FFF2-40B4-BE49-F238E27FC236}">
                  <a16:creationId xmlns:a16="http://schemas.microsoft.com/office/drawing/2014/main" id="{A359CC54-0F5A-4DC0-B088-9C7C6769DAD3}"/>
                </a:ext>
              </a:extLst>
            </p:cNvPr>
            <p:cNvCxnSpPr/>
            <p:nvPr userDrawn="1"/>
          </p:nvCxnSpPr>
          <p:spPr bwMode="auto">
            <a:xfrm rot="10800000">
              <a:off x="2015589" y="2006237"/>
              <a:ext cx="1116251" cy="774690"/>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D5FE06A-DA32-41E7-BBF1-4B0BF2AF0BCE}"/>
                </a:ext>
              </a:extLst>
            </p:cNvPr>
            <p:cNvCxnSpPr/>
            <p:nvPr userDrawn="1"/>
          </p:nvCxnSpPr>
          <p:spPr bwMode="auto">
            <a:xfrm flipV="1">
              <a:off x="4572000" y="1768442"/>
              <a:ext cx="0" cy="724454"/>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8D73A76A-EBAD-4892-A079-BEEAF4A915B3}"/>
                </a:ext>
              </a:extLst>
            </p:cNvPr>
            <p:cNvCxnSpPr/>
            <p:nvPr userDrawn="1"/>
          </p:nvCxnSpPr>
          <p:spPr bwMode="auto">
            <a:xfrm rot="10800000" flipV="1">
              <a:off x="1623517" y="4221088"/>
              <a:ext cx="1364307" cy="773368"/>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5A23319C-7026-4EC4-8807-B129B78FD2AF}"/>
                </a:ext>
              </a:extLst>
            </p:cNvPr>
            <p:cNvCxnSpPr/>
            <p:nvPr userDrawn="1"/>
          </p:nvCxnSpPr>
          <p:spPr bwMode="auto">
            <a:xfrm rot="5400000" flipH="1" flipV="1">
              <a:off x="5953549" y="1916604"/>
              <a:ext cx="1191119" cy="806181"/>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86B9DC32-EAC1-4020-9C18-BCE4F3472AC9}"/>
                </a:ext>
              </a:extLst>
            </p:cNvPr>
            <p:cNvCxnSpPr/>
            <p:nvPr userDrawn="1"/>
          </p:nvCxnSpPr>
          <p:spPr bwMode="auto">
            <a:xfrm rot="10800000">
              <a:off x="1066063" y="3470493"/>
              <a:ext cx="1489713" cy="56846"/>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B289CE2E-E610-40AB-BBB3-DAA2B3506B1E}"/>
                </a:ext>
              </a:extLst>
            </p:cNvPr>
            <p:cNvCxnSpPr/>
            <p:nvPr userDrawn="1"/>
          </p:nvCxnSpPr>
          <p:spPr bwMode="auto">
            <a:xfrm rot="10800000">
              <a:off x="6084004" y="4234607"/>
              <a:ext cx="1117629" cy="773368"/>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3F53A8F9-5419-427C-8F1C-D90040C34790}"/>
                </a:ext>
              </a:extLst>
            </p:cNvPr>
            <p:cNvCxnSpPr/>
            <p:nvPr userDrawn="1"/>
          </p:nvCxnSpPr>
          <p:spPr bwMode="auto">
            <a:xfrm rot="5400000" flipH="1" flipV="1">
              <a:off x="4264826" y="5038381"/>
              <a:ext cx="774690" cy="0"/>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7C7CFB4-C099-4F88-996F-CBC015B1B61C}"/>
                </a:ext>
              </a:extLst>
            </p:cNvPr>
            <p:cNvCxnSpPr/>
            <p:nvPr userDrawn="1"/>
          </p:nvCxnSpPr>
          <p:spPr bwMode="auto">
            <a:xfrm rot="10800000">
              <a:off x="6582872" y="3529982"/>
              <a:ext cx="1489713" cy="60812"/>
            </a:xfrm>
            <a:prstGeom prst="line">
              <a:avLst/>
            </a:prstGeom>
            <a:ln w="25400"/>
          </p:spPr>
          <p:style>
            <a:lnRef idx="1">
              <a:schemeClr val="accent1"/>
            </a:lnRef>
            <a:fillRef idx="0">
              <a:schemeClr val="accent1"/>
            </a:fillRef>
            <a:effectRef idx="0">
              <a:schemeClr val="accent1"/>
            </a:effectRef>
            <a:fontRef idx="minor">
              <a:schemeClr val="tx1"/>
            </a:fontRef>
          </p:style>
        </p:cxnSp>
      </p:grpSp>
      <p:sp>
        <p:nvSpPr>
          <p:cNvPr id="22" name="Text Placeholder 8">
            <a:extLst>
              <a:ext uri="{FF2B5EF4-FFF2-40B4-BE49-F238E27FC236}">
                <a16:creationId xmlns:a16="http://schemas.microsoft.com/office/drawing/2014/main" id="{1AF238F4-ACFB-4BB9-A61A-3D6378919128}"/>
              </a:ext>
            </a:extLst>
          </p:cNvPr>
          <p:cNvSpPr>
            <a:spLocks noGrp="1"/>
          </p:cNvSpPr>
          <p:nvPr>
            <p:ph type="body" sz="quarter" idx="10"/>
          </p:nvPr>
        </p:nvSpPr>
        <p:spPr>
          <a:xfrm>
            <a:off x="4156869" y="4027987"/>
            <a:ext cx="3731376" cy="834710"/>
          </a:xfrm>
        </p:spPr>
        <p:txBody>
          <a:bodyPr/>
          <a:lstStyle>
            <a:lvl1pPr algn="ctr">
              <a:buNone/>
              <a:defRPr sz="5400"/>
            </a:lvl1pPr>
          </a:lstStyle>
          <a:p>
            <a:pPr lvl="0"/>
            <a:r>
              <a:rPr lang="en-US"/>
              <a:t>Click to edit Master text styles</a:t>
            </a:r>
          </a:p>
        </p:txBody>
      </p:sp>
    </p:spTree>
    <p:extLst>
      <p:ext uri="{BB962C8B-B14F-4D97-AF65-F5344CB8AC3E}">
        <p14:creationId xmlns:p14="http://schemas.microsoft.com/office/powerpoint/2010/main" val="2644467167"/>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Explore_MindMapping2">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10" name="TextBox 9">
            <a:extLst>
              <a:ext uri="{FF2B5EF4-FFF2-40B4-BE49-F238E27FC236}">
                <a16:creationId xmlns:a16="http://schemas.microsoft.com/office/drawing/2014/main" id="{9466FD5A-E59F-426C-8F75-511E24EDBD0F}"/>
              </a:ext>
            </a:extLst>
          </p:cNvPr>
          <p:cNvSpPr txBox="1"/>
          <p:nvPr userDrawn="1"/>
        </p:nvSpPr>
        <p:spPr>
          <a:xfrm>
            <a:off x="224589" y="1501554"/>
            <a:ext cx="11595936" cy="923330"/>
          </a:xfrm>
          <a:prstGeom prst="rect">
            <a:avLst/>
          </a:prstGeom>
          <a:noFill/>
        </p:spPr>
        <p:txBody>
          <a:bodyPr wrap="square" rtlCol="0">
            <a:spAutoFit/>
          </a:bodyPr>
          <a:lstStyle/>
          <a:p>
            <a:r>
              <a:rPr lang="en-GB" sz="5400" dirty="0"/>
              <a:t>Mind Mapping</a:t>
            </a:r>
            <a:endParaRPr lang="en-GB" sz="2800" b="0" dirty="0">
              <a:latin typeface="+mn-lt"/>
            </a:endParaRPr>
          </a:p>
        </p:txBody>
      </p:sp>
      <p:grpSp>
        <p:nvGrpSpPr>
          <p:cNvPr id="23" name="Group 22">
            <a:extLst>
              <a:ext uri="{FF2B5EF4-FFF2-40B4-BE49-F238E27FC236}">
                <a16:creationId xmlns:a16="http://schemas.microsoft.com/office/drawing/2014/main" id="{7727997C-9D04-48DB-8C4B-9241F2F6128D}"/>
              </a:ext>
            </a:extLst>
          </p:cNvPr>
          <p:cNvGrpSpPr/>
          <p:nvPr userDrawn="1"/>
        </p:nvGrpSpPr>
        <p:grpSpPr>
          <a:xfrm>
            <a:off x="2263534" y="2431475"/>
            <a:ext cx="7290033" cy="4090163"/>
            <a:chOff x="827584" y="1281783"/>
            <a:chExt cx="7290033" cy="4595489"/>
          </a:xfrm>
        </p:grpSpPr>
        <p:sp>
          <p:nvSpPr>
            <p:cNvPr id="24" name="Oval 23">
              <a:extLst>
                <a:ext uri="{FF2B5EF4-FFF2-40B4-BE49-F238E27FC236}">
                  <a16:creationId xmlns:a16="http://schemas.microsoft.com/office/drawing/2014/main" id="{CF1B9FBA-B41E-4139-94EA-741D2DFC5D48}"/>
                </a:ext>
              </a:extLst>
            </p:cNvPr>
            <p:cNvSpPr/>
            <p:nvPr/>
          </p:nvSpPr>
          <p:spPr bwMode="auto">
            <a:xfrm>
              <a:off x="2571259" y="2459165"/>
              <a:ext cx="4030907" cy="2198481"/>
            </a:xfrm>
            <a:prstGeom prst="ellipse">
              <a:avLst/>
            </a:prstGeom>
            <a:solidFill>
              <a:srgbClr val="009999"/>
            </a:solidFill>
            <a:ln>
              <a:solidFill>
                <a:srgbClr val="0052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914400">
                <a:defRPr/>
              </a:pPr>
              <a:endParaRPr lang="en-GB">
                <a:solidFill>
                  <a:srgbClr val="FFFFFF"/>
                </a:solidFill>
              </a:endParaRPr>
            </a:p>
          </p:txBody>
        </p:sp>
        <p:cxnSp>
          <p:nvCxnSpPr>
            <p:cNvPr id="25" name="Straight Connector 24">
              <a:extLst>
                <a:ext uri="{FF2B5EF4-FFF2-40B4-BE49-F238E27FC236}">
                  <a16:creationId xmlns:a16="http://schemas.microsoft.com/office/drawing/2014/main" id="{0B7801AD-5B9B-4E4D-B3BE-4EB4A82C6C14}"/>
                </a:ext>
              </a:extLst>
            </p:cNvPr>
            <p:cNvCxnSpPr/>
            <p:nvPr/>
          </p:nvCxnSpPr>
          <p:spPr bwMode="auto">
            <a:xfrm rot="10800000">
              <a:off x="2015589" y="2006237"/>
              <a:ext cx="1116251" cy="774690"/>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CB55226-D2DA-419D-92FC-B6C5A18630CF}"/>
                </a:ext>
              </a:extLst>
            </p:cNvPr>
            <p:cNvCxnSpPr/>
            <p:nvPr/>
          </p:nvCxnSpPr>
          <p:spPr bwMode="auto">
            <a:xfrm flipV="1">
              <a:off x="4572000" y="1768442"/>
              <a:ext cx="0" cy="724454"/>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09C9BD3-AAC7-4B12-A4BE-D51ABCA8978E}"/>
                </a:ext>
              </a:extLst>
            </p:cNvPr>
            <p:cNvCxnSpPr/>
            <p:nvPr/>
          </p:nvCxnSpPr>
          <p:spPr bwMode="auto">
            <a:xfrm rot="10800000" flipV="1">
              <a:off x="1623517" y="4221088"/>
              <a:ext cx="1364307" cy="773368"/>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948501F9-2586-4459-9904-6654FED6A753}"/>
                </a:ext>
              </a:extLst>
            </p:cNvPr>
            <p:cNvCxnSpPr/>
            <p:nvPr/>
          </p:nvCxnSpPr>
          <p:spPr bwMode="auto">
            <a:xfrm rot="5400000" flipH="1" flipV="1">
              <a:off x="5953549" y="1916604"/>
              <a:ext cx="1191119" cy="806181"/>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1BAAE42A-16A9-4603-92D6-BE44572BC2D3}"/>
                </a:ext>
              </a:extLst>
            </p:cNvPr>
            <p:cNvCxnSpPr/>
            <p:nvPr/>
          </p:nvCxnSpPr>
          <p:spPr bwMode="auto">
            <a:xfrm rot="10800000">
              <a:off x="1066063" y="3470493"/>
              <a:ext cx="1489713" cy="56846"/>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922174D9-8221-4C18-89D7-051540E42EC6}"/>
                </a:ext>
              </a:extLst>
            </p:cNvPr>
            <p:cNvCxnSpPr/>
            <p:nvPr/>
          </p:nvCxnSpPr>
          <p:spPr bwMode="auto">
            <a:xfrm rot="10800000">
              <a:off x="6084004" y="4234607"/>
              <a:ext cx="1117629" cy="773368"/>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E13CC1AE-A528-495C-B605-B9A4C5E792BF}"/>
                </a:ext>
              </a:extLst>
            </p:cNvPr>
            <p:cNvCxnSpPr/>
            <p:nvPr/>
          </p:nvCxnSpPr>
          <p:spPr bwMode="auto">
            <a:xfrm rot="5400000" flipH="1" flipV="1">
              <a:off x="4264826" y="5038381"/>
              <a:ext cx="774690" cy="0"/>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665009A-6BE4-4F5A-AD2B-FAE76157A981}"/>
                </a:ext>
              </a:extLst>
            </p:cNvPr>
            <p:cNvCxnSpPr/>
            <p:nvPr/>
          </p:nvCxnSpPr>
          <p:spPr bwMode="auto">
            <a:xfrm flipH="1" flipV="1">
              <a:off x="6582873" y="3529982"/>
              <a:ext cx="618760" cy="28423"/>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FC9F4BC4-0A88-4B97-9CBC-10242D81BAB4}"/>
                </a:ext>
              </a:extLst>
            </p:cNvPr>
            <p:cNvCxnSpPr/>
            <p:nvPr userDrawn="1"/>
          </p:nvCxnSpPr>
          <p:spPr bwMode="auto">
            <a:xfrm flipV="1">
              <a:off x="2015588" y="1281783"/>
              <a:ext cx="0" cy="724454"/>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52B9D7EF-8B31-4B6E-8934-1436FCE97453}"/>
                </a:ext>
              </a:extLst>
            </p:cNvPr>
            <p:cNvCxnSpPr/>
            <p:nvPr userDrawn="1"/>
          </p:nvCxnSpPr>
          <p:spPr bwMode="auto">
            <a:xfrm flipH="1">
              <a:off x="1323256" y="2006237"/>
              <a:ext cx="692332" cy="124432"/>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9F105327-B8D9-49F5-8E17-BA0F2AD8DE7F}"/>
                </a:ext>
              </a:extLst>
            </p:cNvPr>
            <p:cNvCxnSpPr/>
            <p:nvPr userDrawn="1"/>
          </p:nvCxnSpPr>
          <p:spPr bwMode="auto">
            <a:xfrm flipH="1">
              <a:off x="4139952" y="5425726"/>
              <a:ext cx="512219" cy="451546"/>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3622A8A-E730-478A-B98F-4372CE494789}"/>
                </a:ext>
              </a:extLst>
            </p:cNvPr>
            <p:cNvCxnSpPr/>
            <p:nvPr userDrawn="1"/>
          </p:nvCxnSpPr>
          <p:spPr bwMode="auto">
            <a:xfrm>
              <a:off x="4652171" y="5425726"/>
              <a:ext cx="415500" cy="451546"/>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69643C30-4BF5-49F3-969A-FBEDA73F1B51}"/>
                </a:ext>
              </a:extLst>
            </p:cNvPr>
            <p:cNvCxnSpPr/>
            <p:nvPr userDrawn="1"/>
          </p:nvCxnSpPr>
          <p:spPr bwMode="auto">
            <a:xfrm flipH="1" flipV="1">
              <a:off x="827584" y="1916832"/>
              <a:ext cx="495672" cy="213837"/>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F4F70969-9F4B-4B07-9B68-7A207DE96B92}"/>
                </a:ext>
              </a:extLst>
            </p:cNvPr>
            <p:cNvCxnSpPr/>
            <p:nvPr userDrawn="1"/>
          </p:nvCxnSpPr>
          <p:spPr bwMode="auto">
            <a:xfrm flipH="1">
              <a:off x="1075420" y="2130669"/>
              <a:ext cx="247836" cy="492052"/>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01EC3D5A-92AE-41F3-97DE-07DFAE914032}"/>
                </a:ext>
              </a:extLst>
            </p:cNvPr>
            <p:cNvCxnSpPr/>
            <p:nvPr userDrawn="1"/>
          </p:nvCxnSpPr>
          <p:spPr bwMode="auto">
            <a:xfrm flipH="1">
              <a:off x="7192473" y="3212976"/>
              <a:ext cx="156980" cy="332540"/>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138CA0E-B840-49A5-B2B7-9B1FB8B58DD6}"/>
                </a:ext>
              </a:extLst>
            </p:cNvPr>
            <p:cNvCxnSpPr/>
            <p:nvPr userDrawn="1"/>
          </p:nvCxnSpPr>
          <p:spPr bwMode="auto">
            <a:xfrm flipH="1" flipV="1">
              <a:off x="7188577" y="3562098"/>
              <a:ext cx="309380" cy="226942"/>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304DE7A4-270E-4243-8E2D-DCE7A472A300}"/>
                </a:ext>
              </a:extLst>
            </p:cNvPr>
            <p:cNvCxnSpPr/>
            <p:nvPr userDrawn="1"/>
          </p:nvCxnSpPr>
          <p:spPr bwMode="auto">
            <a:xfrm flipH="1" flipV="1">
              <a:off x="7349453" y="3212976"/>
              <a:ext cx="618760" cy="28423"/>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DEA998D-466A-43F0-8742-3C172F879096}"/>
                </a:ext>
              </a:extLst>
            </p:cNvPr>
            <p:cNvCxnSpPr/>
            <p:nvPr userDrawn="1"/>
          </p:nvCxnSpPr>
          <p:spPr bwMode="auto">
            <a:xfrm flipH="1">
              <a:off x="7338882" y="2780928"/>
              <a:ext cx="319951" cy="444912"/>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E2F066EC-C3BE-42DE-9853-963F33BA5E11}"/>
                </a:ext>
              </a:extLst>
            </p:cNvPr>
            <p:cNvCxnSpPr/>
            <p:nvPr userDrawn="1"/>
          </p:nvCxnSpPr>
          <p:spPr bwMode="auto">
            <a:xfrm flipH="1" flipV="1">
              <a:off x="7498857" y="3791410"/>
              <a:ext cx="618760" cy="28423"/>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1A6BCD05-4566-4575-8A21-F1852E5AA4B7}"/>
                </a:ext>
              </a:extLst>
            </p:cNvPr>
            <p:cNvCxnSpPr/>
            <p:nvPr userDrawn="1"/>
          </p:nvCxnSpPr>
          <p:spPr bwMode="auto">
            <a:xfrm flipH="1" flipV="1">
              <a:off x="7497957" y="3793704"/>
              <a:ext cx="160876" cy="427384"/>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2D276843-904C-4A27-A9E8-0EEAEDB7B1A2}"/>
                </a:ext>
              </a:extLst>
            </p:cNvPr>
            <p:cNvCxnSpPr/>
            <p:nvPr userDrawn="1"/>
          </p:nvCxnSpPr>
          <p:spPr bwMode="auto">
            <a:xfrm flipH="1" flipV="1">
              <a:off x="7658833" y="4205994"/>
              <a:ext cx="458784" cy="28613"/>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1D257EBD-605E-4498-AA07-6B958E434BA9}"/>
                </a:ext>
              </a:extLst>
            </p:cNvPr>
            <p:cNvCxnSpPr/>
            <p:nvPr userDrawn="1"/>
          </p:nvCxnSpPr>
          <p:spPr bwMode="auto">
            <a:xfrm flipH="1" flipV="1">
              <a:off x="7665189" y="4176966"/>
              <a:ext cx="111518" cy="480680"/>
            </a:xfrm>
            <a:prstGeom prst="line">
              <a:avLst/>
            </a:prstGeom>
            <a:ln w="25400">
              <a:solidFill>
                <a:srgbClr val="005250"/>
              </a:solidFill>
            </a:ln>
          </p:spPr>
          <p:style>
            <a:lnRef idx="1">
              <a:schemeClr val="accent1"/>
            </a:lnRef>
            <a:fillRef idx="0">
              <a:schemeClr val="accent1"/>
            </a:fillRef>
            <a:effectRef idx="0">
              <a:schemeClr val="accent1"/>
            </a:effectRef>
            <a:fontRef idx="minor">
              <a:schemeClr val="tx1"/>
            </a:fontRef>
          </p:style>
        </p:cxnSp>
      </p:grpSp>
      <p:sp>
        <p:nvSpPr>
          <p:cNvPr id="47" name="Text Placeholder 8">
            <a:extLst>
              <a:ext uri="{FF2B5EF4-FFF2-40B4-BE49-F238E27FC236}">
                <a16:creationId xmlns:a16="http://schemas.microsoft.com/office/drawing/2014/main" id="{1B8EE7E3-DC74-4E0F-8D3A-FC7AF8BCEFCE}"/>
              </a:ext>
            </a:extLst>
          </p:cNvPr>
          <p:cNvSpPr>
            <a:spLocks noGrp="1"/>
          </p:cNvSpPr>
          <p:nvPr>
            <p:ph type="body" sz="quarter" idx="10"/>
          </p:nvPr>
        </p:nvSpPr>
        <p:spPr>
          <a:xfrm>
            <a:off x="4156869" y="4027987"/>
            <a:ext cx="3731376" cy="834710"/>
          </a:xfrm>
        </p:spPr>
        <p:txBody>
          <a:bodyPr/>
          <a:lstStyle>
            <a:lvl1pPr algn="ctr">
              <a:buNone/>
              <a:defRPr sz="5400"/>
            </a:lvl1pPr>
          </a:lstStyle>
          <a:p>
            <a:pPr lvl="0"/>
            <a:r>
              <a:rPr lang="en-US"/>
              <a:t>Click to edit Master text styles</a:t>
            </a:r>
          </a:p>
        </p:txBody>
      </p:sp>
    </p:spTree>
    <p:extLst>
      <p:ext uri="{BB962C8B-B14F-4D97-AF65-F5344CB8AC3E}">
        <p14:creationId xmlns:p14="http://schemas.microsoft.com/office/powerpoint/2010/main" val="4051028009"/>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Explore_Fishbone">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pic>
        <p:nvPicPr>
          <p:cNvPr id="5" name="Picture 4" descr="fish">
            <a:extLst>
              <a:ext uri="{FF2B5EF4-FFF2-40B4-BE49-F238E27FC236}">
                <a16:creationId xmlns:a16="http://schemas.microsoft.com/office/drawing/2014/main" id="{BBA61FAF-EE50-44A0-8BE7-09E4874BBC7A}"/>
              </a:ext>
            </a:extLst>
          </p:cNvPr>
          <p:cNvPicPr>
            <a:picLocks noChangeAspect="1" noChangeArrowheads="1"/>
          </p:cNvPicPr>
          <p:nvPr userDrawn="1"/>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71074" y="3114280"/>
            <a:ext cx="9121345" cy="3502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585C0A27-0158-4CE1-A6BD-CC428E49445C}"/>
              </a:ext>
            </a:extLst>
          </p:cNvPr>
          <p:cNvSpPr txBox="1"/>
          <p:nvPr userDrawn="1"/>
        </p:nvSpPr>
        <p:spPr>
          <a:xfrm>
            <a:off x="224589" y="1501554"/>
            <a:ext cx="11595936" cy="1754326"/>
          </a:xfrm>
          <a:prstGeom prst="rect">
            <a:avLst/>
          </a:prstGeom>
          <a:noFill/>
        </p:spPr>
        <p:txBody>
          <a:bodyPr wrap="square" rtlCol="0">
            <a:spAutoFit/>
          </a:bodyPr>
          <a:lstStyle/>
          <a:p>
            <a:r>
              <a:rPr lang="en-GB" sz="5400" dirty="0"/>
              <a:t>Complete the fishbone diagram. Your focus is</a:t>
            </a:r>
            <a:endParaRPr lang="en-GB" sz="2800" b="0" dirty="0">
              <a:latin typeface="+mn-lt"/>
            </a:endParaRPr>
          </a:p>
        </p:txBody>
      </p:sp>
      <p:sp>
        <p:nvSpPr>
          <p:cNvPr id="7" name="Text Placeholder 8">
            <a:extLst>
              <a:ext uri="{FF2B5EF4-FFF2-40B4-BE49-F238E27FC236}">
                <a16:creationId xmlns:a16="http://schemas.microsoft.com/office/drawing/2014/main" id="{1AE50F65-F865-4DE6-A16D-0D6F91DCE6AF}"/>
              </a:ext>
            </a:extLst>
          </p:cNvPr>
          <p:cNvSpPr>
            <a:spLocks noGrp="1"/>
          </p:cNvSpPr>
          <p:nvPr>
            <p:ph type="body" sz="quarter" idx="10"/>
          </p:nvPr>
        </p:nvSpPr>
        <p:spPr>
          <a:xfrm>
            <a:off x="2444833" y="2389586"/>
            <a:ext cx="9375691" cy="1449387"/>
          </a:xfrm>
        </p:spPr>
        <p:txBody>
          <a:bodyPr/>
          <a:lstStyle>
            <a:lvl1pPr>
              <a:buNone/>
              <a:defRPr sz="5400"/>
            </a:lvl1pPr>
          </a:lstStyle>
          <a:p>
            <a:pPr lvl="0"/>
            <a:r>
              <a:rPr lang="en-US"/>
              <a:t>Click to edit Master text styles</a:t>
            </a:r>
          </a:p>
        </p:txBody>
      </p:sp>
    </p:spTree>
    <p:extLst>
      <p:ext uri="{BB962C8B-B14F-4D97-AF65-F5344CB8AC3E}">
        <p14:creationId xmlns:p14="http://schemas.microsoft.com/office/powerpoint/2010/main" val="173755417"/>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Explore_RallyCoach">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B52F6C22-99D7-4926-A92A-D4D0022506C5}"/>
              </a:ext>
            </a:extLst>
          </p:cNvPr>
          <p:cNvSpPr txBox="1"/>
          <p:nvPr userDrawn="1"/>
        </p:nvSpPr>
        <p:spPr>
          <a:xfrm>
            <a:off x="224589" y="1501554"/>
            <a:ext cx="7074569" cy="4985980"/>
          </a:xfrm>
          <a:prstGeom prst="rect">
            <a:avLst/>
          </a:prstGeom>
          <a:noFill/>
        </p:spPr>
        <p:txBody>
          <a:bodyPr wrap="square" rtlCol="0">
            <a:spAutoFit/>
          </a:bodyPr>
          <a:lstStyle/>
          <a:p>
            <a:r>
              <a:rPr lang="en-GB" sz="5400" dirty="0"/>
              <a:t>Rally Coach</a:t>
            </a:r>
          </a:p>
          <a:p>
            <a:pPr>
              <a:spcAft>
                <a:spcPts val="1200"/>
              </a:spcAft>
            </a:pPr>
            <a:endParaRPr lang="en-GB" sz="2800" b="0" dirty="0">
              <a:latin typeface="+mn-lt"/>
            </a:endParaRPr>
          </a:p>
          <a:p>
            <a:pPr marL="514350" indent="-514350">
              <a:spcAft>
                <a:spcPts val="1200"/>
              </a:spcAft>
              <a:buFont typeface="+mj-lt"/>
              <a:buAutoNum type="arabicPeriod"/>
            </a:pPr>
            <a:r>
              <a:rPr lang="en-GB" sz="2800" b="0" dirty="0">
                <a:latin typeface="+mn-lt"/>
              </a:rPr>
              <a:t>In pairs, label yourselves person A and person B</a:t>
            </a:r>
          </a:p>
          <a:p>
            <a:pPr marL="514350" indent="-514350">
              <a:spcAft>
                <a:spcPts val="1200"/>
              </a:spcAft>
              <a:buFont typeface="+mj-lt"/>
              <a:buAutoNum type="arabicPeriod"/>
            </a:pPr>
            <a:r>
              <a:rPr lang="en-GB" sz="2800" b="0" dirty="0">
                <a:latin typeface="+mn-lt"/>
              </a:rPr>
              <a:t>Person A answers the first question – explain your thinking aloud as you answer.  </a:t>
            </a:r>
          </a:p>
          <a:p>
            <a:pPr marL="514350" indent="-514350">
              <a:spcAft>
                <a:spcPts val="1200"/>
              </a:spcAft>
              <a:buFont typeface="+mj-lt"/>
              <a:buAutoNum type="arabicPeriod"/>
            </a:pPr>
            <a:r>
              <a:rPr lang="en-GB" sz="2800" b="0" dirty="0">
                <a:latin typeface="+mn-lt"/>
              </a:rPr>
              <a:t>Person B is going to watch/listen and coach/praise student A if needed. </a:t>
            </a:r>
          </a:p>
          <a:p>
            <a:pPr marL="514350" indent="-514350">
              <a:spcAft>
                <a:spcPts val="1200"/>
              </a:spcAft>
              <a:buFont typeface="+mj-lt"/>
              <a:buAutoNum type="arabicPeriod"/>
            </a:pPr>
            <a:r>
              <a:rPr lang="en-GB" sz="2800" b="0" dirty="0">
                <a:latin typeface="+mn-lt"/>
              </a:rPr>
              <a:t>Swap and repeat for the next question. </a:t>
            </a:r>
          </a:p>
        </p:txBody>
      </p:sp>
      <p:sp>
        <p:nvSpPr>
          <p:cNvPr id="17" name="Content Placeholder 2">
            <a:extLst>
              <a:ext uri="{FF2B5EF4-FFF2-40B4-BE49-F238E27FC236}">
                <a16:creationId xmlns:a16="http://schemas.microsoft.com/office/drawing/2014/main" id="{C28B8BDF-1BFD-461E-A8B5-29F03DA0D226}"/>
              </a:ext>
            </a:extLst>
          </p:cNvPr>
          <p:cNvSpPr>
            <a:spLocks noGrp="1"/>
          </p:cNvSpPr>
          <p:nvPr>
            <p:ph idx="1"/>
          </p:nvPr>
        </p:nvSpPr>
        <p:spPr>
          <a:xfrm>
            <a:off x="8078979" y="1551083"/>
            <a:ext cx="3888432" cy="1584176"/>
          </a:xfrm>
          <a:solidFill>
            <a:srgbClr val="CC6600"/>
          </a:solidFill>
        </p:spPr>
        <p:txBody>
          <a:bodyPr/>
          <a:lstStyle>
            <a:lvl1pPr>
              <a:defRPr sz="2800"/>
            </a:lvl1pPr>
            <a:lvl2pPr>
              <a:defRPr sz="28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8" name="Content Placeholder 2">
            <a:extLst>
              <a:ext uri="{FF2B5EF4-FFF2-40B4-BE49-F238E27FC236}">
                <a16:creationId xmlns:a16="http://schemas.microsoft.com/office/drawing/2014/main" id="{FCF1CCAB-EB58-49FE-9B72-A7DBB44BF8F3}"/>
              </a:ext>
            </a:extLst>
          </p:cNvPr>
          <p:cNvSpPr>
            <a:spLocks noGrp="1"/>
          </p:cNvSpPr>
          <p:nvPr>
            <p:ph idx="10"/>
          </p:nvPr>
        </p:nvSpPr>
        <p:spPr>
          <a:xfrm>
            <a:off x="8078978" y="3226670"/>
            <a:ext cx="3888433" cy="1584176"/>
          </a:xfrm>
          <a:solidFill>
            <a:schemeClr val="bg1">
              <a:lumMod val="75000"/>
            </a:schemeClr>
          </a:solidFill>
        </p:spPr>
        <p:txBody>
          <a:bodyPr/>
          <a:lstStyle>
            <a:lvl1pPr>
              <a:defRPr sz="2800"/>
            </a:lvl1pPr>
            <a:lvl2pPr>
              <a:defRPr sz="28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Content Placeholder 2">
            <a:extLst>
              <a:ext uri="{FF2B5EF4-FFF2-40B4-BE49-F238E27FC236}">
                <a16:creationId xmlns:a16="http://schemas.microsoft.com/office/drawing/2014/main" id="{B7C9AC13-3B6C-4634-912F-80ED56BF7C60}"/>
              </a:ext>
            </a:extLst>
          </p:cNvPr>
          <p:cNvSpPr>
            <a:spLocks noGrp="1"/>
          </p:cNvSpPr>
          <p:nvPr>
            <p:ph idx="11"/>
          </p:nvPr>
        </p:nvSpPr>
        <p:spPr>
          <a:xfrm>
            <a:off x="8078978" y="4902257"/>
            <a:ext cx="3888433" cy="1584176"/>
          </a:xfrm>
          <a:solidFill>
            <a:srgbClr val="FFC000"/>
          </a:solidFill>
        </p:spPr>
        <p:txBody>
          <a:bodyPr/>
          <a:lstStyle>
            <a:lvl1pPr>
              <a:defRPr sz="2800"/>
            </a:lvl1pPr>
            <a:lvl2pPr>
              <a:defRPr sz="28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Box 19">
            <a:extLst>
              <a:ext uri="{FF2B5EF4-FFF2-40B4-BE49-F238E27FC236}">
                <a16:creationId xmlns:a16="http://schemas.microsoft.com/office/drawing/2014/main" id="{204D2B38-C39D-477B-B949-1689A35B6152}"/>
              </a:ext>
            </a:extLst>
          </p:cNvPr>
          <p:cNvSpPr txBox="1"/>
          <p:nvPr userDrawn="1"/>
        </p:nvSpPr>
        <p:spPr>
          <a:xfrm>
            <a:off x="7574923" y="1551083"/>
            <a:ext cx="461665" cy="1584176"/>
          </a:xfrm>
          <a:prstGeom prst="rect">
            <a:avLst/>
          </a:prstGeom>
          <a:solidFill>
            <a:srgbClr val="CC6600"/>
          </a:solidFill>
        </p:spPr>
        <p:txBody>
          <a:bodyPr vert="vert270" wrap="square" rtlCol="0">
            <a:spAutoFit/>
          </a:bodyPr>
          <a:lstStyle/>
          <a:p>
            <a:pPr algn="r"/>
            <a:r>
              <a:rPr lang="en-GB" dirty="0"/>
              <a:t>BRONZE</a:t>
            </a:r>
          </a:p>
        </p:txBody>
      </p:sp>
      <p:sp>
        <p:nvSpPr>
          <p:cNvPr id="21" name="TextBox 20">
            <a:extLst>
              <a:ext uri="{FF2B5EF4-FFF2-40B4-BE49-F238E27FC236}">
                <a16:creationId xmlns:a16="http://schemas.microsoft.com/office/drawing/2014/main" id="{AB99D7E7-79AC-49A9-8BBA-21804DA47CFB}"/>
              </a:ext>
            </a:extLst>
          </p:cNvPr>
          <p:cNvSpPr txBox="1"/>
          <p:nvPr userDrawn="1"/>
        </p:nvSpPr>
        <p:spPr>
          <a:xfrm>
            <a:off x="7574923" y="3226670"/>
            <a:ext cx="461665" cy="1584176"/>
          </a:xfrm>
          <a:prstGeom prst="rect">
            <a:avLst/>
          </a:prstGeom>
          <a:solidFill>
            <a:schemeClr val="bg1">
              <a:lumMod val="75000"/>
            </a:schemeClr>
          </a:solidFill>
        </p:spPr>
        <p:txBody>
          <a:bodyPr vert="vert270" wrap="square" rtlCol="0">
            <a:spAutoFit/>
          </a:bodyPr>
          <a:lstStyle/>
          <a:p>
            <a:pPr algn="r"/>
            <a:r>
              <a:rPr lang="en-GB" dirty="0"/>
              <a:t>SILVER</a:t>
            </a:r>
          </a:p>
        </p:txBody>
      </p:sp>
      <p:sp>
        <p:nvSpPr>
          <p:cNvPr id="22" name="TextBox 21">
            <a:extLst>
              <a:ext uri="{FF2B5EF4-FFF2-40B4-BE49-F238E27FC236}">
                <a16:creationId xmlns:a16="http://schemas.microsoft.com/office/drawing/2014/main" id="{123B7FF0-3AD6-4198-BA11-EA7FE872A2A1}"/>
              </a:ext>
            </a:extLst>
          </p:cNvPr>
          <p:cNvSpPr txBox="1"/>
          <p:nvPr userDrawn="1"/>
        </p:nvSpPr>
        <p:spPr>
          <a:xfrm>
            <a:off x="7574923" y="4902257"/>
            <a:ext cx="461665" cy="1584176"/>
          </a:xfrm>
          <a:prstGeom prst="rect">
            <a:avLst/>
          </a:prstGeom>
          <a:solidFill>
            <a:srgbClr val="FFC000"/>
          </a:solidFill>
        </p:spPr>
        <p:txBody>
          <a:bodyPr vert="vert270" wrap="square" rtlCol="0">
            <a:spAutoFit/>
          </a:bodyPr>
          <a:lstStyle/>
          <a:p>
            <a:pPr algn="r"/>
            <a:r>
              <a:rPr lang="en-GB" dirty="0"/>
              <a:t>GOLD</a:t>
            </a:r>
          </a:p>
        </p:txBody>
      </p:sp>
      <p:pic>
        <p:nvPicPr>
          <p:cNvPr id="23" name="Picture 22" descr="&lt;strong&gt;Trophy&lt;/strong&gt; Cup on &lt;strong&gt;Podium&lt;/strong&gt; by AnnArtshock">
            <a:extLst>
              <a:ext uri="{FF2B5EF4-FFF2-40B4-BE49-F238E27FC236}">
                <a16:creationId xmlns:a16="http://schemas.microsoft.com/office/drawing/2014/main" id="{C015E305-6E25-41AC-8B8A-2EA789345161}"/>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60062" t="23605" r="-104" b="58884"/>
          <a:stretch/>
        </p:blipFill>
        <p:spPr>
          <a:xfrm>
            <a:off x="7589731" y="2631203"/>
            <a:ext cx="432048" cy="504056"/>
          </a:xfrm>
          <a:prstGeom prst="rect">
            <a:avLst/>
          </a:prstGeom>
        </p:spPr>
      </p:pic>
      <p:pic>
        <p:nvPicPr>
          <p:cNvPr id="24" name="Picture 23" descr="&lt;strong&gt;Trophy&lt;/strong&gt; Cup on &lt;strong&gt;Podium&lt;/strong&gt; by AnnArtshock">
            <a:extLst>
              <a:ext uri="{FF2B5EF4-FFF2-40B4-BE49-F238E27FC236}">
                <a16:creationId xmlns:a16="http://schemas.microsoft.com/office/drawing/2014/main" id="{D5BCC163-CEF8-4800-9767-07E18E3F4752}"/>
              </a:ext>
            </a:extLst>
          </p:cNvPr>
          <p:cNvPicPr>
            <a:picLocks noChangeAspect="1"/>
          </p:cNvPicPr>
          <p:nvPr userDrawn="1"/>
        </p:nvPicPr>
        <p:blipFill rotWithShape="1">
          <a:blip r:embed="rId4" cstate="print">
            <a:extLst>
              <a:ext uri="{28A0092B-C50C-407E-A947-70E740481C1C}">
                <a14:useLocalDpi xmlns:a14="http://schemas.microsoft.com/office/drawing/2010/main" val="0"/>
              </a:ext>
            </a:extLst>
          </a:blip>
          <a:srcRect l="-1060" t="24439" r="61018" b="58050"/>
          <a:stretch/>
        </p:blipFill>
        <p:spPr>
          <a:xfrm>
            <a:off x="7582166" y="4306790"/>
            <a:ext cx="432048" cy="504056"/>
          </a:xfrm>
          <a:prstGeom prst="rect">
            <a:avLst/>
          </a:prstGeom>
        </p:spPr>
      </p:pic>
      <p:pic>
        <p:nvPicPr>
          <p:cNvPr id="25" name="Picture 24" descr="&lt;strong&gt;Trophy&lt;/strong&gt; Cup on &lt;strong&gt;Podium&lt;/strong&gt; by AnnArtshock">
            <a:extLst>
              <a:ext uri="{FF2B5EF4-FFF2-40B4-BE49-F238E27FC236}">
                <a16:creationId xmlns:a16="http://schemas.microsoft.com/office/drawing/2014/main" id="{AA072783-AC21-462B-83C4-C764CC3AA159}"/>
              </a:ext>
            </a:extLst>
          </p:cNvPr>
          <p:cNvPicPr>
            <a:picLocks noChangeAspect="1"/>
          </p:cNvPicPr>
          <p:nvPr userDrawn="1"/>
        </p:nvPicPr>
        <p:blipFill rotWithShape="1">
          <a:blip r:embed="rId5" cstate="print">
            <a:extLst>
              <a:ext uri="{28A0092B-C50C-407E-A947-70E740481C1C}">
                <a14:useLocalDpi xmlns:a14="http://schemas.microsoft.com/office/drawing/2010/main" val="0"/>
              </a:ext>
            </a:extLst>
          </a:blip>
          <a:srcRect l="26695" t="17608" r="33263" b="64881"/>
          <a:stretch/>
        </p:blipFill>
        <p:spPr>
          <a:xfrm>
            <a:off x="7589731" y="5980442"/>
            <a:ext cx="432048" cy="504056"/>
          </a:xfrm>
          <a:prstGeom prst="rect">
            <a:avLst/>
          </a:prstGeom>
        </p:spPr>
      </p:pic>
    </p:spTree>
    <p:extLst>
      <p:ext uri="{BB962C8B-B14F-4D97-AF65-F5344CB8AC3E}">
        <p14:creationId xmlns:p14="http://schemas.microsoft.com/office/powerpoint/2010/main" val="3396943471"/>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Explore_BSG">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C2290CDA-979B-48A3-8DB3-A239A660F16D}"/>
              </a:ext>
            </a:extLst>
          </p:cNvPr>
          <p:cNvSpPr txBox="1"/>
          <p:nvPr userDrawn="1"/>
        </p:nvSpPr>
        <p:spPr>
          <a:xfrm>
            <a:off x="364097" y="1551083"/>
            <a:ext cx="461665" cy="1584176"/>
          </a:xfrm>
          <a:prstGeom prst="rect">
            <a:avLst/>
          </a:prstGeom>
          <a:solidFill>
            <a:srgbClr val="CC6600"/>
          </a:solidFill>
        </p:spPr>
        <p:txBody>
          <a:bodyPr vert="vert270" wrap="square" rtlCol="0">
            <a:spAutoFit/>
          </a:bodyPr>
          <a:lstStyle/>
          <a:p>
            <a:pPr algn="r"/>
            <a:r>
              <a:rPr lang="en-GB" dirty="0"/>
              <a:t>BRONZE</a:t>
            </a:r>
          </a:p>
        </p:txBody>
      </p:sp>
      <p:sp>
        <p:nvSpPr>
          <p:cNvPr id="6" name="TextBox 5">
            <a:extLst>
              <a:ext uri="{FF2B5EF4-FFF2-40B4-BE49-F238E27FC236}">
                <a16:creationId xmlns:a16="http://schemas.microsoft.com/office/drawing/2014/main" id="{D707BF39-7A7C-4355-8656-42DEB8AAB05A}"/>
              </a:ext>
            </a:extLst>
          </p:cNvPr>
          <p:cNvSpPr txBox="1"/>
          <p:nvPr userDrawn="1"/>
        </p:nvSpPr>
        <p:spPr>
          <a:xfrm>
            <a:off x="364097" y="3226670"/>
            <a:ext cx="461665" cy="1584176"/>
          </a:xfrm>
          <a:prstGeom prst="rect">
            <a:avLst/>
          </a:prstGeom>
          <a:solidFill>
            <a:schemeClr val="bg1">
              <a:lumMod val="75000"/>
            </a:schemeClr>
          </a:solidFill>
        </p:spPr>
        <p:txBody>
          <a:bodyPr vert="vert270" wrap="square" rtlCol="0">
            <a:spAutoFit/>
          </a:bodyPr>
          <a:lstStyle/>
          <a:p>
            <a:pPr algn="r"/>
            <a:r>
              <a:rPr lang="en-GB" dirty="0"/>
              <a:t>SILVER</a:t>
            </a:r>
          </a:p>
        </p:txBody>
      </p:sp>
      <p:sp>
        <p:nvSpPr>
          <p:cNvPr id="7" name="TextBox 6">
            <a:extLst>
              <a:ext uri="{FF2B5EF4-FFF2-40B4-BE49-F238E27FC236}">
                <a16:creationId xmlns:a16="http://schemas.microsoft.com/office/drawing/2014/main" id="{23D701D4-D021-48BF-9FDC-396A59905286}"/>
              </a:ext>
            </a:extLst>
          </p:cNvPr>
          <p:cNvSpPr txBox="1"/>
          <p:nvPr userDrawn="1"/>
        </p:nvSpPr>
        <p:spPr>
          <a:xfrm>
            <a:off x="364097" y="4902257"/>
            <a:ext cx="461665" cy="1584176"/>
          </a:xfrm>
          <a:prstGeom prst="rect">
            <a:avLst/>
          </a:prstGeom>
          <a:solidFill>
            <a:srgbClr val="FFC000"/>
          </a:solidFill>
        </p:spPr>
        <p:txBody>
          <a:bodyPr vert="vert270" wrap="square" rtlCol="0">
            <a:spAutoFit/>
          </a:bodyPr>
          <a:lstStyle/>
          <a:p>
            <a:pPr algn="r"/>
            <a:r>
              <a:rPr lang="en-GB" dirty="0"/>
              <a:t>GOLD</a:t>
            </a:r>
          </a:p>
        </p:txBody>
      </p:sp>
      <p:pic>
        <p:nvPicPr>
          <p:cNvPr id="8" name="Picture 7" descr="&lt;strong&gt;Trophy&lt;/strong&gt; Cup on &lt;strong&gt;Podium&lt;/strong&gt; by AnnArtshock">
            <a:extLst>
              <a:ext uri="{FF2B5EF4-FFF2-40B4-BE49-F238E27FC236}">
                <a16:creationId xmlns:a16="http://schemas.microsoft.com/office/drawing/2014/main" id="{2D7DCC09-192C-4AF0-A7D1-A710244D6F2F}"/>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60062" t="23605" r="-104" b="58884"/>
          <a:stretch/>
        </p:blipFill>
        <p:spPr>
          <a:xfrm>
            <a:off x="378905" y="2631203"/>
            <a:ext cx="432048" cy="504056"/>
          </a:xfrm>
          <a:prstGeom prst="rect">
            <a:avLst/>
          </a:prstGeom>
        </p:spPr>
      </p:pic>
      <p:pic>
        <p:nvPicPr>
          <p:cNvPr id="9" name="Picture 8" descr="&lt;strong&gt;Trophy&lt;/strong&gt; Cup on &lt;strong&gt;Podium&lt;/strong&gt; by AnnArtshock">
            <a:extLst>
              <a:ext uri="{FF2B5EF4-FFF2-40B4-BE49-F238E27FC236}">
                <a16:creationId xmlns:a16="http://schemas.microsoft.com/office/drawing/2014/main" id="{451C86AB-C9FA-46D0-B025-588E47CE748E}"/>
              </a:ext>
            </a:extLst>
          </p:cNvPr>
          <p:cNvPicPr>
            <a:picLocks noChangeAspect="1"/>
          </p:cNvPicPr>
          <p:nvPr userDrawn="1"/>
        </p:nvPicPr>
        <p:blipFill rotWithShape="1">
          <a:blip r:embed="rId4" cstate="print">
            <a:extLst>
              <a:ext uri="{28A0092B-C50C-407E-A947-70E740481C1C}">
                <a14:useLocalDpi xmlns:a14="http://schemas.microsoft.com/office/drawing/2010/main" val="0"/>
              </a:ext>
            </a:extLst>
          </a:blip>
          <a:srcRect l="-1060" t="24439" r="61018" b="58050"/>
          <a:stretch/>
        </p:blipFill>
        <p:spPr>
          <a:xfrm>
            <a:off x="371340" y="4306790"/>
            <a:ext cx="432048" cy="504056"/>
          </a:xfrm>
          <a:prstGeom prst="rect">
            <a:avLst/>
          </a:prstGeom>
        </p:spPr>
      </p:pic>
      <p:pic>
        <p:nvPicPr>
          <p:cNvPr id="10" name="Picture 9" descr="&lt;strong&gt;Trophy&lt;/strong&gt; Cup on &lt;strong&gt;Podium&lt;/strong&gt; by AnnArtshock">
            <a:extLst>
              <a:ext uri="{FF2B5EF4-FFF2-40B4-BE49-F238E27FC236}">
                <a16:creationId xmlns:a16="http://schemas.microsoft.com/office/drawing/2014/main" id="{01C91759-04C1-4032-AFAE-2E62B9152E76}"/>
              </a:ext>
            </a:extLst>
          </p:cNvPr>
          <p:cNvPicPr>
            <a:picLocks noChangeAspect="1"/>
          </p:cNvPicPr>
          <p:nvPr userDrawn="1"/>
        </p:nvPicPr>
        <p:blipFill rotWithShape="1">
          <a:blip r:embed="rId5" cstate="print">
            <a:extLst>
              <a:ext uri="{28A0092B-C50C-407E-A947-70E740481C1C}">
                <a14:useLocalDpi xmlns:a14="http://schemas.microsoft.com/office/drawing/2010/main" val="0"/>
              </a:ext>
            </a:extLst>
          </a:blip>
          <a:srcRect l="26695" t="17608" r="33263" b="64881"/>
          <a:stretch/>
        </p:blipFill>
        <p:spPr>
          <a:xfrm>
            <a:off x="378905" y="5980442"/>
            <a:ext cx="432048" cy="504056"/>
          </a:xfrm>
          <a:prstGeom prst="rect">
            <a:avLst/>
          </a:prstGeom>
        </p:spPr>
      </p:pic>
      <p:sp>
        <p:nvSpPr>
          <p:cNvPr id="12" name="Text Placeholder 11">
            <a:extLst>
              <a:ext uri="{FF2B5EF4-FFF2-40B4-BE49-F238E27FC236}">
                <a16:creationId xmlns:a16="http://schemas.microsoft.com/office/drawing/2014/main" id="{AA80FD5F-8A19-4A0F-9543-4B9EBBC5151F}"/>
              </a:ext>
            </a:extLst>
          </p:cNvPr>
          <p:cNvSpPr>
            <a:spLocks noGrp="1"/>
          </p:cNvSpPr>
          <p:nvPr>
            <p:ph type="body" sz="quarter" idx="10"/>
          </p:nvPr>
        </p:nvSpPr>
        <p:spPr>
          <a:xfrm>
            <a:off x="825500" y="1550988"/>
            <a:ext cx="11002963" cy="1584325"/>
          </a:xfrm>
          <a:solidFill>
            <a:srgbClr val="CC6600"/>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3" name="Text Placeholder 11">
            <a:extLst>
              <a:ext uri="{FF2B5EF4-FFF2-40B4-BE49-F238E27FC236}">
                <a16:creationId xmlns:a16="http://schemas.microsoft.com/office/drawing/2014/main" id="{A62E9362-BC8A-4B86-AD4B-7B05FD873D96}"/>
              </a:ext>
            </a:extLst>
          </p:cNvPr>
          <p:cNvSpPr>
            <a:spLocks noGrp="1"/>
          </p:cNvSpPr>
          <p:nvPr>
            <p:ph type="body" sz="quarter" idx="11"/>
          </p:nvPr>
        </p:nvSpPr>
        <p:spPr>
          <a:xfrm>
            <a:off x="824940" y="4902182"/>
            <a:ext cx="11002963" cy="1584325"/>
          </a:xfrm>
          <a:solidFill>
            <a:srgbClr val="FFC000"/>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4" name="Text Placeholder 11">
            <a:extLst>
              <a:ext uri="{FF2B5EF4-FFF2-40B4-BE49-F238E27FC236}">
                <a16:creationId xmlns:a16="http://schemas.microsoft.com/office/drawing/2014/main" id="{06F671A2-BC36-42C2-8F84-8318BD434F02}"/>
              </a:ext>
            </a:extLst>
          </p:cNvPr>
          <p:cNvSpPr>
            <a:spLocks noGrp="1"/>
          </p:cNvSpPr>
          <p:nvPr>
            <p:ph type="body" sz="quarter" idx="12"/>
          </p:nvPr>
        </p:nvSpPr>
        <p:spPr>
          <a:xfrm>
            <a:off x="833005" y="3226521"/>
            <a:ext cx="11002963" cy="1584325"/>
          </a:xfrm>
          <a:solidFill>
            <a:srgbClr val="BFBFBF"/>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12695427"/>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Explore_357">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C072DDB0-0941-4EC2-B636-FCE6FEC6A42A}"/>
              </a:ext>
            </a:extLst>
          </p:cNvPr>
          <p:cNvSpPr txBox="1"/>
          <p:nvPr userDrawn="1"/>
        </p:nvSpPr>
        <p:spPr>
          <a:xfrm>
            <a:off x="364097" y="1551083"/>
            <a:ext cx="615553" cy="1584176"/>
          </a:xfrm>
          <a:prstGeom prst="rect">
            <a:avLst/>
          </a:prstGeom>
          <a:solidFill>
            <a:srgbClr val="FF0000"/>
          </a:solidFill>
        </p:spPr>
        <p:txBody>
          <a:bodyPr vert="vert270" wrap="square" rtlCol="0">
            <a:spAutoFit/>
          </a:bodyPr>
          <a:lstStyle/>
          <a:p>
            <a:pPr algn="ctr"/>
            <a:r>
              <a:rPr lang="en-GB" sz="2800" dirty="0"/>
              <a:t>Level 3</a:t>
            </a:r>
          </a:p>
        </p:txBody>
      </p:sp>
      <p:sp>
        <p:nvSpPr>
          <p:cNvPr id="6" name="TextBox 5">
            <a:extLst>
              <a:ext uri="{FF2B5EF4-FFF2-40B4-BE49-F238E27FC236}">
                <a16:creationId xmlns:a16="http://schemas.microsoft.com/office/drawing/2014/main" id="{C79AC449-E508-4A71-8AB2-9BE80534D5EE}"/>
              </a:ext>
            </a:extLst>
          </p:cNvPr>
          <p:cNvSpPr txBox="1"/>
          <p:nvPr userDrawn="1"/>
        </p:nvSpPr>
        <p:spPr>
          <a:xfrm>
            <a:off x="364097" y="3226670"/>
            <a:ext cx="615553" cy="1584176"/>
          </a:xfrm>
          <a:prstGeom prst="rect">
            <a:avLst/>
          </a:prstGeom>
          <a:solidFill>
            <a:srgbClr val="FFC000"/>
          </a:solidFill>
        </p:spPr>
        <p:txBody>
          <a:bodyPr vert="vert270" wrap="square" rtlCol="0">
            <a:spAutoFit/>
          </a:bodyPr>
          <a:lstStyle/>
          <a:p>
            <a:pPr algn="ctr"/>
            <a:r>
              <a:rPr lang="en-GB" sz="2800" dirty="0"/>
              <a:t>Level 5</a:t>
            </a:r>
          </a:p>
        </p:txBody>
      </p:sp>
      <p:sp>
        <p:nvSpPr>
          <p:cNvPr id="7" name="TextBox 6">
            <a:extLst>
              <a:ext uri="{FF2B5EF4-FFF2-40B4-BE49-F238E27FC236}">
                <a16:creationId xmlns:a16="http://schemas.microsoft.com/office/drawing/2014/main" id="{C3894980-4907-43A1-B912-8A413670A126}"/>
              </a:ext>
            </a:extLst>
          </p:cNvPr>
          <p:cNvSpPr txBox="1"/>
          <p:nvPr userDrawn="1"/>
        </p:nvSpPr>
        <p:spPr>
          <a:xfrm>
            <a:off x="364097" y="4902257"/>
            <a:ext cx="615553" cy="1584176"/>
          </a:xfrm>
          <a:prstGeom prst="rect">
            <a:avLst/>
          </a:prstGeom>
          <a:solidFill>
            <a:srgbClr val="92D050"/>
          </a:solidFill>
        </p:spPr>
        <p:txBody>
          <a:bodyPr vert="vert270" wrap="square" rtlCol="0">
            <a:spAutoFit/>
          </a:bodyPr>
          <a:lstStyle/>
          <a:p>
            <a:pPr algn="ctr"/>
            <a:r>
              <a:rPr lang="en-GB" sz="2800" dirty="0"/>
              <a:t>Level 7</a:t>
            </a:r>
          </a:p>
        </p:txBody>
      </p:sp>
      <p:sp>
        <p:nvSpPr>
          <p:cNvPr id="8" name="Text Placeholder 11">
            <a:extLst>
              <a:ext uri="{FF2B5EF4-FFF2-40B4-BE49-F238E27FC236}">
                <a16:creationId xmlns:a16="http://schemas.microsoft.com/office/drawing/2014/main" id="{A5E874F7-4CA4-4F2F-A407-DD40ACB84984}"/>
              </a:ext>
            </a:extLst>
          </p:cNvPr>
          <p:cNvSpPr>
            <a:spLocks noGrp="1"/>
          </p:cNvSpPr>
          <p:nvPr>
            <p:ph type="body" sz="quarter" idx="10"/>
          </p:nvPr>
        </p:nvSpPr>
        <p:spPr>
          <a:xfrm>
            <a:off x="979650" y="1550988"/>
            <a:ext cx="10848813" cy="1584325"/>
          </a:xfrm>
          <a:solidFill>
            <a:srgbClr val="FF0000"/>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9" name="Text Placeholder 11">
            <a:extLst>
              <a:ext uri="{FF2B5EF4-FFF2-40B4-BE49-F238E27FC236}">
                <a16:creationId xmlns:a16="http://schemas.microsoft.com/office/drawing/2014/main" id="{99531485-3ECE-429C-9C23-A093BFCB9DD8}"/>
              </a:ext>
            </a:extLst>
          </p:cNvPr>
          <p:cNvSpPr>
            <a:spLocks noGrp="1"/>
          </p:cNvSpPr>
          <p:nvPr>
            <p:ph type="body" sz="quarter" idx="11"/>
          </p:nvPr>
        </p:nvSpPr>
        <p:spPr>
          <a:xfrm>
            <a:off x="971585" y="4902182"/>
            <a:ext cx="10856318" cy="1584325"/>
          </a:xfrm>
          <a:solidFill>
            <a:srgbClr val="92D050"/>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0" name="Text Placeholder 11">
            <a:extLst>
              <a:ext uri="{FF2B5EF4-FFF2-40B4-BE49-F238E27FC236}">
                <a16:creationId xmlns:a16="http://schemas.microsoft.com/office/drawing/2014/main" id="{A76FCDC5-2DD9-4E1A-AA98-0FDC8304BF7D}"/>
              </a:ext>
            </a:extLst>
          </p:cNvPr>
          <p:cNvSpPr>
            <a:spLocks noGrp="1"/>
          </p:cNvSpPr>
          <p:nvPr>
            <p:ph type="body" sz="quarter" idx="12"/>
          </p:nvPr>
        </p:nvSpPr>
        <p:spPr>
          <a:xfrm>
            <a:off x="979650" y="3226521"/>
            <a:ext cx="10856318" cy="1584325"/>
          </a:xfrm>
          <a:solidFill>
            <a:srgbClr val="FFC000"/>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22511199"/>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Explore_579">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D5865A4C-7121-4581-A62A-3E11D8133AC8}"/>
              </a:ext>
            </a:extLst>
          </p:cNvPr>
          <p:cNvSpPr txBox="1"/>
          <p:nvPr userDrawn="1"/>
        </p:nvSpPr>
        <p:spPr>
          <a:xfrm>
            <a:off x="364097" y="1551083"/>
            <a:ext cx="615553" cy="1584176"/>
          </a:xfrm>
          <a:prstGeom prst="rect">
            <a:avLst/>
          </a:prstGeom>
          <a:solidFill>
            <a:srgbClr val="FF0000"/>
          </a:solidFill>
        </p:spPr>
        <p:txBody>
          <a:bodyPr vert="vert270" wrap="square" rtlCol="0">
            <a:spAutoFit/>
          </a:bodyPr>
          <a:lstStyle/>
          <a:p>
            <a:pPr algn="ctr"/>
            <a:r>
              <a:rPr lang="en-GB" sz="2800" dirty="0"/>
              <a:t>Level 5</a:t>
            </a:r>
          </a:p>
        </p:txBody>
      </p:sp>
      <p:sp>
        <p:nvSpPr>
          <p:cNvPr id="6" name="TextBox 5">
            <a:extLst>
              <a:ext uri="{FF2B5EF4-FFF2-40B4-BE49-F238E27FC236}">
                <a16:creationId xmlns:a16="http://schemas.microsoft.com/office/drawing/2014/main" id="{6D6229CD-18C9-4AF8-881B-A2674328B513}"/>
              </a:ext>
            </a:extLst>
          </p:cNvPr>
          <p:cNvSpPr txBox="1"/>
          <p:nvPr userDrawn="1"/>
        </p:nvSpPr>
        <p:spPr>
          <a:xfrm>
            <a:off x="364097" y="3226670"/>
            <a:ext cx="615553" cy="1584176"/>
          </a:xfrm>
          <a:prstGeom prst="rect">
            <a:avLst/>
          </a:prstGeom>
          <a:solidFill>
            <a:srgbClr val="FFC000"/>
          </a:solidFill>
        </p:spPr>
        <p:txBody>
          <a:bodyPr vert="vert270" wrap="square" rtlCol="0">
            <a:spAutoFit/>
          </a:bodyPr>
          <a:lstStyle/>
          <a:p>
            <a:pPr algn="ctr"/>
            <a:r>
              <a:rPr lang="en-GB" sz="2800" dirty="0"/>
              <a:t>Level 7</a:t>
            </a:r>
          </a:p>
        </p:txBody>
      </p:sp>
      <p:sp>
        <p:nvSpPr>
          <p:cNvPr id="7" name="TextBox 6">
            <a:extLst>
              <a:ext uri="{FF2B5EF4-FFF2-40B4-BE49-F238E27FC236}">
                <a16:creationId xmlns:a16="http://schemas.microsoft.com/office/drawing/2014/main" id="{4242AA0E-0F97-4AB9-9385-3209CB52AE05}"/>
              </a:ext>
            </a:extLst>
          </p:cNvPr>
          <p:cNvSpPr txBox="1"/>
          <p:nvPr userDrawn="1"/>
        </p:nvSpPr>
        <p:spPr>
          <a:xfrm>
            <a:off x="364097" y="4902257"/>
            <a:ext cx="615553" cy="1584176"/>
          </a:xfrm>
          <a:prstGeom prst="rect">
            <a:avLst/>
          </a:prstGeom>
          <a:solidFill>
            <a:srgbClr val="92D050"/>
          </a:solidFill>
        </p:spPr>
        <p:txBody>
          <a:bodyPr vert="vert270" wrap="square" rtlCol="0">
            <a:spAutoFit/>
          </a:bodyPr>
          <a:lstStyle/>
          <a:p>
            <a:pPr algn="ctr"/>
            <a:r>
              <a:rPr lang="en-GB" sz="2800" dirty="0"/>
              <a:t>Level 9</a:t>
            </a:r>
          </a:p>
        </p:txBody>
      </p:sp>
      <p:sp>
        <p:nvSpPr>
          <p:cNvPr id="8" name="Text Placeholder 11">
            <a:extLst>
              <a:ext uri="{FF2B5EF4-FFF2-40B4-BE49-F238E27FC236}">
                <a16:creationId xmlns:a16="http://schemas.microsoft.com/office/drawing/2014/main" id="{201473D6-5556-4189-A00B-3356B0AD2878}"/>
              </a:ext>
            </a:extLst>
          </p:cNvPr>
          <p:cNvSpPr>
            <a:spLocks noGrp="1"/>
          </p:cNvSpPr>
          <p:nvPr>
            <p:ph type="body" sz="quarter" idx="10"/>
          </p:nvPr>
        </p:nvSpPr>
        <p:spPr>
          <a:xfrm>
            <a:off x="979650" y="1550988"/>
            <a:ext cx="10848813" cy="1584325"/>
          </a:xfrm>
          <a:solidFill>
            <a:srgbClr val="FF0000"/>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9" name="Text Placeholder 11">
            <a:extLst>
              <a:ext uri="{FF2B5EF4-FFF2-40B4-BE49-F238E27FC236}">
                <a16:creationId xmlns:a16="http://schemas.microsoft.com/office/drawing/2014/main" id="{E28246A2-3195-4FAD-9E24-07D5D2B0D689}"/>
              </a:ext>
            </a:extLst>
          </p:cNvPr>
          <p:cNvSpPr>
            <a:spLocks noGrp="1"/>
          </p:cNvSpPr>
          <p:nvPr>
            <p:ph type="body" sz="quarter" idx="11"/>
          </p:nvPr>
        </p:nvSpPr>
        <p:spPr>
          <a:xfrm>
            <a:off x="971585" y="4902182"/>
            <a:ext cx="10856318" cy="1584325"/>
          </a:xfrm>
          <a:solidFill>
            <a:srgbClr val="92D050"/>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0" name="Text Placeholder 11">
            <a:extLst>
              <a:ext uri="{FF2B5EF4-FFF2-40B4-BE49-F238E27FC236}">
                <a16:creationId xmlns:a16="http://schemas.microsoft.com/office/drawing/2014/main" id="{DDDE6E30-6D33-43D7-8B78-9F84406A1DC7}"/>
              </a:ext>
            </a:extLst>
          </p:cNvPr>
          <p:cNvSpPr>
            <a:spLocks noGrp="1"/>
          </p:cNvSpPr>
          <p:nvPr>
            <p:ph type="body" sz="quarter" idx="12"/>
          </p:nvPr>
        </p:nvSpPr>
        <p:spPr>
          <a:xfrm>
            <a:off x="979650" y="3226521"/>
            <a:ext cx="10856318" cy="1584325"/>
          </a:xfrm>
          <a:solidFill>
            <a:srgbClr val="FFC000"/>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2188586927"/>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Explore_HelpChallengeGold">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7" name="Text Placeholder 2">
            <a:extLst>
              <a:ext uri="{FF2B5EF4-FFF2-40B4-BE49-F238E27FC236}">
                <a16:creationId xmlns:a16="http://schemas.microsoft.com/office/drawing/2014/main" id="{7A23D3B1-5796-4E16-A99D-C0CBBD94B222}"/>
              </a:ext>
            </a:extLst>
          </p:cNvPr>
          <p:cNvSpPr>
            <a:spLocks noGrp="1"/>
          </p:cNvSpPr>
          <p:nvPr>
            <p:ph type="body" sz="quarter" idx="10"/>
          </p:nvPr>
        </p:nvSpPr>
        <p:spPr>
          <a:xfrm>
            <a:off x="180898" y="5752725"/>
            <a:ext cx="3603077" cy="863748"/>
          </a:xfrm>
          <a:solidFill>
            <a:srgbClr val="FF0000"/>
          </a:solidFill>
        </p:spPr>
        <p:txBody>
          <a:bodyPr/>
          <a:lstStyle>
            <a:lvl1pPr>
              <a:defRPr sz="2400"/>
            </a:lvl1pPr>
            <a:lvl2pPr>
              <a:defRPr sz="20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8" name="Text Placeholder 2">
            <a:extLst>
              <a:ext uri="{FF2B5EF4-FFF2-40B4-BE49-F238E27FC236}">
                <a16:creationId xmlns:a16="http://schemas.microsoft.com/office/drawing/2014/main" id="{3B4B19CE-76EE-4BC9-BE0F-D9A13AA87EFA}"/>
              </a:ext>
            </a:extLst>
          </p:cNvPr>
          <p:cNvSpPr>
            <a:spLocks noGrp="1"/>
          </p:cNvSpPr>
          <p:nvPr>
            <p:ph type="body" sz="quarter" idx="11"/>
          </p:nvPr>
        </p:nvSpPr>
        <p:spPr>
          <a:xfrm>
            <a:off x="8383492" y="5752724"/>
            <a:ext cx="3603079" cy="863748"/>
          </a:xfrm>
          <a:solidFill>
            <a:srgbClr val="FFCC66"/>
          </a:solidFill>
        </p:spPr>
        <p:txBody>
          <a:bodyPr/>
          <a:lstStyle>
            <a:lvl1pPr>
              <a:defRPr sz="2400"/>
            </a:lvl1pPr>
            <a:lvl2pPr>
              <a:defRPr sz="20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9" name="TextBox 8">
            <a:extLst>
              <a:ext uri="{FF2B5EF4-FFF2-40B4-BE49-F238E27FC236}">
                <a16:creationId xmlns:a16="http://schemas.microsoft.com/office/drawing/2014/main" id="{94FE489D-55F1-48C1-84BD-1CA94296D92C}"/>
              </a:ext>
            </a:extLst>
          </p:cNvPr>
          <p:cNvSpPr txBox="1"/>
          <p:nvPr userDrawn="1"/>
        </p:nvSpPr>
        <p:spPr>
          <a:xfrm>
            <a:off x="180898" y="5392683"/>
            <a:ext cx="3603077" cy="369332"/>
          </a:xfrm>
          <a:prstGeom prst="rect">
            <a:avLst/>
          </a:prstGeom>
          <a:solidFill>
            <a:srgbClr val="FF0000"/>
          </a:solidFill>
        </p:spPr>
        <p:txBody>
          <a:bodyPr wrap="square" rtlCol="0">
            <a:spAutoFit/>
          </a:bodyPr>
          <a:lstStyle/>
          <a:p>
            <a:r>
              <a:rPr lang="en-GB" dirty="0"/>
              <a:t>Help</a:t>
            </a:r>
          </a:p>
        </p:txBody>
      </p:sp>
      <p:sp>
        <p:nvSpPr>
          <p:cNvPr id="10" name="TextBox 9">
            <a:extLst>
              <a:ext uri="{FF2B5EF4-FFF2-40B4-BE49-F238E27FC236}">
                <a16:creationId xmlns:a16="http://schemas.microsoft.com/office/drawing/2014/main" id="{76A1EC46-CDCE-426B-990E-4A2ADAED9EC9}"/>
              </a:ext>
            </a:extLst>
          </p:cNvPr>
          <p:cNvSpPr txBox="1"/>
          <p:nvPr userDrawn="1"/>
        </p:nvSpPr>
        <p:spPr>
          <a:xfrm>
            <a:off x="8383492" y="5392683"/>
            <a:ext cx="3603079" cy="369332"/>
          </a:xfrm>
          <a:prstGeom prst="rect">
            <a:avLst/>
          </a:prstGeom>
          <a:solidFill>
            <a:srgbClr val="FFCC66"/>
          </a:solidFill>
        </p:spPr>
        <p:txBody>
          <a:bodyPr wrap="square" rtlCol="0">
            <a:spAutoFit/>
          </a:bodyPr>
          <a:lstStyle/>
          <a:p>
            <a:r>
              <a:rPr lang="en-GB" dirty="0"/>
              <a:t>Gold</a:t>
            </a:r>
          </a:p>
        </p:txBody>
      </p:sp>
      <p:sp>
        <p:nvSpPr>
          <p:cNvPr id="12" name="TextBox 11">
            <a:extLst>
              <a:ext uri="{FF2B5EF4-FFF2-40B4-BE49-F238E27FC236}">
                <a16:creationId xmlns:a16="http://schemas.microsoft.com/office/drawing/2014/main" id="{7BDED990-4252-4242-9FF1-60BA035A413A}"/>
              </a:ext>
            </a:extLst>
          </p:cNvPr>
          <p:cNvSpPr txBox="1"/>
          <p:nvPr userDrawn="1"/>
        </p:nvSpPr>
        <p:spPr>
          <a:xfrm>
            <a:off x="4282194" y="5389799"/>
            <a:ext cx="3603078" cy="369332"/>
          </a:xfrm>
          <a:prstGeom prst="rect">
            <a:avLst/>
          </a:prstGeom>
          <a:solidFill>
            <a:srgbClr val="92D050"/>
          </a:solidFill>
        </p:spPr>
        <p:txBody>
          <a:bodyPr wrap="square" rtlCol="0">
            <a:spAutoFit/>
          </a:bodyPr>
          <a:lstStyle/>
          <a:p>
            <a:r>
              <a:rPr lang="en-GB" dirty="0"/>
              <a:t>Challenge</a:t>
            </a:r>
          </a:p>
        </p:txBody>
      </p:sp>
      <p:sp>
        <p:nvSpPr>
          <p:cNvPr id="13" name="Text Placeholder 2">
            <a:extLst>
              <a:ext uri="{FF2B5EF4-FFF2-40B4-BE49-F238E27FC236}">
                <a16:creationId xmlns:a16="http://schemas.microsoft.com/office/drawing/2014/main" id="{21495782-0BC1-4F84-83EC-D2FF31831B7B}"/>
              </a:ext>
            </a:extLst>
          </p:cNvPr>
          <p:cNvSpPr>
            <a:spLocks noGrp="1"/>
          </p:cNvSpPr>
          <p:nvPr>
            <p:ph type="body" sz="quarter" idx="12"/>
          </p:nvPr>
        </p:nvSpPr>
        <p:spPr>
          <a:xfrm>
            <a:off x="4282194" y="5749840"/>
            <a:ext cx="3603078" cy="863748"/>
          </a:xfrm>
          <a:solidFill>
            <a:srgbClr val="92D050"/>
          </a:solidFill>
        </p:spPr>
        <p:txBody>
          <a:bodyPr/>
          <a:lstStyle>
            <a:lvl1pPr>
              <a:defRPr sz="2400"/>
            </a:lvl1pPr>
            <a:lvl2pPr>
              <a:defRPr sz="20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4" name="Picture 13" descr="Használjuk a Help -rendszert">
            <a:extLst>
              <a:ext uri="{FF2B5EF4-FFF2-40B4-BE49-F238E27FC236}">
                <a16:creationId xmlns:a16="http://schemas.microsoft.com/office/drawing/2014/main" id="{16F2811C-CBC7-403F-B112-C88F1F34EF09}"/>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13951" t="13139" r="13191" b="14948"/>
          <a:stretch/>
        </p:blipFill>
        <p:spPr>
          <a:xfrm>
            <a:off x="3189390" y="5393135"/>
            <a:ext cx="432048" cy="368428"/>
          </a:xfrm>
          <a:prstGeom prst="ellipse">
            <a:avLst/>
          </a:prstGeom>
        </p:spPr>
      </p:pic>
      <p:pic>
        <p:nvPicPr>
          <p:cNvPr id="15" name="Picture 14" descr="Royal Medal Kostenloses Stock Bild - Public Domain Pictures">
            <a:extLst>
              <a:ext uri="{FF2B5EF4-FFF2-40B4-BE49-F238E27FC236}">
                <a16:creationId xmlns:a16="http://schemas.microsoft.com/office/drawing/2014/main" id="{215A8881-47E0-4B78-9045-103653C9DDC5}"/>
              </a:ext>
            </a:extLst>
          </p:cNvPr>
          <p:cNvPicPr>
            <a:picLocks noChangeAspect="1"/>
          </p:cNvPicPr>
          <p:nvPr userDrawn="1"/>
        </p:nvPicPr>
        <p:blipFill rotWithShape="1">
          <a:blip r:embed="rId4" cstate="print">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l="4924" t="16349"/>
          <a:stretch/>
        </p:blipFill>
        <p:spPr>
          <a:xfrm>
            <a:off x="11576231" y="5389799"/>
            <a:ext cx="348085" cy="406258"/>
          </a:xfrm>
          <a:prstGeom prst="rect">
            <a:avLst/>
          </a:prstGeom>
        </p:spPr>
      </p:pic>
      <p:pic>
        <p:nvPicPr>
          <p:cNvPr id="16" name="Picture 15">
            <a:extLst>
              <a:ext uri="{FF2B5EF4-FFF2-40B4-BE49-F238E27FC236}">
                <a16:creationId xmlns:a16="http://schemas.microsoft.com/office/drawing/2014/main" id="{9B1F4331-8975-4CCC-BD07-9804372A1F63}"/>
              </a:ext>
            </a:extLst>
          </p:cNvPr>
          <p:cNvPicPr>
            <a:picLocks noChangeAspect="1"/>
          </p:cNvPicPr>
          <p:nvPr userDrawn="1"/>
        </p:nvPicPr>
        <p:blipFill>
          <a:blip r:embed="rId6">
            <a:extLst>
              <a:ext uri="{BEBA8EAE-BF5A-486C-A8C5-ECC9F3942E4B}">
                <a14:imgProps xmlns:a14="http://schemas.microsoft.com/office/drawing/2010/main">
                  <a14:imgLayer r:embed="rId7">
                    <a14:imgEffect>
                      <a14:backgroundRemoval t="0" b="100000" l="0" r="100000"/>
                    </a14:imgEffect>
                  </a14:imgLayer>
                </a14:imgProps>
              </a:ext>
            </a:extLst>
          </a:blip>
          <a:stretch>
            <a:fillRect/>
          </a:stretch>
        </p:blipFill>
        <p:spPr>
          <a:xfrm>
            <a:off x="7213168" y="5389799"/>
            <a:ext cx="565131" cy="357916"/>
          </a:xfrm>
          <a:prstGeom prst="rect">
            <a:avLst/>
          </a:prstGeom>
        </p:spPr>
      </p:pic>
      <p:sp>
        <p:nvSpPr>
          <p:cNvPr id="17" name="Text Placeholder 16">
            <a:extLst>
              <a:ext uri="{FF2B5EF4-FFF2-40B4-BE49-F238E27FC236}">
                <a16:creationId xmlns:a16="http://schemas.microsoft.com/office/drawing/2014/main" id="{DF96D851-A414-4B75-8C55-9E7D847E4A8A}"/>
              </a:ext>
            </a:extLst>
          </p:cNvPr>
          <p:cNvSpPr>
            <a:spLocks noGrp="1"/>
          </p:cNvSpPr>
          <p:nvPr>
            <p:ph type="body" sz="quarter" idx="13"/>
          </p:nvPr>
        </p:nvSpPr>
        <p:spPr>
          <a:xfrm>
            <a:off x="180898" y="1589088"/>
            <a:ext cx="11806315" cy="3532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123667413"/>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blank" preserve="1">
  <p:cSld name="Explore_Practical">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A1892C32-C420-4C5F-AA46-4FF61CD27156}"/>
              </a:ext>
            </a:extLst>
          </p:cNvPr>
          <p:cNvSpPr txBox="1"/>
          <p:nvPr userDrawn="1"/>
        </p:nvSpPr>
        <p:spPr>
          <a:xfrm>
            <a:off x="234867" y="5347048"/>
            <a:ext cx="3729931" cy="461665"/>
          </a:xfrm>
          <a:prstGeom prst="rect">
            <a:avLst/>
          </a:prstGeom>
          <a:solidFill>
            <a:srgbClr val="FF0000"/>
          </a:solidFill>
        </p:spPr>
        <p:txBody>
          <a:bodyPr wrap="square" rtlCol="0">
            <a:spAutoFit/>
          </a:bodyPr>
          <a:lstStyle/>
          <a:p>
            <a:r>
              <a:rPr lang="en-GB" sz="2400" dirty="0"/>
              <a:t>Help</a:t>
            </a:r>
          </a:p>
        </p:txBody>
      </p:sp>
      <p:sp>
        <p:nvSpPr>
          <p:cNvPr id="6" name="TextBox 5">
            <a:extLst>
              <a:ext uri="{FF2B5EF4-FFF2-40B4-BE49-F238E27FC236}">
                <a16:creationId xmlns:a16="http://schemas.microsoft.com/office/drawing/2014/main" id="{41FF4383-B103-452C-AA92-F426851D9E78}"/>
              </a:ext>
            </a:extLst>
          </p:cNvPr>
          <p:cNvSpPr txBox="1"/>
          <p:nvPr userDrawn="1"/>
        </p:nvSpPr>
        <p:spPr>
          <a:xfrm>
            <a:off x="8124868" y="5336536"/>
            <a:ext cx="3729931" cy="461665"/>
          </a:xfrm>
          <a:prstGeom prst="rect">
            <a:avLst/>
          </a:prstGeom>
          <a:solidFill>
            <a:srgbClr val="FFCC66"/>
          </a:solidFill>
        </p:spPr>
        <p:txBody>
          <a:bodyPr wrap="square" rtlCol="0">
            <a:spAutoFit/>
          </a:bodyPr>
          <a:lstStyle/>
          <a:p>
            <a:r>
              <a:rPr lang="en-GB" sz="2400" dirty="0"/>
              <a:t>Gold</a:t>
            </a:r>
          </a:p>
        </p:txBody>
      </p:sp>
      <p:sp>
        <p:nvSpPr>
          <p:cNvPr id="7" name="TextBox 6">
            <a:extLst>
              <a:ext uri="{FF2B5EF4-FFF2-40B4-BE49-F238E27FC236}">
                <a16:creationId xmlns:a16="http://schemas.microsoft.com/office/drawing/2014/main" id="{FF88E080-F605-4672-A850-B1F72E99B346}"/>
              </a:ext>
            </a:extLst>
          </p:cNvPr>
          <p:cNvSpPr txBox="1"/>
          <p:nvPr userDrawn="1"/>
        </p:nvSpPr>
        <p:spPr>
          <a:xfrm>
            <a:off x="4179595" y="5336536"/>
            <a:ext cx="3729931" cy="461665"/>
          </a:xfrm>
          <a:prstGeom prst="rect">
            <a:avLst/>
          </a:prstGeom>
          <a:solidFill>
            <a:srgbClr val="92D050"/>
          </a:solidFill>
        </p:spPr>
        <p:txBody>
          <a:bodyPr wrap="square" rtlCol="0">
            <a:spAutoFit/>
          </a:bodyPr>
          <a:lstStyle/>
          <a:p>
            <a:r>
              <a:rPr lang="en-GB" sz="2400" dirty="0"/>
              <a:t>Challenge</a:t>
            </a:r>
          </a:p>
        </p:txBody>
      </p:sp>
      <p:sp>
        <p:nvSpPr>
          <p:cNvPr id="10" name="AutoShape 2" descr="Image result for challenge clipart">
            <a:extLst>
              <a:ext uri="{FF2B5EF4-FFF2-40B4-BE49-F238E27FC236}">
                <a16:creationId xmlns:a16="http://schemas.microsoft.com/office/drawing/2014/main" id="{9DD5FC74-B68D-43C5-B457-5924CB3545EC}"/>
              </a:ext>
            </a:extLst>
          </p:cNvPr>
          <p:cNvSpPr>
            <a:spLocks noChangeAspect="1" noChangeArrowheads="1"/>
          </p:cNvSpPr>
          <p:nvPr userDrawn="1"/>
        </p:nvSpPr>
        <p:spPr bwMode="auto">
          <a:xfrm>
            <a:off x="4179050" y="2852626"/>
            <a:ext cx="4000855" cy="18097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sz="2400"/>
          </a:p>
        </p:txBody>
      </p:sp>
      <p:sp>
        <p:nvSpPr>
          <p:cNvPr id="13" name="TextBox 12">
            <a:extLst>
              <a:ext uri="{FF2B5EF4-FFF2-40B4-BE49-F238E27FC236}">
                <a16:creationId xmlns:a16="http://schemas.microsoft.com/office/drawing/2014/main" id="{016AF416-082B-42A1-ACDF-3E063BD1E5FD}"/>
              </a:ext>
            </a:extLst>
          </p:cNvPr>
          <p:cNvSpPr txBox="1"/>
          <p:nvPr userDrawn="1"/>
        </p:nvSpPr>
        <p:spPr>
          <a:xfrm>
            <a:off x="234867" y="5704965"/>
            <a:ext cx="3729931" cy="830997"/>
          </a:xfrm>
          <a:prstGeom prst="rect">
            <a:avLst/>
          </a:prstGeom>
          <a:solidFill>
            <a:srgbClr val="FF0000"/>
          </a:solidFill>
        </p:spPr>
        <p:txBody>
          <a:bodyPr wrap="square" rtlCol="0">
            <a:spAutoFit/>
          </a:bodyPr>
          <a:lstStyle/>
          <a:p>
            <a:r>
              <a:rPr lang="en-GB" sz="2400" dirty="0">
                <a:latin typeface="+mn-lt"/>
              </a:rPr>
              <a:t>Check my equipment for help setting up.</a:t>
            </a:r>
          </a:p>
        </p:txBody>
      </p:sp>
      <p:sp>
        <p:nvSpPr>
          <p:cNvPr id="14" name="TextBox 13">
            <a:extLst>
              <a:ext uri="{FF2B5EF4-FFF2-40B4-BE49-F238E27FC236}">
                <a16:creationId xmlns:a16="http://schemas.microsoft.com/office/drawing/2014/main" id="{D1C7EAF8-50EB-4FD0-8622-D7E5554E0972}"/>
              </a:ext>
            </a:extLst>
          </p:cNvPr>
          <p:cNvSpPr txBox="1"/>
          <p:nvPr userDrawn="1"/>
        </p:nvSpPr>
        <p:spPr>
          <a:xfrm>
            <a:off x="4179050" y="5704964"/>
            <a:ext cx="3729931" cy="830997"/>
          </a:xfrm>
          <a:prstGeom prst="rect">
            <a:avLst/>
          </a:prstGeom>
          <a:solidFill>
            <a:srgbClr val="92D050"/>
          </a:solidFill>
        </p:spPr>
        <p:txBody>
          <a:bodyPr wrap="square" rtlCol="0">
            <a:spAutoFit/>
          </a:bodyPr>
          <a:lstStyle/>
          <a:p>
            <a:r>
              <a:rPr lang="en-GB" sz="2400" dirty="0">
                <a:latin typeface="+mn-lt"/>
              </a:rPr>
              <a:t>Suggest improvements for if you did it again.</a:t>
            </a:r>
          </a:p>
        </p:txBody>
      </p:sp>
      <p:sp>
        <p:nvSpPr>
          <p:cNvPr id="15" name="TextBox 14">
            <a:extLst>
              <a:ext uri="{FF2B5EF4-FFF2-40B4-BE49-F238E27FC236}">
                <a16:creationId xmlns:a16="http://schemas.microsoft.com/office/drawing/2014/main" id="{2C332AD7-011C-4593-B7C7-BD0193F91138}"/>
              </a:ext>
            </a:extLst>
          </p:cNvPr>
          <p:cNvSpPr txBox="1"/>
          <p:nvPr userDrawn="1"/>
        </p:nvSpPr>
        <p:spPr>
          <a:xfrm>
            <a:off x="8123233" y="5704964"/>
            <a:ext cx="3729931" cy="830997"/>
          </a:xfrm>
          <a:prstGeom prst="rect">
            <a:avLst/>
          </a:prstGeom>
          <a:solidFill>
            <a:srgbClr val="FFCC66"/>
          </a:solidFill>
        </p:spPr>
        <p:txBody>
          <a:bodyPr wrap="square" rtlCol="0">
            <a:spAutoFit/>
          </a:bodyPr>
          <a:lstStyle/>
          <a:p>
            <a:r>
              <a:rPr lang="en-GB" sz="2400" dirty="0">
                <a:latin typeface="+mn-lt"/>
              </a:rPr>
              <a:t>Explain the observations you made.</a:t>
            </a:r>
          </a:p>
        </p:txBody>
      </p:sp>
      <p:sp>
        <p:nvSpPr>
          <p:cNvPr id="16" name="TextBox 15">
            <a:extLst>
              <a:ext uri="{FF2B5EF4-FFF2-40B4-BE49-F238E27FC236}">
                <a16:creationId xmlns:a16="http://schemas.microsoft.com/office/drawing/2014/main" id="{CDD7E40B-3AAF-49A0-938B-541A71C64A61}"/>
              </a:ext>
            </a:extLst>
          </p:cNvPr>
          <p:cNvSpPr txBox="1"/>
          <p:nvPr userDrawn="1"/>
        </p:nvSpPr>
        <p:spPr>
          <a:xfrm>
            <a:off x="8227203" y="3362852"/>
            <a:ext cx="3729931" cy="1517345"/>
          </a:xfrm>
          <a:prstGeom prst="rect">
            <a:avLst/>
          </a:prstGeom>
          <a:noFill/>
          <a:ln w="38100">
            <a:solidFill>
              <a:srgbClr val="0070C0"/>
            </a:solidFill>
          </a:ln>
        </p:spPr>
        <p:txBody>
          <a:bodyPr wrap="square" rtlCol="0" anchor="b">
            <a:noAutofit/>
          </a:bodyPr>
          <a:lstStyle/>
          <a:p>
            <a:pPr algn="r"/>
            <a:r>
              <a:rPr lang="en-GB" sz="2400" b="1" dirty="0">
                <a:latin typeface="+mn-lt"/>
              </a:rPr>
              <a:t>How could you model it?</a:t>
            </a:r>
          </a:p>
        </p:txBody>
      </p:sp>
      <p:sp>
        <p:nvSpPr>
          <p:cNvPr id="17" name="TextBox 16">
            <a:extLst>
              <a:ext uri="{FF2B5EF4-FFF2-40B4-BE49-F238E27FC236}">
                <a16:creationId xmlns:a16="http://schemas.microsoft.com/office/drawing/2014/main" id="{EC9BFCB4-23F6-417F-B3B5-DABEBF61188D}"/>
              </a:ext>
            </a:extLst>
          </p:cNvPr>
          <p:cNvSpPr txBox="1"/>
          <p:nvPr userDrawn="1"/>
        </p:nvSpPr>
        <p:spPr>
          <a:xfrm>
            <a:off x="8227203" y="1577634"/>
            <a:ext cx="3729931" cy="1517345"/>
          </a:xfrm>
          <a:prstGeom prst="rect">
            <a:avLst/>
          </a:prstGeom>
          <a:noFill/>
          <a:ln w="38100">
            <a:solidFill>
              <a:schemeClr val="accent5">
                <a:lumMod val="75000"/>
              </a:schemeClr>
            </a:solidFill>
          </a:ln>
        </p:spPr>
        <p:txBody>
          <a:bodyPr wrap="square" rtlCol="0">
            <a:noAutofit/>
          </a:bodyPr>
          <a:lstStyle/>
          <a:p>
            <a:pPr algn="r"/>
            <a:r>
              <a:rPr lang="en-GB" sz="2400" b="1" dirty="0">
                <a:latin typeface="+mn-lt"/>
              </a:rPr>
              <a:t>Diagram</a:t>
            </a:r>
          </a:p>
        </p:txBody>
      </p:sp>
      <p:sp>
        <p:nvSpPr>
          <p:cNvPr id="18" name="TextBox 17">
            <a:extLst>
              <a:ext uri="{FF2B5EF4-FFF2-40B4-BE49-F238E27FC236}">
                <a16:creationId xmlns:a16="http://schemas.microsoft.com/office/drawing/2014/main" id="{6D3D5FE7-3D01-4E5F-A081-47B62D47D977}"/>
              </a:ext>
            </a:extLst>
          </p:cNvPr>
          <p:cNvSpPr txBox="1"/>
          <p:nvPr userDrawn="1"/>
        </p:nvSpPr>
        <p:spPr>
          <a:xfrm>
            <a:off x="4198306" y="1577634"/>
            <a:ext cx="3729931" cy="1517345"/>
          </a:xfrm>
          <a:prstGeom prst="rect">
            <a:avLst/>
          </a:prstGeom>
          <a:noFill/>
          <a:ln w="38100">
            <a:solidFill>
              <a:srgbClr val="FF0000"/>
            </a:solidFill>
          </a:ln>
        </p:spPr>
        <p:txBody>
          <a:bodyPr wrap="square" rtlCol="0">
            <a:noAutofit/>
          </a:bodyPr>
          <a:lstStyle/>
          <a:p>
            <a:r>
              <a:rPr lang="en-GB" sz="2400" b="1" dirty="0">
                <a:latin typeface="+mn-lt"/>
              </a:rPr>
              <a:t>Description</a:t>
            </a:r>
          </a:p>
        </p:txBody>
      </p:sp>
      <p:sp>
        <p:nvSpPr>
          <p:cNvPr id="19" name="TextBox 18">
            <a:extLst>
              <a:ext uri="{FF2B5EF4-FFF2-40B4-BE49-F238E27FC236}">
                <a16:creationId xmlns:a16="http://schemas.microsoft.com/office/drawing/2014/main" id="{6D9E7060-54CF-4BAC-AA15-3256B644D185}"/>
              </a:ext>
            </a:extLst>
          </p:cNvPr>
          <p:cNvSpPr txBox="1"/>
          <p:nvPr userDrawn="1"/>
        </p:nvSpPr>
        <p:spPr>
          <a:xfrm>
            <a:off x="4179050" y="3363058"/>
            <a:ext cx="3729931" cy="1517345"/>
          </a:xfrm>
          <a:prstGeom prst="rect">
            <a:avLst/>
          </a:prstGeom>
          <a:noFill/>
          <a:ln w="38100">
            <a:solidFill>
              <a:srgbClr val="FFFF00"/>
            </a:solidFill>
          </a:ln>
        </p:spPr>
        <p:txBody>
          <a:bodyPr wrap="square" rtlCol="0" anchor="b">
            <a:noAutofit/>
          </a:bodyPr>
          <a:lstStyle/>
          <a:p>
            <a:r>
              <a:rPr lang="en-GB" sz="2400" b="1" dirty="0">
                <a:latin typeface="+mn-lt"/>
              </a:rPr>
              <a:t>Symbol Equation</a:t>
            </a:r>
          </a:p>
        </p:txBody>
      </p:sp>
      <p:sp>
        <p:nvSpPr>
          <p:cNvPr id="20" name="TextBox 19">
            <a:extLst>
              <a:ext uri="{FF2B5EF4-FFF2-40B4-BE49-F238E27FC236}">
                <a16:creationId xmlns:a16="http://schemas.microsoft.com/office/drawing/2014/main" id="{CFBEDCC7-12EF-4FB1-8CBA-E4E0A590BCC2}"/>
              </a:ext>
            </a:extLst>
          </p:cNvPr>
          <p:cNvSpPr txBox="1"/>
          <p:nvPr userDrawn="1"/>
        </p:nvSpPr>
        <p:spPr>
          <a:xfrm>
            <a:off x="234866" y="1577634"/>
            <a:ext cx="3629873" cy="3218904"/>
          </a:xfrm>
          <a:prstGeom prst="rect">
            <a:avLst/>
          </a:prstGeom>
          <a:noFill/>
        </p:spPr>
        <p:txBody>
          <a:bodyPr wrap="square" rtlCol="0">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GB" sz="2800" dirty="0">
                <a:latin typeface="+mn-lt"/>
              </a:rPr>
              <a:t>Carry out the practical.</a:t>
            </a:r>
          </a:p>
          <a:p>
            <a:pPr marL="0" marR="0" lvl="0" indent="0" algn="l" defTabSz="914400" rtl="0" eaLnBrk="1" fontAlgn="base" latinLnBrk="0" hangingPunct="1">
              <a:lnSpc>
                <a:spcPct val="100000"/>
              </a:lnSpc>
              <a:spcBef>
                <a:spcPct val="0"/>
              </a:spcBef>
              <a:spcAft>
                <a:spcPct val="0"/>
              </a:spcAft>
              <a:buClrTx/>
              <a:buSzTx/>
              <a:buFontTx/>
              <a:buNone/>
              <a:tabLst/>
              <a:defRPr/>
            </a:pPr>
            <a:endParaRPr lang="en-GB" sz="2800" dirty="0">
              <a:latin typeface="+mn-lt"/>
            </a:endParaRPr>
          </a:p>
          <a:p>
            <a:pPr marL="0" marR="0" lvl="0" indent="0" algn="l" defTabSz="914400" rtl="0" eaLnBrk="1" fontAlgn="base" latinLnBrk="0" hangingPunct="1">
              <a:lnSpc>
                <a:spcPct val="100000"/>
              </a:lnSpc>
              <a:spcBef>
                <a:spcPct val="0"/>
              </a:spcBef>
              <a:spcAft>
                <a:spcPct val="0"/>
              </a:spcAft>
              <a:buClrTx/>
              <a:buSzTx/>
              <a:buFontTx/>
              <a:buNone/>
              <a:tabLst/>
              <a:defRPr/>
            </a:pPr>
            <a:r>
              <a:rPr lang="en-GB" sz="2800" dirty="0">
                <a:latin typeface="+mn-lt"/>
              </a:rPr>
              <a:t>Then complete each box to show what happened!</a:t>
            </a:r>
          </a:p>
          <a:p>
            <a:endParaRPr lang="en-GB" sz="2800" dirty="0">
              <a:latin typeface="+mn-lt"/>
            </a:endParaRPr>
          </a:p>
        </p:txBody>
      </p:sp>
      <p:pic>
        <p:nvPicPr>
          <p:cNvPr id="21" name="Picture 20" descr="Használjuk a Help -rendszert">
            <a:extLst>
              <a:ext uri="{FF2B5EF4-FFF2-40B4-BE49-F238E27FC236}">
                <a16:creationId xmlns:a16="http://schemas.microsoft.com/office/drawing/2014/main" id="{45EA12EC-C9EA-4C17-99E6-C694360923DA}"/>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13951" t="13139" r="13191" b="14948"/>
          <a:stretch/>
        </p:blipFill>
        <p:spPr>
          <a:xfrm>
            <a:off x="3432691" y="5389799"/>
            <a:ext cx="432048" cy="368428"/>
          </a:xfrm>
          <a:prstGeom prst="ellipse">
            <a:avLst/>
          </a:prstGeom>
        </p:spPr>
      </p:pic>
      <p:pic>
        <p:nvPicPr>
          <p:cNvPr id="22" name="Picture 21" descr="Royal Medal Kostenloses Stock Bild - Public Domain Pictures">
            <a:extLst>
              <a:ext uri="{FF2B5EF4-FFF2-40B4-BE49-F238E27FC236}">
                <a16:creationId xmlns:a16="http://schemas.microsoft.com/office/drawing/2014/main" id="{C59FE38B-A227-447D-BEE3-522C90EC3356}"/>
              </a:ext>
            </a:extLst>
          </p:cNvPr>
          <p:cNvPicPr>
            <a:picLocks noChangeAspect="1"/>
          </p:cNvPicPr>
          <p:nvPr userDrawn="1"/>
        </p:nvPicPr>
        <p:blipFill rotWithShape="1">
          <a:blip r:embed="rId4" cstate="print">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l="4924" t="16349"/>
          <a:stretch/>
        </p:blipFill>
        <p:spPr>
          <a:xfrm>
            <a:off x="11472440" y="5389799"/>
            <a:ext cx="348085" cy="406258"/>
          </a:xfrm>
          <a:prstGeom prst="rect">
            <a:avLst/>
          </a:prstGeom>
        </p:spPr>
      </p:pic>
      <p:pic>
        <p:nvPicPr>
          <p:cNvPr id="23" name="Picture 22">
            <a:extLst>
              <a:ext uri="{FF2B5EF4-FFF2-40B4-BE49-F238E27FC236}">
                <a16:creationId xmlns:a16="http://schemas.microsoft.com/office/drawing/2014/main" id="{AEECC4B1-70B7-4623-AFDB-AD7C4C3962C0}"/>
              </a:ext>
            </a:extLst>
          </p:cNvPr>
          <p:cNvPicPr>
            <a:picLocks noChangeAspect="1"/>
          </p:cNvPicPr>
          <p:nvPr userDrawn="1"/>
        </p:nvPicPr>
        <p:blipFill>
          <a:blip r:embed="rId6">
            <a:extLst>
              <a:ext uri="{BEBA8EAE-BF5A-486C-A8C5-ECC9F3942E4B}">
                <a14:imgProps xmlns:a14="http://schemas.microsoft.com/office/drawing/2010/main">
                  <a14:imgLayer r:embed="rId7">
                    <a14:imgEffect>
                      <a14:backgroundRemoval t="0" b="100000" l="0" r="100000"/>
                    </a14:imgEffect>
                  </a14:imgLayer>
                </a14:imgProps>
              </a:ext>
            </a:extLst>
          </a:blip>
          <a:stretch>
            <a:fillRect/>
          </a:stretch>
        </p:blipFill>
        <p:spPr>
          <a:xfrm>
            <a:off x="7312191" y="5347048"/>
            <a:ext cx="565131" cy="357916"/>
          </a:xfrm>
          <a:prstGeom prst="rect">
            <a:avLst/>
          </a:prstGeom>
        </p:spPr>
      </p:pic>
    </p:spTree>
    <p:extLst>
      <p:ext uri="{BB962C8B-B14F-4D97-AF65-F5344CB8AC3E}">
        <p14:creationId xmlns:p14="http://schemas.microsoft.com/office/powerpoint/2010/main" val="617733591"/>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blank" preserve="1">
  <p:cSld name="Explore_Practical2">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A1892C32-C420-4C5F-AA46-4FF61CD27156}"/>
              </a:ext>
            </a:extLst>
          </p:cNvPr>
          <p:cNvSpPr txBox="1"/>
          <p:nvPr userDrawn="1"/>
        </p:nvSpPr>
        <p:spPr>
          <a:xfrm>
            <a:off x="234866" y="3085111"/>
            <a:ext cx="4900243" cy="461665"/>
          </a:xfrm>
          <a:prstGeom prst="rect">
            <a:avLst/>
          </a:prstGeom>
          <a:solidFill>
            <a:srgbClr val="FF0000"/>
          </a:solidFill>
        </p:spPr>
        <p:txBody>
          <a:bodyPr wrap="square" rtlCol="0">
            <a:spAutoFit/>
          </a:bodyPr>
          <a:lstStyle/>
          <a:p>
            <a:r>
              <a:rPr lang="en-GB" sz="2400" dirty="0"/>
              <a:t>Help</a:t>
            </a:r>
          </a:p>
        </p:txBody>
      </p:sp>
      <p:sp>
        <p:nvSpPr>
          <p:cNvPr id="6" name="TextBox 5">
            <a:extLst>
              <a:ext uri="{FF2B5EF4-FFF2-40B4-BE49-F238E27FC236}">
                <a16:creationId xmlns:a16="http://schemas.microsoft.com/office/drawing/2014/main" id="{41FF4383-B103-452C-AA92-F426851D9E78}"/>
              </a:ext>
            </a:extLst>
          </p:cNvPr>
          <p:cNvSpPr txBox="1"/>
          <p:nvPr userDrawn="1"/>
        </p:nvSpPr>
        <p:spPr>
          <a:xfrm>
            <a:off x="234866" y="5619712"/>
            <a:ext cx="4900243" cy="461665"/>
          </a:xfrm>
          <a:prstGeom prst="rect">
            <a:avLst/>
          </a:prstGeom>
          <a:solidFill>
            <a:srgbClr val="FFCC66"/>
          </a:solidFill>
        </p:spPr>
        <p:txBody>
          <a:bodyPr wrap="square" rtlCol="0">
            <a:spAutoFit/>
          </a:bodyPr>
          <a:lstStyle/>
          <a:p>
            <a:r>
              <a:rPr lang="en-GB" sz="2400" dirty="0"/>
              <a:t>Gold</a:t>
            </a:r>
          </a:p>
        </p:txBody>
      </p:sp>
      <p:sp>
        <p:nvSpPr>
          <p:cNvPr id="13" name="TextBox 12">
            <a:extLst>
              <a:ext uri="{FF2B5EF4-FFF2-40B4-BE49-F238E27FC236}">
                <a16:creationId xmlns:a16="http://schemas.microsoft.com/office/drawing/2014/main" id="{016AF416-082B-42A1-ACDF-3E063BD1E5FD}"/>
              </a:ext>
            </a:extLst>
          </p:cNvPr>
          <p:cNvSpPr txBox="1"/>
          <p:nvPr userDrawn="1"/>
        </p:nvSpPr>
        <p:spPr>
          <a:xfrm>
            <a:off x="234866" y="3443028"/>
            <a:ext cx="4900243" cy="830997"/>
          </a:xfrm>
          <a:prstGeom prst="rect">
            <a:avLst/>
          </a:prstGeom>
          <a:solidFill>
            <a:srgbClr val="FF0000"/>
          </a:solidFill>
        </p:spPr>
        <p:txBody>
          <a:bodyPr wrap="square" rtlCol="0">
            <a:spAutoFit/>
          </a:bodyPr>
          <a:lstStyle/>
          <a:p>
            <a:r>
              <a:rPr lang="en-GB" sz="2400" dirty="0">
                <a:latin typeface="+mn-lt"/>
              </a:rPr>
              <a:t>Check my equipment for help setting up.</a:t>
            </a:r>
          </a:p>
        </p:txBody>
      </p:sp>
      <p:sp>
        <p:nvSpPr>
          <p:cNvPr id="14" name="TextBox 13">
            <a:extLst>
              <a:ext uri="{FF2B5EF4-FFF2-40B4-BE49-F238E27FC236}">
                <a16:creationId xmlns:a16="http://schemas.microsoft.com/office/drawing/2014/main" id="{D1C7EAF8-50EB-4FD0-8622-D7E5554E0972}"/>
              </a:ext>
            </a:extLst>
          </p:cNvPr>
          <p:cNvSpPr txBox="1"/>
          <p:nvPr userDrawn="1"/>
        </p:nvSpPr>
        <p:spPr>
          <a:xfrm>
            <a:off x="234866" y="4698045"/>
            <a:ext cx="4900243" cy="830997"/>
          </a:xfrm>
          <a:prstGeom prst="rect">
            <a:avLst/>
          </a:prstGeom>
          <a:solidFill>
            <a:srgbClr val="92D050"/>
          </a:solidFill>
        </p:spPr>
        <p:txBody>
          <a:bodyPr wrap="square" rtlCol="0">
            <a:spAutoFit/>
          </a:bodyPr>
          <a:lstStyle/>
          <a:p>
            <a:r>
              <a:rPr lang="en-GB" sz="2400" dirty="0">
                <a:latin typeface="+mn-lt"/>
              </a:rPr>
              <a:t>Suggest improvements for if you did it again.</a:t>
            </a:r>
          </a:p>
        </p:txBody>
      </p:sp>
      <p:sp>
        <p:nvSpPr>
          <p:cNvPr id="15" name="TextBox 14">
            <a:extLst>
              <a:ext uri="{FF2B5EF4-FFF2-40B4-BE49-F238E27FC236}">
                <a16:creationId xmlns:a16="http://schemas.microsoft.com/office/drawing/2014/main" id="{2C332AD7-011C-4593-B7C7-BD0193F91138}"/>
              </a:ext>
            </a:extLst>
          </p:cNvPr>
          <p:cNvSpPr txBox="1"/>
          <p:nvPr userDrawn="1"/>
        </p:nvSpPr>
        <p:spPr>
          <a:xfrm>
            <a:off x="233231" y="5988140"/>
            <a:ext cx="4900243" cy="830997"/>
          </a:xfrm>
          <a:prstGeom prst="rect">
            <a:avLst/>
          </a:prstGeom>
          <a:solidFill>
            <a:srgbClr val="FFCC66"/>
          </a:solidFill>
        </p:spPr>
        <p:txBody>
          <a:bodyPr wrap="square" rtlCol="0">
            <a:spAutoFit/>
          </a:bodyPr>
          <a:lstStyle/>
          <a:p>
            <a:r>
              <a:rPr lang="en-GB" sz="2400" dirty="0">
                <a:latin typeface="+mn-lt"/>
              </a:rPr>
              <a:t>Suggest what would happen if you changed a control.</a:t>
            </a:r>
          </a:p>
        </p:txBody>
      </p:sp>
      <p:sp>
        <p:nvSpPr>
          <p:cNvPr id="20" name="TextBox 19">
            <a:extLst>
              <a:ext uri="{FF2B5EF4-FFF2-40B4-BE49-F238E27FC236}">
                <a16:creationId xmlns:a16="http://schemas.microsoft.com/office/drawing/2014/main" id="{CFBEDCC7-12EF-4FB1-8CBA-E4E0A590BCC2}"/>
              </a:ext>
            </a:extLst>
          </p:cNvPr>
          <p:cNvSpPr txBox="1"/>
          <p:nvPr userDrawn="1"/>
        </p:nvSpPr>
        <p:spPr>
          <a:xfrm>
            <a:off x="233231" y="1499483"/>
            <a:ext cx="6069681" cy="3218904"/>
          </a:xfrm>
          <a:prstGeom prst="rect">
            <a:avLst/>
          </a:prstGeom>
          <a:noFill/>
        </p:spPr>
        <p:txBody>
          <a:bodyPr wrap="square" rtlCol="0">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GB" sz="2800" dirty="0">
                <a:latin typeface="+mn-lt"/>
              </a:rPr>
              <a:t>Carry out the practical.</a:t>
            </a:r>
          </a:p>
          <a:p>
            <a:pPr marL="0" marR="0" lvl="0" indent="0" algn="l" defTabSz="914400" rtl="0" eaLnBrk="1" fontAlgn="base" latinLnBrk="0" hangingPunct="1">
              <a:lnSpc>
                <a:spcPct val="100000"/>
              </a:lnSpc>
              <a:spcBef>
                <a:spcPct val="0"/>
              </a:spcBef>
              <a:spcAft>
                <a:spcPct val="0"/>
              </a:spcAft>
              <a:buClrTx/>
              <a:buSzTx/>
              <a:buFontTx/>
              <a:buNone/>
              <a:tabLst/>
              <a:defRPr/>
            </a:pPr>
            <a:r>
              <a:rPr lang="en-GB" sz="2800" dirty="0">
                <a:latin typeface="+mn-lt"/>
              </a:rPr>
              <a:t>Then complete your sheet for the full write up!</a:t>
            </a:r>
          </a:p>
          <a:p>
            <a:endParaRPr lang="en-GB" sz="2800" dirty="0">
              <a:latin typeface="+mn-lt"/>
            </a:endParaRPr>
          </a:p>
        </p:txBody>
      </p:sp>
      <p:pic>
        <p:nvPicPr>
          <p:cNvPr id="21" name="Picture 20" descr="Használjuk a Help -rendszert">
            <a:extLst>
              <a:ext uri="{FF2B5EF4-FFF2-40B4-BE49-F238E27FC236}">
                <a16:creationId xmlns:a16="http://schemas.microsoft.com/office/drawing/2014/main" id="{45EA12EC-C9EA-4C17-99E6-C694360923DA}"/>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13951" t="13139" r="13191" b="14948"/>
          <a:stretch/>
        </p:blipFill>
        <p:spPr>
          <a:xfrm>
            <a:off x="4587717" y="3127862"/>
            <a:ext cx="432048" cy="368428"/>
          </a:xfrm>
          <a:prstGeom prst="ellipse">
            <a:avLst/>
          </a:prstGeom>
        </p:spPr>
      </p:pic>
      <p:pic>
        <p:nvPicPr>
          <p:cNvPr id="22" name="Picture 21" descr="Royal Medal Kostenloses Stock Bild - Public Domain Pictures">
            <a:extLst>
              <a:ext uri="{FF2B5EF4-FFF2-40B4-BE49-F238E27FC236}">
                <a16:creationId xmlns:a16="http://schemas.microsoft.com/office/drawing/2014/main" id="{C59FE38B-A227-447D-BEE3-522C90EC3356}"/>
              </a:ext>
            </a:extLst>
          </p:cNvPr>
          <p:cNvPicPr>
            <a:picLocks noChangeAspect="1"/>
          </p:cNvPicPr>
          <p:nvPr userDrawn="1"/>
        </p:nvPicPr>
        <p:blipFill rotWithShape="1">
          <a:blip r:embed="rId4" cstate="print">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l="4924" t="16349"/>
          <a:stretch/>
        </p:blipFill>
        <p:spPr>
          <a:xfrm>
            <a:off x="4737465" y="5672975"/>
            <a:ext cx="348085" cy="406258"/>
          </a:xfrm>
          <a:prstGeom prst="rect">
            <a:avLst/>
          </a:prstGeom>
        </p:spPr>
      </p:pic>
      <p:sp>
        <p:nvSpPr>
          <p:cNvPr id="7" name="TextBox 6">
            <a:extLst>
              <a:ext uri="{FF2B5EF4-FFF2-40B4-BE49-F238E27FC236}">
                <a16:creationId xmlns:a16="http://schemas.microsoft.com/office/drawing/2014/main" id="{FF88E080-F605-4672-A850-B1F72E99B346}"/>
              </a:ext>
            </a:extLst>
          </p:cNvPr>
          <p:cNvSpPr txBox="1"/>
          <p:nvPr userDrawn="1"/>
        </p:nvSpPr>
        <p:spPr>
          <a:xfrm>
            <a:off x="235411" y="4329617"/>
            <a:ext cx="4900243" cy="461665"/>
          </a:xfrm>
          <a:prstGeom prst="rect">
            <a:avLst/>
          </a:prstGeom>
          <a:solidFill>
            <a:srgbClr val="92D050"/>
          </a:solidFill>
        </p:spPr>
        <p:txBody>
          <a:bodyPr wrap="square" rtlCol="0">
            <a:spAutoFit/>
          </a:bodyPr>
          <a:lstStyle/>
          <a:p>
            <a:r>
              <a:rPr lang="en-GB" sz="2400" dirty="0"/>
              <a:t>Challenge</a:t>
            </a:r>
          </a:p>
        </p:txBody>
      </p:sp>
      <p:pic>
        <p:nvPicPr>
          <p:cNvPr id="23" name="Picture 22">
            <a:extLst>
              <a:ext uri="{FF2B5EF4-FFF2-40B4-BE49-F238E27FC236}">
                <a16:creationId xmlns:a16="http://schemas.microsoft.com/office/drawing/2014/main" id="{AEECC4B1-70B7-4623-AFDB-AD7C4C3962C0}"/>
              </a:ext>
            </a:extLst>
          </p:cNvPr>
          <p:cNvPicPr>
            <a:picLocks noChangeAspect="1"/>
          </p:cNvPicPr>
          <p:nvPr userDrawn="1"/>
        </p:nvPicPr>
        <p:blipFill>
          <a:blip r:embed="rId6">
            <a:extLst>
              <a:ext uri="{BEBA8EAE-BF5A-486C-A8C5-ECC9F3942E4B}">
                <a14:imgProps xmlns:a14="http://schemas.microsoft.com/office/drawing/2010/main">
                  <a14:imgLayer r:embed="rId7">
                    <a14:imgEffect>
                      <a14:backgroundRemoval t="0" b="100000" l="0" r="100000"/>
                    </a14:imgEffect>
                  </a14:imgLayer>
                </a14:imgProps>
              </a:ext>
            </a:extLst>
          </a:blip>
          <a:stretch>
            <a:fillRect/>
          </a:stretch>
        </p:blipFill>
        <p:spPr>
          <a:xfrm>
            <a:off x="4523034" y="4340129"/>
            <a:ext cx="565131" cy="357916"/>
          </a:xfrm>
          <a:prstGeom prst="rect">
            <a:avLst/>
          </a:prstGeom>
        </p:spPr>
      </p:pic>
      <p:pic>
        <p:nvPicPr>
          <p:cNvPr id="24" name="Picture 23">
            <a:extLst>
              <a:ext uri="{FF2B5EF4-FFF2-40B4-BE49-F238E27FC236}">
                <a16:creationId xmlns:a16="http://schemas.microsoft.com/office/drawing/2014/main" id="{935302D7-8634-440F-AD9E-A9A5249F2575}"/>
              </a:ext>
            </a:extLst>
          </p:cNvPr>
          <p:cNvPicPr>
            <a:picLocks noChangeAspect="1"/>
          </p:cNvPicPr>
          <p:nvPr userDrawn="1"/>
        </p:nvPicPr>
        <p:blipFill>
          <a:blip r:embed="rId8"/>
          <a:stretch>
            <a:fillRect/>
          </a:stretch>
        </p:blipFill>
        <p:spPr>
          <a:xfrm>
            <a:off x="5262063" y="1458588"/>
            <a:ext cx="6837446" cy="5157883"/>
          </a:xfrm>
          <a:prstGeom prst="rect">
            <a:avLst/>
          </a:prstGeom>
        </p:spPr>
      </p:pic>
    </p:spTree>
    <p:extLst>
      <p:ext uri="{BB962C8B-B14F-4D97-AF65-F5344CB8AC3E}">
        <p14:creationId xmlns:p14="http://schemas.microsoft.com/office/powerpoint/2010/main" val="3180481228"/>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Explore_Match2">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graphicFrame>
        <p:nvGraphicFramePr>
          <p:cNvPr id="6" name="Table 5">
            <a:extLst>
              <a:ext uri="{FF2B5EF4-FFF2-40B4-BE49-F238E27FC236}">
                <a16:creationId xmlns:a16="http://schemas.microsoft.com/office/drawing/2014/main" id="{C06FBEF0-42AE-4F9E-B89F-9E61F3584781}"/>
              </a:ext>
            </a:extLst>
          </p:cNvPr>
          <p:cNvGraphicFramePr>
            <a:graphicFrameLocks noGrp="1"/>
          </p:cNvGraphicFramePr>
          <p:nvPr userDrawn="1">
            <p:extLst>
              <p:ext uri="{D42A27DB-BD31-4B8C-83A1-F6EECF244321}">
                <p14:modId xmlns:p14="http://schemas.microsoft.com/office/powerpoint/2010/main" val="2010462382"/>
              </p:ext>
            </p:extLst>
          </p:nvPr>
        </p:nvGraphicFramePr>
        <p:xfrm>
          <a:off x="188008" y="2394281"/>
          <a:ext cx="11808000" cy="3042325"/>
        </p:xfrm>
        <a:graphic>
          <a:graphicData uri="http://schemas.openxmlformats.org/drawingml/2006/table">
            <a:tbl>
              <a:tblPr firstRow="1" bandRow="1">
                <a:tableStyleId>{5C22544A-7EE6-4342-B048-85BDC9FD1C3A}</a:tableStyleId>
              </a:tblPr>
              <a:tblGrid>
                <a:gridCol w="5040000">
                  <a:extLst>
                    <a:ext uri="{9D8B030D-6E8A-4147-A177-3AD203B41FA5}">
                      <a16:colId xmlns:a16="http://schemas.microsoft.com/office/drawing/2014/main" val="812252475"/>
                    </a:ext>
                  </a:extLst>
                </a:gridCol>
                <a:gridCol w="1728000">
                  <a:extLst>
                    <a:ext uri="{9D8B030D-6E8A-4147-A177-3AD203B41FA5}">
                      <a16:colId xmlns:a16="http://schemas.microsoft.com/office/drawing/2014/main" val="3359950813"/>
                    </a:ext>
                  </a:extLst>
                </a:gridCol>
                <a:gridCol w="5040000">
                  <a:extLst>
                    <a:ext uri="{9D8B030D-6E8A-4147-A177-3AD203B41FA5}">
                      <a16:colId xmlns:a16="http://schemas.microsoft.com/office/drawing/2014/main" val="2143232322"/>
                    </a:ext>
                  </a:extLst>
                </a:gridCol>
              </a:tblGrid>
              <a:tr h="608465">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51037945"/>
                  </a:ext>
                </a:extLst>
              </a:tr>
              <a:tr h="608465">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8663617"/>
                  </a:ext>
                </a:extLst>
              </a:tr>
              <a:tr h="608465">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6643703"/>
                  </a:ext>
                </a:extLst>
              </a:tr>
              <a:tr h="608465">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84813498"/>
                  </a:ext>
                </a:extLst>
              </a:tr>
              <a:tr h="608465">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36203503"/>
                  </a:ext>
                </a:extLst>
              </a:tr>
            </a:tbl>
          </a:graphicData>
        </a:graphic>
      </p:graphicFrame>
      <p:sp>
        <p:nvSpPr>
          <p:cNvPr id="7" name="Text Placeholder 19">
            <a:extLst>
              <a:ext uri="{FF2B5EF4-FFF2-40B4-BE49-F238E27FC236}">
                <a16:creationId xmlns:a16="http://schemas.microsoft.com/office/drawing/2014/main" id="{35DD2648-CFA6-4A25-8998-5EDF771812AA}"/>
              </a:ext>
            </a:extLst>
          </p:cNvPr>
          <p:cNvSpPr>
            <a:spLocks noGrp="1"/>
          </p:cNvSpPr>
          <p:nvPr>
            <p:ph type="body" sz="quarter" idx="13"/>
          </p:nvPr>
        </p:nvSpPr>
        <p:spPr>
          <a:xfrm>
            <a:off x="205429" y="2407103"/>
            <a:ext cx="4990697" cy="33623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8" name="Text Placeholder 19">
            <a:extLst>
              <a:ext uri="{FF2B5EF4-FFF2-40B4-BE49-F238E27FC236}">
                <a16:creationId xmlns:a16="http://schemas.microsoft.com/office/drawing/2014/main" id="{DA8833CC-75BF-4586-AD7C-99E6EF23B304}"/>
              </a:ext>
            </a:extLst>
          </p:cNvPr>
          <p:cNvSpPr>
            <a:spLocks noGrp="1"/>
          </p:cNvSpPr>
          <p:nvPr>
            <p:ph type="body" sz="quarter" idx="14"/>
          </p:nvPr>
        </p:nvSpPr>
        <p:spPr>
          <a:xfrm>
            <a:off x="6976714" y="2424884"/>
            <a:ext cx="4990697" cy="33623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9" name="TextBox 8">
            <a:extLst>
              <a:ext uri="{FF2B5EF4-FFF2-40B4-BE49-F238E27FC236}">
                <a16:creationId xmlns:a16="http://schemas.microsoft.com/office/drawing/2014/main" id="{72CE8918-44F8-4F04-84C7-8C5DA01C6222}"/>
              </a:ext>
            </a:extLst>
          </p:cNvPr>
          <p:cNvSpPr txBox="1"/>
          <p:nvPr userDrawn="1"/>
        </p:nvSpPr>
        <p:spPr>
          <a:xfrm>
            <a:off x="224589" y="1501554"/>
            <a:ext cx="11155029" cy="923330"/>
          </a:xfrm>
          <a:prstGeom prst="rect">
            <a:avLst/>
          </a:prstGeom>
          <a:noFill/>
        </p:spPr>
        <p:txBody>
          <a:bodyPr wrap="square" rtlCol="0">
            <a:spAutoFit/>
          </a:bodyPr>
          <a:lstStyle/>
          <a:p>
            <a:r>
              <a:rPr lang="en-GB" sz="5400" dirty="0"/>
              <a:t>Copy and draw lines to match</a:t>
            </a:r>
            <a:endParaRPr lang="en-GB" sz="2800" b="0" dirty="0">
              <a:latin typeface="+mn-lt"/>
            </a:endParaRPr>
          </a:p>
        </p:txBody>
      </p:sp>
      <p:sp>
        <p:nvSpPr>
          <p:cNvPr id="10" name="Text Placeholder 2">
            <a:extLst>
              <a:ext uri="{FF2B5EF4-FFF2-40B4-BE49-F238E27FC236}">
                <a16:creationId xmlns:a16="http://schemas.microsoft.com/office/drawing/2014/main" id="{FCFFFA3B-B366-42BA-BE35-820910354847}"/>
              </a:ext>
            </a:extLst>
          </p:cNvPr>
          <p:cNvSpPr>
            <a:spLocks noGrp="1"/>
          </p:cNvSpPr>
          <p:nvPr>
            <p:ph type="body" sz="quarter" idx="10"/>
          </p:nvPr>
        </p:nvSpPr>
        <p:spPr>
          <a:xfrm>
            <a:off x="180898" y="5913145"/>
            <a:ext cx="3603077" cy="863748"/>
          </a:xfrm>
          <a:solidFill>
            <a:srgbClr val="FF0000"/>
          </a:solidFill>
        </p:spPr>
        <p:txBody>
          <a:bodyPr/>
          <a:lstStyle>
            <a:lvl1pPr>
              <a:defRPr sz="2400"/>
            </a:lvl1pPr>
            <a:lvl2pPr>
              <a:defRPr sz="20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2" name="Text Placeholder 2">
            <a:extLst>
              <a:ext uri="{FF2B5EF4-FFF2-40B4-BE49-F238E27FC236}">
                <a16:creationId xmlns:a16="http://schemas.microsoft.com/office/drawing/2014/main" id="{8FA94A6E-F79C-43D6-B4F7-B9D739D6E14E}"/>
              </a:ext>
            </a:extLst>
          </p:cNvPr>
          <p:cNvSpPr>
            <a:spLocks noGrp="1"/>
          </p:cNvSpPr>
          <p:nvPr>
            <p:ph type="body" sz="quarter" idx="11"/>
          </p:nvPr>
        </p:nvSpPr>
        <p:spPr>
          <a:xfrm>
            <a:off x="8383492" y="5913144"/>
            <a:ext cx="3603079" cy="863748"/>
          </a:xfrm>
          <a:solidFill>
            <a:srgbClr val="FFCC66"/>
          </a:solidFill>
        </p:spPr>
        <p:txBody>
          <a:bodyPr/>
          <a:lstStyle>
            <a:lvl1pPr>
              <a:defRPr sz="2400"/>
            </a:lvl1pPr>
            <a:lvl2pPr>
              <a:defRPr sz="20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3" name="TextBox 12">
            <a:extLst>
              <a:ext uri="{FF2B5EF4-FFF2-40B4-BE49-F238E27FC236}">
                <a16:creationId xmlns:a16="http://schemas.microsoft.com/office/drawing/2014/main" id="{509BEC30-57D9-408A-A936-A732C3F6E3BF}"/>
              </a:ext>
            </a:extLst>
          </p:cNvPr>
          <p:cNvSpPr txBox="1"/>
          <p:nvPr userDrawn="1"/>
        </p:nvSpPr>
        <p:spPr>
          <a:xfrm>
            <a:off x="180898" y="5553103"/>
            <a:ext cx="3603077" cy="369332"/>
          </a:xfrm>
          <a:prstGeom prst="rect">
            <a:avLst/>
          </a:prstGeom>
          <a:solidFill>
            <a:srgbClr val="FF0000"/>
          </a:solidFill>
        </p:spPr>
        <p:txBody>
          <a:bodyPr wrap="square" rtlCol="0">
            <a:spAutoFit/>
          </a:bodyPr>
          <a:lstStyle/>
          <a:p>
            <a:r>
              <a:rPr lang="en-GB" dirty="0"/>
              <a:t>Help</a:t>
            </a:r>
          </a:p>
        </p:txBody>
      </p:sp>
      <p:sp>
        <p:nvSpPr>
          <p:cNvPr id="14" name="TextBox 13">
            <a:extLst>
              <a:ext uri="{FF2B5EF4-FFF2-40B4-BE49-F238E27FC236}">
                <a16:creationId xmlns:a16="http://schemas.microsoft.com/office/drawing/2014/main" id="{B5F1BAD5-B8DC-4171-A7DC-6CFA5CAAE80D}"/>
              </a:ext>
            </a:extLst>
          </p:cNvPr>
          <p:cNvSpPr txBox="1"/>
          <p:nvPr userDrawn="1"/>
        </p:nvSpPr>
        <p:spPr>
          <a:xfrm>
            <a:off x="8383492" y="5553103"/>
            <a:ext cx="3603079" cy="369332"/>
          </a:xfrm>
          <a:prstGeom prst="rect">
            <a:avLst/>
          </a:prstGeom>
          <a:solidFill>
            <a:srgbClr val="FFCC66"/>
          </a:solidFill>
        </p:spPr>
        <p:txBody>
          <a:bodyPr wrap="square" rtlCol="0">
            <a:spAutoFit/>
          </a:bodyPr>
          <a:lstStyle/>
          <a:p>
            <a:r>
              <a:rPr lang="en-GB" dirty="0"/>
              <a:t>Gold</a:t>
            </a:r>
          </a:p>
        </p:txBody>
      </p:sp>
      <p:sp>
        <p:nvSpPr>
          <p:cNvPr id="15" name="TextBox 14">
            <a:extLst>
              <a:ext uri="{FF2B5EF4-FFF2-40B4-BE49-F238E27FC236}">
                <a16:creationId xmlns:a16="http://schemas.microsoft.com/office/drawing/2014/main" id="{E1EDC4DD-CE30-454A-AB59-61BF900275F9}"/>
              </a:ext>
            </a:extLst>
          </p:cNvPr>
          <p:cNvSpPr txBox="1"/>
          <p:nvPr userDrawn="1"/>
        </p:nvSpPr>
        <p:spPr>
          <a:xfrm>
            <a:off x="4282194" y="5550219"/>
            <a:ext cx="3603078" cy="369332"/>
          </a:xfrm>
          <a:prstGeom prst="rect">
            <a:avLst/>
          </a:prstGeom>
          <a:solidFill>
            <a:srgbClr val="92D050"/>
          </a:solidFill>
        </p:spPr>
        <p:txBody>
          <a:bodyPr wrap="square" rtlCol="0">
            <a:spAutoFit/>
          </a:bodyPr>
          <a:lstStyle/>
          <a:p>
            <a:r>
              <a:rPr lang="en-GB" dirty="0"/>
              <a:t>Challenge</a:t>
            </a:r>
          </a:p>
        </p:txBody>
      </p:sp>
      <p:sp>
        <p:nvSpPr>
          <p:cNvPr id="16" name="Text Placeholder 2">
            <a:extLst>
              <a:ext uri="{FF2B5EF4-FFF2-40B4-BE49-F238E27FC236}">
                <a16:creationId xmlns:a16="http://schemas.microsoft.com/office/drawing/2014/main" id="{747BE846-8AED-451F-B9B3-E0B9CF143FC3}"/>
              </a:ext>
            </a:extLst>
          </p:cNvPr>
          <p:cNvSpPr>
            <a:spLocks noGrp="1"/>
          </p:cNvSpPr>
          <p:nvPr>
            <p:ph type="body" sz="quarter" idx="12"/>
          </p:nvPr>
        </p:nvSpPr>
        <p:spPr>
          <a:xfrm>
            <a:off x="4282194" y="5910260"/>
            <a:ext cx="3603078" cy="863748"/>
          </a:xfrm>
          <a:solidFill>
            <a:srgbClr val="92D050"/>
          </a:solidFill>
        </p:spPr>
        <p:txBody>
          <a:bodyPr/>
          <a:lstStyle>
            <a:lvl1pPr>
              <a:defRPr sz="2400"/>
            </a:lvl1pPr>
            <a:lvl2pPr>
              <a:defRPr sz="20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7" name="Picture 16" descr="Használjuk a Help -rendszert">
            <a:extLst>
              <a:ext uri="{FF2B5EF4-FFF2-40B4-BE49-F238E27FC236}">
                <a16:creationId xmlns:a16="http://schemas.microsoft.com/office/drawing/2014/main" id="{6377F4A6-51A8-4BA1-A3BD-EF342EED6EE0}"/>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13951" t="13139" r="13191" b="14948"/>
          <a:stretch/>
        </p:blipFill>
        <p:spPr>
          <a:xfrm>
            <a:off x="3189390" y="5553555"/>
            <a:ext cx="432048" cy="368428"/>
          </a:xfrm>
          <a:prstGeom prst="ellipse">
            <a:avLst/>
          </a:prstGeom>
        </p:spPr>
      </p:pic>
      <p:pic>
        <p:nvPicPr>
          <p:cNvPr id="18" name="Picture 17" descr="Royal Medal Kostenloses Stock Bild - Public Domain Pictures">
            <a:extLst>
              <a:ext uri="{FF2B5EF4-FFF2-40B4-BE49-F238E27FC236}">
                <a16:creationId xmlns:a16="http://schemas.microsoft.com/office/drawing/2014/main" id="{96D0D779-E7A6-4ECB-BE92-0A279B560DA3}"/>
              </a:ext>
            </a:extLst>
          </p:cNvPr>
          <p:cNvPicPr>
            <a:picLocks noChangeAspect="1"/>
          </p:cNvPicPr>
          <p:nvPr userDrawn="1"/>
        </p:nvPicPr>
        <p:blipFill rotWithShape="1">
          <a:blip r:embed="rId4" cstate="print">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l="4924" t="16349"/>
          <a:stretch/>
        </p:blipFill>
        <p:spPr>
          <a:xfrm>
            <a:off x="11576231" y="5550219"/>
            <a:ext cx="348085" cy="406258"/>
          </a:xfrm>
          <a:prstGeom prst="rect">
            <a:avLst/>
          </a:prstGeom>
        </p:spPr>
      </p:pic>
      <p:pic>
        <p:nvPicPr>
          <p:cNvPr id="19" name="Picture 18">
            <a:extLst>
              <a:ext uri="{FF2B5EF4-FFF2-40B4-BE49-F238E27FC236}">
                <a16:creationId xmlns:a16="http://schemas.microsoft.com/office/drawing/2014/main" id="{934D5D11-9CC8-44F3-8479-D8D3E2D5B3A6}"/>
              </a:ext>
            </a:extLst>
          </p:cNvPr>
          <p:cNvPicPr>
            <a:picLocks noChangeAspect="1"/>
          </p:cNvPicPr>
          <p:nvPr userDrawn="1"/>
        </p:nvPicPr>
        <p:blipFill>
          <a:blip r:embed="rId6">
            <a:extLst>
              <a:ext uri="{BEBA8EAE-BF5A-486C-A8C5-ECC9F3942E4B}">
                <a14:imgProps xmlns:a14="http://schemas.microsoft.com/office/drawing/2010/main">
                  <a14:imgLayer r:embed="rId7">
                    <a14:imgEffect>
                      <a14:backgroundRemoval t="0" b="100000" l="0" r="100000"/>
                    </a14:imgEffect>
                  </a14:imgLayer>
                </a14:imgProps>
              </a:ext>
            </a:extLst>
          </a:blip>
          <a:stretch>
            <a:fillRect/>
          </a:stretch>
        </p:blipFill>
        <p:spPr>
          <a:xfrm>
            <a:off x="7213168" y="5550219"/>
            <a:ext cx="565131" cy="357916"/>
          </a:xfrm>
          <a:prstGeom prst="rect">
            <a:avLst/>
          </a:prstGeom>
        </p:spPr>
      </p:pic>
    </p:spTree>
    <p:extLst>
      <p:ext uri="{BB962C8B-B14F-4D97-AF65-F5344CB8AC3E}">
        <p14:creationId xmlns:p14="http://schemas.microsoft.com/office/powerpoint/2010/main" val="1004663845"/>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Explore_Match3">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9" name="TextBox 8">
            <a:extLst>
              <a:ext uri="{FF2B5EF4-FFF2-40B4-BE49-F238E27FC236}">
                <a16:creationId xmlns:a16="http://schemas.microsoft.com/office/drawing/2014/main" id="{72CE8918-44F8-4F04-84C7-8C5DA01C6222}"/>
              </a:ext>
            </a:extLst>
          </p:cNvPr>
          <p:cNvSpPr txBox="1"/>
          <p:nvPr userDrawn="1"/>
        </p:nvSpPr>
        <p:spPr>
          <a:xfrm>
            <a:off x="224589" y="1501554"/>
            <a:ext cx="11155029" cy="923330"/>
          </a:xfrm>
          <a:prstGeom prst="rect">
            <a:avLst/>
          </a:prstGeom>
          <a:noFill/>
        </p:spPr>
        <p:txBody>
          <a:bodyPr wrap="square" rtlCol="0">
            <a:spAutoFit/>
          </a:bodyPr>
          <a:lstStyle/>
          <a:p>
            <a:r>
              <a:rPr lang="en-GB" sz="5400" dirty="0"/>
              <a:t>Copy and draw lines to match</a:t>
            </a:r>
            <a:endParaRPr lang="en-GB" sz="2800" b="0" dirty="0">
              <a:latin typeface="+mn-lt"/>
            </a:endParaRPr>
          </a:p>
        </p:txBody>
      </p:sp>
      <p:sp>
        <p:nvSpPr>
          <p:cNvPr id="10" name="Text Placeholder 2">
            <a:extLst>
              <a:ext uri="{FF2B5EF4-FFF2-40B4-BE49-F238E27FC236}">
                <a16:creationId xmlns:a16="http://schemas.microsoft.com/office/drawing/2014/main" id="{FCFFFA3B-B366-42BA-BE35-820910354847}"/>
              </a:ext>
            </a:extLst>
          </p:cNvPr>
          <p:cNvSpPr>
            <a:spLocks noGrp="1"/>
          </p:cNvSpPr>
          <p:nvPr>
            <p:ph type="body" sz="quarter" idx="10"/>
          </p:nvPr>
        </p:nvSpPr>
        <p:spPr>
          <a:xfrm>
            <a:off x="180898" y="5913145"/>
            <a:ext cx="3603077" cy="863748"/>
          </a:xfrm>
          <a:solidFill>
            <a:srgbClr val="FF0000"/>
          </a:solidFill>
        </p:spPr>
        <p:txBody>
          <a:bodyPr/>
          <a:lstStyle>
            <a:lvl1pPr>
              <a:defRPr sz="2400"/>
            </a:lvl1pPr>
            <a:lvl2pPr>
              <a:defRPr sz="20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2" name="Text Placeholder 2">
            <a:extLst>
              <a:ext uri="{FF2B5EF4-FFF2-40B4-BE49-F238E27FC236}">
                <a16:creationId xmlns:a16="http://schemas.microsoft.com/office/drawing/2014/main" id="{8FA94A6E-F79C-43D6-B4F7-B9D739D6E14E}"/>
              </a:ext>
            </a:extLst>
          </p:cNvPr>
          <p:cNvSpPr>
            <a:spLocks noGrp="1"/>
          </p:cNvSpPr>
          <p:nvPr>
            <p:ph type="body" sz="quarter" idx="11"/>
          </p:nvPr>
        </p:nvSpPr>
        <p:spPr>
          <a:xfrm>
            <a:off x="8383492" y="5913144"/>
            <a:ext cx="3603079" cy="863748"/>
          </a:xfrm>
          <a:solidFill>
            <a:srgbClr val="FFCC66"/>
          </a:solidFill>
        </p:spPr>
        <p:txBody>
          <a:bodyPr/>
          <a:lstStyle>
            <a:lvl1pPr>
              <a:defRPr sz="2400"/>
            </a:lvl1pPr>
            <a:lvl2pPr>
              <a:defRPr sz="20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3" name="TextBox 12">
            <a:extLst>
              <a:ext uri="{FF2B5EF4-FFF2-40B4-BE49-F238E27FC236}">
                <a16:creationId xmlns:a16="http://schemas.microsoft.com/office/drawing/2014/main" id="{509BEC30-57D9-408A-A936-A732C3F6E3BF}"/>
              </a:ext>
            </a:extLst>
          </p:cNvPr>
          <p:cNvSpPr txBox="1"/>
          <p:nvPr userDrawn="1"/>
        </p:nvSpPr>
        <p:spPr>
          <a:xfrm>
            <a:off x="180898" y="5553103"/>
            <a:ext cx="3603077" cy="369332"/>
          </a:xfrm>
          <a:prstGeom prst="rect">
            <a:avLst/>
          </a:prstGeom>
          <a:solidFill>
            <a:srgbClr val="FF0000"/>
          </a:solidFill>
        </p:spPr>
        <p:txBody>
          <a:bodyPr wrap="square" rtlCol="0">
            <a:spAutoFit/>
          </a:bodyPr>
          <a:lstStyle/>
          <a:p>
            <a:r>
              <a:rPr lang="en-GB" dirty="0"/>
              <a:t>Help</a:t>
            </a:r>
          </a:p>
        </p:txBody>
      </p:sp>
      <p:sp>
        <p:nvSpPr>
          <p:cNvPr id="14" name="TextBox 13">
            <a:extLst>
              <a:ext uri="{FF2B5EF4-FFF2-40B4-BE49-F238E27FC236}">
                <a16:creationId xmlns:a16="http://schemas.microsoft.com/office/drawing/2014/main" id="{B5F1BAD5-B8DC-4171-A7DC-6CFA5CAAE80D}"/>
              </a:ext>
            </a:extLst>
          </p:cNvPr>
          <p:cNvSpPr txBox="1"/>
          <p:nvPr userDrawn="1"/>
        </p:nvSpPr>
        <p:spPr>
          <a:xfrm>
            <a:off x="8383492" y="5553103"/>
            <a:ext cx="3603079" cy="369332"/>
          </a:xfrm>
          <a:prstGeom prst="rect">
            <a:avLst/>
          </a:prstGeom>
          <a:solidFill>
            <a:srgbClr val="FFCC66"/>
          </a:solidFill>
        </p:spPr>
        <p:txBody>
          <a:bodyPr wrap="square" rtlCol="0">
            <a:spAutoFit/>
          </a:bodyPr>
          <a:lstStyle/>
          <a:p>
            <a:r>
              <a:rPr lang="en-GB" dirty="0"/>
              <a:t>Gold</a:t>
            </a:r>
          </a:p>
        </p:txBody>
      </p:sp>
      <p:sp>
        <p:nvSpPr>
          <p:cNvPr id="15" name="TextBox 14">
            <a:extLst>
              <a:ext uri="{FF2B5EF4-FFF2-40B4-BE49-F238E27FC236}">
                <a16:creationId xmlns:a16="http://schemas.microsoft.com/office/drawing/2014/main" id="{E1EDC4DD-CE30-454A-AB59-61BF900275F9}"/>
              </a:ext>
            </a:extLst>
          </p:cNvPr>
          <p:cNvSpPr txBox="1"/>
          <p:nvPr userDrawn="1"/>
        </p:nvSpPr>
        <p:spPr>
          <a:xfrm>
            <a:off x="4282194" y="5550219"/>
            <a:ext cx="3603078" cy="369332"/>
          </a:xfrm>
          <a:prstGeom prst="rect">
            <a:avLst/>
          </a:prstGeom>
          <a:solidFill>
            <a:srgbClr val="92D050"/>
          </a:solidFill>
        </p:spPr>
        <p:txBody>
          <a:bodyPr wrap="square" rtlCol="0">
            <a:spAutoFit/>
          </a:bodyPr>
          <a:lstStyle/>
          <a:p>
            <a:r>
              <a:rPr lang="en-GB" dirty="0"/>
              <a:t>Challenge</a:t>
            </a:r>
          </a:p>
        </p:txBody>
      </p:sp>
      <p:sp>
        <p:nvSpPr>
          <p:cNvPr id="16" name="Text Placeholder 2">
            <a:extLst>
              <a:ext uri="{FF2B5EF4-FFF2-40B4-BE49-F238E27FC236}">
                <a16:creationId xmlns:a16="http://schemas.microsoft.com/office/drawing/2014/main" id="{747BE846-8AED-451F-B9B3-E0B9CF143FC3}"/>
              </a:ext>
            </a:extLst>
          </p:cNvPr>
          <p:cNvSpPr>
            <a:spLocks noGrp="1"/>
          </p:cNvSpPr>
          <p:nvPr>
            <p:ph type="body" sz="quarter" idx="12"/>
          </p:nvPr>
        </p:nvSpPr>
        <p:spPr>
          <a:xfrm>
            <a:off x="4282194" y="5910260"/>
            <a:ext cx="3603078" cy="863748"/>
          </a:xfrm>
          <a:solidFill>
            <a:srgbClr val="92D050"/>
          </a:solidFill>
        </p:spPr>
        <p:txBody>
          <a:bodyPr/>
          <a:lstStyle>
            <a:lvl1pPr>
              <a:defRPr sz="2400"/>
            </a:lvl1pPr>
            <a:lvl2pPr>
              <a:defRPr sz="20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7" name="Picture 16" descr="Használjuk a Help -rendszert">
            <a:extLst>
              <a:ext uri="{FF2B5EF4-FFF2-40B4-BE49-F238E27FC236}">
                <a16:creationId xmlns:a16="http://schemas.microsoft.com/office/drawing/2014/main" id="{6377F4A6-51A8-4BA1-A3BD-EF342EED6EE0}"/>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13951" t="13139" r="13191" b="14948"/>
          <a:stretch/>
        </p:blipFill>
        <p:spPr>
          <a:xfrm>
            <a:off x="3189390" y="5553555"/>
            <a:ext cx="432048" cy="368428"/>
          </a:xfrm>
          <a:prstGeom prst="ellipse">
            <a:avLst/>
          </a:prstGeom>
        </p:spPr>
      </p:pic>
      <p:pic>
        <p:nvPicPr>
          <p:cNvPr id="18" name="Picture 17" descr="Royal Medal Kostenloses Stock Bild - Public Domain Pictures">
            <a:extLst>
              <a:ext uri="{FF2B5EF4-FFF2-40B4-BE49-F238E27FC236}">
                <a16:creationId xmlns:a16="http://schemas.microsoft.com/office/drawing/2014/main" id="{96D0D779-E7A6-4ECB-BE92-0A279B560DA3}"/>
              </a:ext>
            </a:extLst>
          </p:cNvPr>
          <p:cNvPicPr>
            <a:picLocks noChangeAspect="1"/>
          </p:cNvPicPr>
          <p:nvPr userDrawn="1"/>
        </p:nvPicPr>
        <p:blipFill rotWithShape="1">
          <a:blip r:embed="rId4" cstate="print">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l="4924" t="16349"/>
          <a:stretch/>
        </p:blipFill>
        <p:spPr>
          <a:xfrm>
            <a:off x="11576231" y="5550219"/>
            <a:ext cx="348085" cy="406258"/>
          </a:xfrm>
          <a:prstGeom prst="rect">
            <a:avLst/>
          </a:prstGeom>
        </p:spPr>
      </p:pic>
      <p:pic>
        <p:nvPicPr>
          <p:cNvPr id="19" name="Picture 18">
            <a:extLst>
              <a:ext uri="{FF2B5EF4-FFF2-40B4-BE49-F238E27FC236}">
                <a16:creationId xmlns:a16="http://schemas.microsoft.com/office/drawing/2014/main" id="{934D5D11-9CC8-44F3-8479-D8D3E2D5B3A6}"/>
              </a:ext>
            </a:extLst>
          </p:cNvPr>
          <p:cNvPicPr>
            <a:picLocks noChangeAspect="1"/>
          </p:cNvPicPr>
          <p:nvPr userDrawn="1"/>
        </p:nvPicPr>
        <p:blipFill>
          <a:blip r:embed="rId6">
            <a:extLst>
              <a:ext uri="{BEBA8EAE-BF5A-486C-A8C5-ECC9F3942E4B}">
                <a14:imgProps xmlns:a14="http://schemas.microsoft.com/office/drawing/2010/main">
                  <a14:imgLayer r:embed="rId7">
                    <a14:imgEffect>
                      <a14:backgroundRemoval t="0" b="100000" l="0" r="100000"/>
                    </a14:imgEffect>
                  </a14:imgLayer>
                </a14:imgProps>
              </a:ext>
            </a:extLst>
          </a:blip>
          <a:stretch>
            <a:fillRect/>
          </a:stretch>
        </p:blipFill>
        <p:spPr>
          <a:xfrm>
            <a:off x="7213168" y="5550219"/>
            <a:ext cx="565131" cy="357916"/>
          </a:xfrm>
          <a:prstGeom prst="rect">
            <a:avLst/>
          </a:prstGeom>
        </p:spPr>
      </p:pic>
      <p:graphicFrame>
        <p:nvGraphicFramePr>
          <p:cNvPr id="21" name="Table 20">
            <a:extLst>
              <a:ext uri="{FF2B5EF4-FFF2-40B4-BE49-F238E27FC236}">
                <a16:creationId xmlns:a16="http://schemas.microsoft.com/office/drawing/2014/main" id="{8935D5B0-EB86-4D68-867A-24C6207619E4}"/>
              </a:ext>
            </a:extLst>
          </p:cNvPr>
          <p:cNvGraphicFramePr>
            <a:graphicFrameLocks noGrp="1"/>
          </p:cNvGraphicFramePr>
          <p:nvPr userDrawn="1">
            <p:extLst>
              <p:ext uri="{D42A27DB-BD31-4B8C-83A1-F6EECF244321}">
                <p14:modId xmlns:p14="http://schemas.microsoft.com/office/powerpoint/2010/main" val="3660598506"/>
              </p:ext>
            </p:extLst>
          </p:nvPr>
        </p:nvGraphicFramePr>
        <p:xfrm>
          <a:off x="180898" y="2424884"/>
          <a:ext cx="11808000" cy="2689220"/>
        </p:xfrm>
        <a:graphic>
          <a:graphicData uri="http://schemas.openxmlformats.org/drawingml/2006/table">
            <a:tbl>
              <a:tblPr firstRow="1" bandRow="1">
                <a:tableStyleId>{5C22544A-7EE6-4342-B048-85BDC9FD1C3A}</a:tableStyleId>
              </a:tblPr>
              <a:tblGrid>
                <a:gridCol w="2880000">
                  <a:extLst>
                    <a:ext uri="{9D8B030D-6E8A-4147-A177-3AD203B41FA5}">
                      <a16:colId xmlns:a16="http://schemas.microsoft.com/office/drawing/2014/main" val="812252475"/>
                    </a:ext>
                  </a:extLst>
                </a:gridCol>
                <a:gridCol w="1584000">
                  <a:extLst>
                    <a:ext uri="{9D8B030D-6E8A-4147-A177-3AD203B41FA5}">
                      <a16:colId xmlns:a16="http://schemas.microsoft.com/office/drawing/2014/main" val="3359950813"/>
                    </a:ext>
                  </a:extLst>
                </a:gridCol>
                <a:gridCol w="2880000">
                  <a:extLst>
                    <a:ext uri="{9D8B030D-6E8A-4147-A177-3AD203B41FA5}">
                      <a16:colId xmlns:a16="http://schemas.microsoft.com/office/drawing/2014/main" val="2143232322"/>
                    </a:ext>
                  </a:extLst>
                </a:gridCol>
                <a:gridCol w="1584000">
                  <a:extLst>
                    <a:ext uri="{9D8B030D-6E8A-4147-A177-3AD203B41FA5}">
                      <a16:colId xmlns:a16="http://schemas.microsoft.com/office/drawing/2014/main" val="2805249260"/>
                    </a:ext>
                  </a:extLst>
                </a:gridCol>
                <a:gridCol w="2880000">
                  <a:extLst>
                    <a:ext uri="{9D8B030D-6E8A-4147-A177-3AD203B41FA5}">
                      <a16:colId xmlns:a16="http://schemas.microsoft.com/office/drawing/2014/main" val="1530358040"/>
                    </a:ext>
                  </a:extLst>
                </a:gridCol>
              </a:tblGrid>
              <a:tr h="672305">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51037945"/>
                  </a:ext>
                </a:extLst>
              </a:tr>
              <a:tr h="672305">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8663617"/>
                  </a:ext>
                </a:extLst>
              </a:tr>
              <a:tr h="672305">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6643703"/>
                  </a:ext>
                </a:extLst>
              </a:tr>
              <a:tr h="672305">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84813498"/>
                  </a:ext>
                </a:extLst>
              </a:tr>
            </a:tbl>
          </a:graphicData>
        </a:graphic>
      </p:graphicFrame>
      <p:sp>
        <p:nvSpPr>
          <p:cNvPr id="25" name="Text Placeholder 19">
            <a:extLst>
              <a:ext uri="{FF2B5EF4-FFF2-40B4-BE49-F238E27FC236}">
                <a16:creationId xmlns:a16="http://schemas.microsoft.com/office/drawing/2014/main" id="{4DC6467C-AD61-4A62-B5C5-093943D48C38}"/>
              </a:ext>
            </a:extLst>
          </p:cNvPr>
          <p:cNvSpPr>
            <a:spLocks noGrp="1"/>
          </p:cNvSpPr>
          <p:nvPr>
            <p:ph type="body" sz="quarter" idx="13"/>
          </p:nvPr>
        </p:nvSpPr>
        <p:spPr>
          <a:xfrm>
            <a:off x="205430" y="2407103"/>
            <a:ext cx="2821424" cy="33623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6" name="Text Placeholder 19">
            <a:extLst>
              <a:ext uri="{FF2B5EF4-FFF2-40B4-BE49-F238E27FC236}">
                <a16:creationId xmlns:a16="http://schemas.microsoft.com/office/drawing/2014/main" id="{F5BD08B2-E636-47E9-8FD7-A23581938781}"/>
              </a:ext>
            </a:extLst>
          </p:cNvPr>
          <p:cNvSpPr>
            <a:spLocks noGrp="1"/>
          </p:cNvSpPr>
          <p:nvPr>
            <p:ph type="body" sz="quarter" idx="14"/>
          </p:nvPr>
        </p:nvSpPr>
        <p:spPr>
          <a:xfrm>
            <a:off x="4681599" y="2415911"/>
            <a:ext cx="2821424" cy="33623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7" name="Text Placeholder 19">
            <a:extLst>
              <a:ext uri="{FF2B5EF4-FFF2-40B4-BE49-F238E27FC236}">
                <a16:creationId xmlns:a16="http://schemas.microsoft.com/office/drawing/2014/main" id="{663F9613-7C73-4266-9CA9-76F537684E35}"/>
              </a:ext>
            </a:extLst>
          </p:cNvPr>
          <p:cNvSpPr>
            <a:spLocks noGrp="1"/>
          </p:cNvSpPr>
          <p:nvPr>
            <p:ph type="body" sz="quarter" idx="15"/>
          </p:nvPr>
        </p:nvSpPr>
        <p:spPr>
          <a:xfrm>
            <a:off x="9130259" y="2460727"/>
            <a:ext cx="2821424" cy="33623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680654378"/>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blank" preserve="1">
  <p:cSld name="Explore_RevisionChoice">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graphicFrame>
        <p:nvGraphicFramePr>
          <p:cNvPr id="5" name="Content Placeholder 7">
            <a:extLst>
              <a:ext uri="{FF2B5EF4-FFF2-40B4-BE49-F238E27FC236}">
                <a16:creationId xmlns:a16="http://schemas.microsoft.com/office/drawing/2014/main" id="{954C330F-6A5E-49D3-8D25-37CCD9204647}"/>
              </a:ext>
            </a:extLst>
          </p:cNvPr>
          <p:cNvGraphicFramePr>
            <a:graphicFrameLocks/>
          </p:cNvGraphicFramePr>
          <p:nvPr userDrawn="1">
            <p:extLst>
              <p:ext uri="{D42A27DB-BD31-4B8C-83A1-F6EECF244321}">
                <p14:modId xmlns:p14="http://schemas.microsoft.com/office/powerpoint/2010/main" val="1356421194"/>
              </p:ext>
            </p:extLst>
          </p:nvPr>
        </p:nvGraphicFramePr>
        <p:xfrm>
          <a:off x="224588" y="2616882"/>
          <a:ext cx="11726778" cy="4037992"/>
        </p:xfrm>
        <a:graphic>
          <a:graphicData uri="http://schemas.openxmlformats.org/drawingml/2006/table">
            <a:tbl>
              <a:tblPr firstRow="1" bandRow="1">
                <a:tableStyleId>{5C22544A-7EE6-4342-B048-85BDC9FD1C3A}</a:tableStyleId>
              </a:tblPr>
              <a:tblGrid>
                <a:gridCol w="3908926">
                  <a:extLst>
                    <a:ext uri="{9D8B030D-6E8A-4147-A177-3AD203B41FA5}">
                      <a16:colId xmlns:a16="http://schemas.microsoft.com/office/drawing/2014/main" val="4016758015"/>
                    </a:ext>
                  </a:extLst>
                </a:gridCol>
                <a:gridCol w="3908926">
                  <a:extLst>
                    <a:ext uri="{9D8B030D-6E8A-4147-A177-3AD203B41FA5}">
                      <a16:colId xmlns:a16="http://schemas.microsoft.com/office/drawing/2014/main" val="3509689962"/>
                    </a:ext>
                  </a:extLst>
                </a:gridCol>
                <a:gridCol w="3908926">
                  <a:extLst>
                    <a:ext uri="{9D8B030D-6E8A-4147-A177-3AD203B41FA5}">
                      <a16:colId xmlns:a16="http://schemas.microsoft.com/office/drawing/2014/main" val="2477827146"/>
                    </a:ext>
                  </a:extLst>
                </a:gridCol>
              </a:tblGrid>
              <a:tr h="1333196">
                <a:tc>
                  <a:txBody>
                    <a:bodyPr/>
                    <a:lstStyle/>
                    <a:p>
                      <a:pPr algn="ctr"/>
                      <a:r>
                        <a:rPr lang="en-GB" sz="2800" b="1" dirty="0">
                          <a:solidFill>
                            <a:sysClr val="windowText" lastClr="000000"/>
                          </a:solidFill>
                        </a:rPr>
                        <a:t>Revision poster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800" b="1" dirty="0">
                          <a:solidFill>
                            <a:sysClr val="windowText" lastClr="000000"/>
                          </a:solidFill>
                        </a:rPr>
                        <a:t>Mind map</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800" b="1" dirty="0">
                          <a:solidFill>
                            <a:sysClr val="windowText" lastClr="000000"/>
                          </a:solidFill>
                        </a:rPr>
                        <a:t>Write a quiz (with answers) and test someone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67022830"/>
                  </a:ext>
                </a:extLst>
              </a:tr>
              <a:tr h="1333196">
                <a:tc>
                  <a:txBody>
                    <a:bodyPr/>
                    <a:lstStyle/>
                    <a:p>
                      <a:pPr algn="ctr"/>
                      <a:r>
                        <a:rPr lang="en-GB" sz="2800" b="1" dirty="0">
                          <a:solidFill>
                            <a:sysClr val="windowText" lastClr="000000"/>
                          </a:solidFill>
                        </a:rPr>
                        <a:t>Flash cards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800" b="1" dirty="0">
                          <a:solidFill>
                            <a:sysClr val="windowText" lastClr="000000"/>
                          </a:solidFill>
                        </a:rPr>
                        <a:t>Script for radio, TV or podcast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800" b="1" dirty="0">
                          <a:solidFill>
                            <a:sysClr val="windowText" lastClr="000000"/>
                          </a:solidFill>
                        </a:rPr>
                        <a:t>Page for a text book or website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50868577"/>
                  </a:ext>
                </a:extLst>
              </a:tr>
              <a:tr h="1333196">
                <a:tc>
                  <a:txBody>
                    <a:bodyPr/>
                    <a:lstStyle/>
                    <a:p>
                      <a:pPr algn="ctr"/>
                      <a:r>
                        <a:rPr lang="en-GB" sz="2800" b="1" dirty="0">
                          <a:solidFill>
                            <a:sysClr val="windowText" lastClr="000000"/>
                          </a:solidFill>
                        </a:rPr>
                        <a:t>Past Papers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800" b="1" dirty="0">
                          <a:solidFill>
                            <a:sysClr val="windowText" lastClr="000000"/>
                          </a:solidFill>
                        </a:rPr>
                        <a:t>Revision notes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800" b="1" dirty="0">
                          <a:solidFill>
                            <a:sysClr val="windowText" lastClr="000000"/>
                          </a:solidFill>
                        </a:rPr>
                        <a:t>Song, rap or poem</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33455059"/>
                  </a:ext>
                </a:extLst>
              </a:tr>
            </a:tbl>
          </a:graphicData>
        </a:graphic>
      </p:graphicFrame>
      <p:sp>
        <p:nvSpPr>
          <p:cNvPr id="6" name="TextBox 5">
            <a:extLst>
              <a:ext uri="{FF2B5EF4-FFF2-40B4-BE49-F238E27FC236}">
                <a16:creationId xmlns:a16="http://schemas.microsoft.com/office/drawing/2014/main" id="{12519350-8286-4A67-A07D-DBF28A7F03E9}"/>
              </a:ext>
            </a:extLst>
          </p:cNvPr>
          <p:cNvSpPr txBox="1"/>
          <p:nvPr userDrawn="1"/>
        </p:nvSpPr>
        <p:spPr>
          <a:xfrm>
            <a:off x="224589" y="1501554"/>
            <a:ext cx="11603314" cy="923330"/>
          </a:xfrm>
          <a:prstGeom prst="rect">
            <a:avLst/>
          </a:prstGeom>
          <a:noFill/>
        </p:spPr>
        <p:txBody>
          <a:bodyPr wrap="square" rtlCol="0">
            <a:spAutoFit/>
          </a:bodyPr>
          <a:lstStyle/>
          <a:p>
            <a:r>
              <a:rPr lang="en-GB" sz="5400" dirty="0"/>
              <a:t>Choose any task to prepare for your test</a:t>
            </a:r>
            <a:endParaRPr lang="en-GB" sz="2800" b="0" dirty="0">
              <a:latin typeface="+mn-lt"/>
            </a:endParaRPr>
          </a:p>
        </p:txBody>
      </p:sp>
    </p:spTree>
    <p:extLst>
      <p:ext uri="{BB962C8B-B14F-4D97-AF65-F5344CB8AC3E}">
        <p14:creationId xmlns:p14="http://schemas.microsoft.com/office/powerpoint/2010/main" val="130426869"/>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Explore_Diamond9">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990F1F9D-C33F-41F0-8B9B-34C9099E202F}"/>
              </a:ext>
            </a:extLst>
          </p:cNvPr>
          <p:cNvSpPr txBox="1"/>
          <p:nvPr userDrawn="1"/>
        </p:nvSpPr>
        <p:spPr>
          <a:xfrm>
            <a:off x="224589" y="1501554"/>
            <a:ext cx="8184889" cy="1354217"/>
          </a:xfrm>
          <a:prstGeom prst="rect">
            <a:avLst/>
          </a:prstGeom>
          <a:noFill/>
        </p:spPr>
        <p:txBody>
          <a:bodyPr wrap="square" rtlCol="0">
            <a:spAutoFit/>
          </a:bodyPr>
          <a:lstStyle/>
          <a:p>
            <a:r>
              <a:rPr lang="en-GB" sz="5400" dirty="0"/>
              <a:t>Diamond Nine</a:t>
            </a:r>
          </a:p>
          <a:p>
            <a:pPr>
              <a:spcAft>
                <a:spcPts val="1200"/>
              </a:spcAft>
            </a:pPr>
            <a:r>
              <a:rPr lang="en-GB" sz="2800" b="0" dirty="0">
                <a:latin typeface="+mn-lt"/>
              </a:rPr>
              <a:t>Put these in order of:</a:t>
            </a:r>
          </a:p>
        </p:txBody>
      </p:sp>
      <p:pic>
        <p:nvPicPr>
          <p:cNvPr id="4" name="Picture 3">
            <a:extLst>
              <a:ext uri="{FF2B5EF4-FFF2-40B4-BE49-F238E27FC236}">
                <a16:creationId xmlns:a16="http://schemas.microsoft.com/office/drawing/2014/main" id="{6C487754-0C95-426F-B872-FEB2BD8E3193}"/>
              </a:ext>
            </a:extLst>
          </p:cNvPr>
          <p:cNvPicPr>
            <a:picLocks noChangeAspect="1"/>
          </p:cNvPicPr>
          <p:nvPr userDrawn="1"/>
        </p:nvPicPr>
        <p:blipFill>
          <a:blip r:embed="rId3">
            <a:clrChange>
              <a:clrFrom>
                <a:srgbClr val="FFFFFF"/>
              </a:clrFrom>
              <a:clrTo>
                <a:srgbClr val="FFFFFF">
                  <a:alpha val="0"/>
                </a:srgbClr>
              </a:clrTo>
            </a:clrChange>
          </a:blip>
          <a:stretch>
            <a:fillRect/>
          </a:stretch>
        </p:blipFill>
        <p:spPr>
          <a:xfrm>
            <a:off x="7260651" y="1467805"/>
            <a:ext cx="4706760" cy="5231088"/>
          </a:xfrm>
          <a:prstGeom prst="rect">
            <a:avLst/>
          </a:prstGeom>
        </p:spPr>
      </p:pic>
      <p:sp>
        <p:nvSpPr>
          <p:cNvPr id="7" name="Text Placeholder 6">
            <a:extLst>
              <a:ext uri="{FF2B5EF4-FFF2-40B4-BE49-F238E27FC236}">
                <a16:creationId xmlns:a16="http://schemas.microsoft.com/office/drawing/2014/main" id="{39155B53-BAB6-4AAE-83BE-1DC0AB59E6EF}"/>
              </a:ext>
            </a:extLst>
          </p:cNvPr>
          <p:cNvSpPr>
            <a:spLocks noGrp="1"/>
          </p:cNvSpPr>
          <p:nvPr>
            <p:ph type="body" sz="quarter" idx="10"/>
          </p:nvPr>
        </p:nvSpPr>
        <p:spPr>
          <a:xfrm>
            <a:off x="223838" y="3047770"/>
            <a:ext cx="6834187" cy="36895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Text Placeholder 8">
            <a:extLst>
              <a:ext uri="{FF2B5EF4-FFF2-40B4-BE49-F238E27FC236}">
                <a16:creationId xmlns:a16="http://schemas.microsoft.com/office/drawing/2014/main" id="{9E38464C-AB3A-4C45-AA89-DB4FA15A4225}"/>
              </a:ext>
            </a:extLst>
          </p:cNvPr>
          <p:cNvSpPr>
            <a:spLocks noGrp="1"/>
          </p:cNvSpPr>
          <p:nvPr>
            <p:ph type="body" sz="quarter" idx="11"/>
          </p:nvPr>
        </p:nvSpPr>
        <p:spPr>
          <a:xfrm>
            <a:off x="3400926" y="2369829"/>
            <a:ext cx="3657099" cy="469900"/>
          </a:xfrm>
        </p:spPr>
        <p:txBody>
          <a:bodyPr/>
          <a:lstStyle>
            <a:lvl1pPr>
              <a:buNone/>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2589597572"/>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blank" preserve="1">
  <p:cSld name="Explore_EnglishAnalysis">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B4ACF2EE-9049-4233-87EC-95F9B4F243BE}"/>
              </a:ext>
            </a:extLst>
          </p:cNvPr>
          <p:cNvSpPr txBox="1"/>
          <p:nvPr userDrawn="1"/>
        </p:nvSpPr>
        <p:spPr>
          <a:xfrm>
            <a:off x="224589" y="1501554"/>
            <a:ext cx="8184889" cy="923330"/>
          </a:xfrm>
          <a:prstGeom prst="rect">
            <a:avLst/>
          </a:prstGeom>
          <a:noFill/>
        </p:spPr>
        <p:txBody>
          <a:bodyPr wrap="square" rtlCol="0">
            <a:spAutoFit/>
          </a:bodyPr>
          <a:lstStyle/>
          <a:p>
            <a:r>
              <a:rPr lang="en-GB" sz="5400" dirty="0"/>
              <a:t>Let’s plan our analysis</a:t>
            </a:r>
            <a:endParaRPr lang="en-GB" sz="2800" b="0" dirty="0">
              <a:latin typeface="+mn-lt"/>
            </a:endParaRPr>
          </a:p>
        </p:txBody>
      </p:sp>
      <p:graphicFrame>
        <p:nvGraphicFramePr>
          <p:cNvPr id="6" name="Table 5">
            <a:extLst>
              <a:ext uri="{FF2B5EF4-FFF2-40B4-BE49-F238E27FC236}">
                <a16:creationId xmlns:a16="http://schemas.microsoft.com/office/drawing/2014/main" id="{CCB1FE01-DF44-47D4-9570-AD1066D2EF8F}"/>
              </a:ext>
            </a:extLst>
          </p:cNvPr>
          <p:cNvGraphicFramePr>
            <a:graphicFrameLocks noGrp="1"/>
          </p:cNvGraphicFramePr>
          <p:nvPr userDrawn="1">
            <p:extLst>
              <p:ext uri="{D42A27DB-BD31-4B8C-83A1-F6EECF244321}">
                <p14:modId xmlns:p14="http://schemas.microsoft.com/office/powerpoint/2010/main" val="2357459675"/>
              </p:ext>
            </p:extLst>
          </p:nvPr>
        </p:nvGraphicFramePr>
        <p:xfrm>
          <a:off x="72292" y="2590295"/>
          <a:ext cx="11879075" cy="4146480"/>
        </p:xfrm>
        <a:graphic>
          <a:graphicData uri="http://schemas.openxmlformats.org/drawingml/2006/table">
            <a:tbl>
              <a:tblPr firstRow="1" bandRow="1">
                <a:tableStyleId>{5C22544A-7EE6-4342-B048-85BDC9FD1C3A}</a:tableStyleId>
              </a:tblPr>
              <a:tblGrid>
                <a:gridCol w="795625">
                  <a:extLst>
                    <a:ext uri="{9D8B030D-6E8A-4147-A177-3AD203B41FA5}">
                      <a16:colId xmlns:a16="http://schemas.microsoft.com/office/drawing/2014/main" val="4292377703"/>
                    </a:ext>
                  </a:extLst>
                </a:gridCol>
                <a:gridCol w="2115931">
                  <a:extLst>
                    <a:ext uri="{9D8B030D-6E8A-4147-A177-3AD203B41FA5}">
                      <a16:colId xmlns:a16="http://schemas.microsoft.com/office/drawing/2014/main" val="2748137105"/>
                    </a:ext>
                  </a:extLst>
                </a:gridCol>
                <a:gridCol w="2821242">
                  <a:extLst>
                    <a:ext uri="{9D8B030D-6E8A-4147-A177-3AD203B41FA5}">
                      <a16:colId xmlns:a16="http://schemas.microsoft.com/office/drawing/2014/main" val="3679124579"/>
                    </a:ext>
                  </a:extLst>
                </a:gridCol>
                <a:gridCol w="6146277">
                  <a:extLst>
                    <a:ext uri="{9D8B030D-6E8A-4147-A177-3AD203B41FA5}">
                      <a16:colId xmlns:a16="http://schemas.microsoft.com/office/drawing/2014/main" val="2654228997"/>
                    </a:ext>
                  </a:extLst>
                </a:gridCol>
              </a:tblGrid>
              <a:tr h="783167">
                <a:tc>
                  <a:txBody>
                    <a:bodyPr/>
                    <a:lstStyle/>
                    <a:p>
                      <a:pPr algn="ctr"/>
                      <a:endParaRPr lang="en-GB" sz="2400" b="0" dirty="0">
                        <a:solidFill>
                          <a:schemeClr val="tx1"/>
                        </a:solidFill>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dirty="0">
                          <a:solidFill>
                            <a:schemeClr val="tx1"/>
                          </a:solidFill>
                          <a:latin typeface="Calibri" panose="020F0502020204030204" pitchFamily="34" charset="0"/>
                          <a:cs typeface="Calibri" panose="020F0502020204030204" pitchFamily="34" charset="0"/>
                        </a:rPr>
                        <a:t>Aspect of language – Use subject terminology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dirty="0">
                          <a:solidFill>
                            <a:schemeClr val="tx1"/>
                          </a:solidFill>
                          <a:latin typeface="Calibri" panose="020F0502020204030204" pitchFamily="34" charset="0"/>
                          <a:cs typeface="Calibri" panose="020F0502020204030204" pitchFamily="34" charset="0"/>
                        </a:rPr>
                        <a:t>Quotations (short and concise)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b="0" dirty="0">
                          <a:solidFill>
                            <a:schemeClr val="tx1"/>
                          </a:solidFill>
                          <a:latin typeface="Calibri" panose="020F0502020204030204" pitchFamily="34" charset="0"/>
                          <a:cs typeface="Calibri" panose="020F0502020204030204" pitchFamily="34" charset="0"/>
                        </a:rPr>
                        <a:t>Analysis – comment on the effects of language, refer to the reader, zoom in on one word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38673210"/>
                  </a:ext>
                </a:extLst>
              </a:tr>
              <a:tr h="864000">
                <a:tc>
                  <a:txBody>
                    <a:bodyPr/>
                    <a:lstStyle/>
                    <a:p>
                      <a:pPr algn="ctr"/>
                      <a:r>
                        <a:rPr lang="en-GB" sz="2400" b="0" dirty="0">
                          <a:solidFill>
                            <a:schemeClr val="tx1"/>
                          </a:solidFill>
                          <a:latin typeface="Calibri" panose="020F0502020204030204" pitchFamily="34" charset="0"/>
                          <a:cs typeface="Calibri" panose="020F0502020204030204" pitchFamily="34" charset="0"/>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dirty="0">
                        <a:solidFill>
                          <a:schemeClr val="tx1"/>
                        </a:solidFill>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dirty="0">
                        <a:solidFill>
                          <a:schemeClr val="tx1"/>
                        </a:solidFill>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dirty="0">
                        <a:solidFill>
                          <a:schemeClr val="tx1"/>
                        </a:solidFill>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55679221"/>
                  </a:ext>
                </a:extLst>
              </a:tr>
              <a:tr h="864000">
                <a:tc>
                  <a:txBody>
                    <a:bodyPr/>
                    <a:lstStyle/>
                    <a:p>
                      <a:pPr algn="ctr"/>
                      <a:r>
                        <a:rPr lang="en-GB" sz="2400" b="0" dirty="0">
                          <a:solidFill>
                            <a:schemeClr val="tx1"/>
                          </a:solidFill>
                          <a:latin typeface="Calibri" panose="020F0502020204030204" pitchFamily="34" charset="0"/>
                          <a:cs typeface="Calibri" panose="020F0502020204030204" pitchFamily="34" charset="0"/>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dirty="0">
                        <a:solidFill>
                          <a:schemeClr val="tx1"/>
                        </a:solidFill>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dirty="0">
                        <a:solidFill>
                          <a:schemeClr val="tx1"/>
                        </a:solidFill>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dirty="0">
                        <a:solidFill>
                          <a:schemeClr val="tx1"/>
                        </a:solidFill>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29621887"/>
                  </a:ext>
                </a:extLst>
              </a:tr>
              <a:tr h="864000">
                <a:tc>
                  <a:txBody>
                    <a:bodyPr/>
                    <a:lstStyle/>
                    <a:p>
                      <a:pPr algn="ctr"/>
                      <a:r>
                        <a:rPr lang="en-GB" sz="2400" b="0" dirty="0">
                          <a:solidFill>
                            <a:schemeClr val="tx1"/>
                          </a:solidFill>
                          <a:latin typeface="Calibri" panose="020F0502020204030204" pitchFamily="34" charset="0"/>
                          <a:cs typeface="Calibri" panose="020F0502020204030204" pitchFamily="34" charset="0"/>
                        </a:rPr>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dirty="0">
                        <a:solidFill>
                          <a:schemeClr val="tx1"/>
                        </a:solidFill>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a:solidFill>
                          <a:schemeClr val="tx1"/>
                        </a:solidFill>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2400" b="0" dirty="0">
                        <a:solidFill>
                          <a:schemeClr val="tx1"/>
                        </a:solidFill>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30120149"/>
                  </a:ext>
                </a:extLst>
              </a:tr>
            </a:tbl>
          </a:graphicData>
        </a:graphic>
      </p:graphicFrame>
      <p:sp>
        <p:nvSpPr>
          <p:cNvPr id="7" name="TextBox 6">
            <a:extLst>
              <a:ext uri="{FF2B5EF4-FFF2-40B4-BE49-F238E27FC236}">
                <a16:creationId xmlns:a16="http://schemas.microsoft.com/office/drawing/2014/main" id="{D2168F69-3BFF-416B-A894-D4C0AEF5E50C}"/>
              </a:ext>
            </a:extLst>
          </p:cNvPr>
          <p:cNvSpPr txBox="1"/>
          <p:nvPr userDrawn="1"/>
        </p:nvSpPr>
        <p:spPr>
          <a:xfrm>
            <a:off x="1371927" y="6150114"/>
            <a:ext cx="864096" cy="707886"/>
          </a:xfrm>
          <a:prstGeom prst="rect">
            <a:avLst/>
          </a:prstGeom>
          <a:solidFill>
            <a:srgbClr val="FF66FF"/>
          </a:solidFill>
          <a:ln>
            <a:solidFill>
              <a:schemeClr val="tx1"/>
            </a:solidFill>
          </a:ln>
        </p:spPr>
        <p:txBody>
          <a:bodyPr wrap="square" rtlCol="0">
            <a:spAutoFit/>
          </a:bodyPr>
          <a:lstStyle/>
          <a:p>
            <a:pPr algn="ctr"/>
            <a:r>
              <a:rPr lang="en-GB" sz="4000" dirty="0">
                <a:latin typeface="Calibri" panose="020F0502020204030204" pitchFamily="34" charset="0"/>
                <a:cs typeface="Calibri" panose="020F0502020204030204" pitchFamily="34" charset="0"/>
              </a:rPr>
              <a:t>P</a:t>
            </a:r>
            <a:endParaRPr lang="en-GB" dirty="0">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D99AE313-E4C7-4562-B42C-5C32A20B597A}"/>
              </a:ext>
            </a:extLst>
          </p:cNvPr>
          <p:cNvSpPr txBox="1"/>
          <p:nvPr userDrawn="1"/>
        </p:nvSpPr>
        <p:spPr>
          <a:xfrm>
            <a:off x="3884985" y="6150114"/>
            <a:ext cx="864096" cy="707886"/>
          </a:xfrm>
          <a:prstGeom prst="rect">
            <a:avLst/>
          </a:prstGeom>
          <a:solidFill>
            <a:srgbClr val="FF66FF"/>
          </a:solidFill>
          <a:ln>
            <a:solidFill>
              <a:schemeClr val="tx1"/>
            </a:solidFill>
          </a:ln>
        </p:spPr>
        <p:txBody>
          <a:bodyPr wrap="square" rtlCol="0">
            <a:spAutoFit/>
          </a:bodyPr>
          <a:lstStyle/>
          <a:p>
            <a:pPr algn="ctr"/>
            <a:r>
              <a:rPr lang="en-GB" sz="4000" dirty="0">
                <a:latin typeface="Calibri" panose="020F0502020204030204" pitchFamily="34" charset="0"/>
                <a:cs typeface="Calibri" panose="020F0502020204030204" pitchFamily="34" charset="0"/>
              </a:rPr>
              <a:t>E</a:t>
            </a:r>
            <a:endParaRPr lang="en-GB" dirty="0">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BD7B34A5-2FA2-43E2-81C0-5467B2C9BBDC}"/>
              </a:ext>
            </a:extLst>
          </p:cNvPr>
          <p:cNvSpPr txBox="1"/>
          <p:nvPr userDrawn="1"/>
        </p:nvSpPr>
        <p:spPr>
          <a:xfrm>
            <a:off x="8409478" y="6150114"/>
            <a:ext cx="864096" cy="707886"/>
          </a:xfrm>
          <a:prstGeom prst="rect">
            <a:avLst/>
          </a:prstGeom>
          <a:solidFill>
            <a:srgbClr val="FF66FF"/>
          </a:solidFill>
          <a:ln>
            <a:solidFill>
              <a:schemeClr val="tx1"/>
            </a:solidFill>
          </a:ln>
        </p:spPr>
        <p:txBody>
          <a:bodyPr wrap="square" rtlCol="0">
            <a:spAutoFit/>
          </a:bodyPr>
          <a:lstStyle/>
          <a:p>
            <a:pPr algn="ctr"/>
            <a:r>
              <a:rPr lang="en-GB" sz="4000" dirty="0">
                <a:latin typeface="Calibri" panose="020F0502020204030204" pitchFamily="34" charset="0"/>
                <a:cs typeface="Calibri" panose="020F0502020204030204" pitchFamily="34" charset="0"/>
              </a:rPr>
              <a:t>A</a:t>
            </a:r>
            <a:endParaRPr lang="en-GB" dirty="0">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FADF2EE5-ACC5-4BF0-AAEF-D07370DA2665}"/>
              </a:ext>
            </a:extLst>
          </p:cNvPr>
          <p:cNvSpPr txBox="1"/>
          <p:nvPr userDrawn="1"/>
        </p:nvSpPr>
        <p:spPr>
          <a:xfrm>
            <a:off x="1609985" y="4415043"/>
            <a:ext cx="4486016" cy="1569660"/>
          </a:xfrm>
          <a:prstGeom prst="rect">
            <a:avLst/>
          </a:prstGeom>
          <a:solidFill>
            <a:srgbClr val="CCCCFF"/>
          </a:solidFill>
        </p:spPr>
        <p:txBody>
          <a:bodyPr wrap="square" rtlCol="0">
            <a:spAutoFit/>
          </a:bodyPr>
          <a:lstStyle/>
          <a:p>
            <a:pPr algn="ctr"/>
            <a:r>
              <a:rPr lang="en-GB" sz="2400" dirty="0">
                <a:latin typeface="Calibri" panose="020F0502020204030204" pitchFamily="34" charset="0"/>
                <a:cs typeface="Calibri" panose="020F0502020204030204" pitchFamily="34" charset="0"/>
              </a:rPr>
              <a:t>Draw this grid in your exercise books – make sure you leave a large amount of space for the third column. </a:t>
            </a:r>
          </a:p>
        </p:txBody>
      </p:sp>
      <p:sp>
        <p:nvSpPr>
          <p:cNvPr id="12" name="TextBox 11">
            <a:extLst>
              <a:ext uri="{FF2B5EF4-FFF2-40B4-BE49-F238E27FC236}">
                <a16:creationId xmlns:a16="http://schemas.microsoft.com/office/drawing/2014/main" id="{1BB8578B-97DB-4CE2-810A-E51E248242DD}"/>
              </a:ext>
            </a:extLst>
          </p:cNvPr>
          <p:cNvSpPr txBox="1"/>
          <p:nvPr userDrawn="1"/>
        </p:nvSpPr>
        <p:spPr>
          <a:xfrm>
            <a:off x="6239959" y="4415043"/>
            <a:ext cx="5580565" cy="1569660"/>
          </a:xfrm>
          <a:prstGeom prst="rect">
            <a:avLst/>
          </a:prstGeom>
          <a:solidFill>
            <a:srgbClr val="FFC000"/>
          </a:solidFill>
        </p:spPr>
        <p:txBody>
          <a:bodyPr wrap="square" rtlCol="0">
            <a:spAutoFit/>
          </a:bodyPr>
          <a:lstStyle/>
          <a:p>
            <a:pPr algn="ctr"/>
            <a:r>
              <a:rPr lang="en-GB" sz="2400" dirty="0">
                <a:latin typeface="Calibri" panose="020F0502020204030204" pitchFamily="34" charset="0"/>
                <a:cs typeface="Calibri" panose="020F0502020204030204" pitchFamily="34" charset="0"/>
              </a:rPr>
              <a:t>Your analysis is where you are going to pick up the marks – think about the literal meaning of words as well as their symbolic meaning.  </a:t>
            </a:r>
          </a:p>
        </p:txBody>
      </p:sp>
    </p:spTree>
    <p:extLst>
      <p:ext uri="{BB962C8B-B14F-4D97-AF65-F5344CB8AC3E}">
        <p14:creationId xmlns:p14="http://schemas.microsoft.com/office/powerpoint/2010/main" val="320980254"/>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blank" preserve="1">
  <p:cSld name="Explore_C3B4ME">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13" name="TextBox 12">
            <a:extLst>
              <a:ext uri="{FF2B5EF4-FFF2-40B4-BE49-F238E27FC236}">
                <a16:creationId xmlns:a16="http://schemas.microsoft.com/office/drawing/2014/main" id="{59EFA0B2-56DE-4E9A-B5B3-F52B482372B0}"/>
              </a:ext>
            </a:extLst>
          </p:cNvPr>
          <p:cNvSpPr txBox="1"/>
          <p:nvPr userDrawn="1"/>
        </p:nvSpPr>
        <p:spPr>
          <a:xfrm>
            <a:off x="224589" y="1501554"/>
            <a:ext cx="11595936" cy="923330"/>
          </a:xfrm>
          <a:prstGeom prst="rect">
            <a:avLst/>
          </a:prstGeom>
          <a:noFill/>
        </p:spPr>
        <p:txBody>
          <a:bodyPr wrap="square" rtlCol="0">
            <a:spAutoFit/>
          </a:bodyPr>
          <a:lstStyle/>
          <a:p>
            <a:r>
              <a:rPr lang="en-GB" sz="5400" b="0" dirty="0">
                <a:latin typeface="+mn-lt"/>
              </a:rPr>
              <a:t>Need Help?</a:t>
            </a:r>
            <a:endParaRPr lang="en-GB" sz="2800" b="0" dirty="0">
              <a:latin typeface="+mn-lt"/>
            </a:endParaRPr>
          </a:p>
        </p:txBody>
      </p:sp>
      <p:pic>
        <p:nvPicPr>
          <p:cNvPr id="14" name="Picture 4">
            <a:extLst>
              <a:ext uri="{FF2B5EF4-FFF2-40B4-BE49-F238E27FC236}">
                <a16:creationId xmlns:a16="http://schemas.microsoft.com/office/drawing/2014/main" id="{7C4310A9-A2BB-440D-8258-3A7E679DF2DB}"/>
              </a:ext>
            </a:extLst>
          </p:cNvPr>
          <p:cNvPicPr>
            <a:picLocks noChangeAspect="1" noChangeArrowheads="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1763830" y="2918919"/>
            <a:ext cx="8656962"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81548358"/>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Explore_ExamQ">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13" name="TextBox 12">
            <a:extLst>
              <a:ext uri="{FF2B5EF4-FFF2-40B4-BE49-F238E27FC236}">
                <a16:creationId xmlns:a16="http://schemas.microsoft.com/office/drawing/2014/main" id="{59EFA0B2-56DE-4E9A-B5B3-F52B482372B0}"/>
              </a:ext>
            </a:extLst>
          </p:cNvPr>
          <p:cNvSpPr txBox="1"/>
          <p:nvPr userDrawn="1"/>
        </p:nvSpPr>
        <p:spPr>
          <a:xfrm>
            <a:off x="224589" y="1501554"/>
            <a:ext cx="11595936" cy="1354217"/>
          </a:xfrm>
          <a:prstGeom prst="rect">
            <a:avLst/>
          </a:prstGeom>
          <a:noFill/>
        </p:spPr>
        <p:txBody>
          <a:bodyPr wrap="square" rtlCol="0">
            <a:spAutoFit/>
          </a:bodyPr>
          <a:lstStyle/>
          <a:p>
            <a:r>
              <a:rPr lang="en-GB" sz="5400" b="0" dirty="0">
                <a:latin typeface="+mn-lt"/>
              </a:rPr>
              <a:t>Exam Question</a:t>
            </a:r>
          </a:p>
          <a:p>
            <a:r>
              <a:rPr lang="en-GB" sz="2800" b="0" dirty="0">
                <a:latin typeface="+mn-lt"/>
              </a:rPr>
              <a:t>Answer the question, using all of the keywords below.</a:t>
            </a:r>
            <a:endParaRPr lang="en-GB" sz="1200" b="0" dirty="0">
              <a:latin typeface="+mn-lt"/>
            </a:endParaRPr>
          </a:p>
        </p:txBody>
      </p:sp>
      <p:sp>
        <p:nvSpPr>
          <p:cNvPr id="5" name="Content Placeholder 4">
            <a:extLst>
              <a:ext uri="{FF2B5EF4-FFF2-40B4-BE49-F238E27FC236}">
                <a16:creationId xmlns:a16="http://schemas.microsoft.com/office/drawing/2014/main" id="{CE9DAC19-C5EC-446A-B2E5-1C6C9BD7CE25}"/>
              </a:ext>
            </a:extLst>
          </p:cNvPr>
          <p:cNvSpPr>
            <a:spLocks noGrp="1"/>
          </p:cNvSpPr>
          <p:nvPr>
            <p:ph sz="quarter" idx="10"/>
          </p:nvPr>
        </p:nvSpPr>
        <p:spPr>
          <a:xfrm>
            <a:off x="223838" y="2855913"/>
            <a:ext cx="11744325" cy="1309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Content Placeholder 4">
            <a:extLst>
              <a:ext uri="{FF2B5EF4-FFF2-40B4-BE49-F238E27FC236}">
                <a16:creationId xmlns:a16="http://schemas.microsoft.com/office/drawing/2014/main" id="{A35E68A1-C91D-4D4E-A76C-16B35EA26CD9}"/>
              </a:ext>
            </a:extLst>
          </p:cNvPr>
          <p:cNvSpPr>
            <a:spLocks noGrp="1"/>
          </p:cNvSpPr>
          <p:nvPr>
            <p:ph sz="quarter" idx="11"/>
          </p:nvPr>
        </p:nvSpPr>
        <p:spPr>
          <a:xfrm>
            <a:off x="223838" y="4569339"/>
            <a:ext cx="3613057" cy="7871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Content Placeholder 4">
            <a:extLst>
              <a:ext uri="{FF2B5EF4-FFF2-40B4-BE49-F238E27FC236}">
                <a16:creationId xmlns:a16="http://schemas.microsoft.com/office/drawing/2014/main" id="{2D43FB32-9718-4DDE-AEE9-BAEF20E6BE10}"/>
              </a:ext>
            </a:extLst>
          </p:cNvPr>
          <p:cNvSpPr>
            <a:spLocks noGrp="1"/>
          </p:cNvSpPr>
          <p:nvPr>
            <p:ph sz="quarter" idx="12"/>
          </p:nvPr>
        </p:nvSpPr>
        <p:spPr>
          <a:xfrm>
            <a:off x="223837" y="5546492"/>
            <a:ext cx="3613057" cy="7871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2" name="Content Placeholder 4">
            <a:extLst>
              <a:ext uri="{FF2B5EF4-FFF2-40B4-BE49-F238E27FC236}">
                <a16:creationId xmlns:a16="http://schemas.microsoft.com/office/drawing/2014/main" id="{9B87A0BE-28AC-4A9E-8F95-A3AF2879CF5F}"/>
              </a:ext>
            </a:extLst>
          </p:cNvPr>
          <p:cNvSpPr>
            <a:spLocks noGrp="1"/>
          </p:cNvSpPr>
          <p:nvPr>
            <p:ph sz="quarter" idx="13"/>
          </p:nvPr>
        </p:nvSpPr>
        <p:spPr>
          <a:xfrm>
            <a:off x="4289471" y="4569339"/>
            <a:ext cx="3613057" cy="7871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5" name="Content Placeholder 4">
            <a:extLst>
              <a:ext uri="{FF2B5EF4-FFF2-40B4-BE49-F238E27FC236}">
                <a16:creationId xmlns:a16="http://schemas.microsoft.com/office/drawing/2014/main" id="{E376D380-3EE2-4DB2-9EF8-BEDFB90E11F0}"/>
              </a:ext>
            </a:extLst>
          </p:cNvPr>
          <p:cNvSpPr>
            <a:spLocks noGrp="1"/>
          </p:cNvSpPr>
          <p:nvPr>
            <p:ph sz="quarter" idx="14"/>
          </p:nvPr>
        </p:nvSpPr>
        <p:spPr>
          <a:xfrm>
            <a:off x="4289470" y="5546492"/>
            <a:ext cx="3613057" cy="7871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6" name="Content Placeholder 4">
            <a:extLst>
              <a:ext uri="{FF2B5EF4-FFF2-40B4-BE49-F238E27FC236}">
                <a16:creationId xmlns:a16="http://schemas.microsoft.com/office/drawing/2014/main" id="{1069BFDC-0946-4BE9-A366-F02A8C27D258}"/>
              </a:ext>
            </a:extLst>
          </p:cNvPr>
          <p:cNvSpPr>
            <a:spLocks noGrp="1"/>
          </p:cNvSpPr>
          <p:nvPr>
            <p:ph sz="quarter" idx="15"/>
          </p:nvPr>
        </p:nvSpPr>
        <p:spPr>
          <a:xfrm>
            <a:off x="8355103" y="4569339"/>
            <a:ext cx="3613057" cy="7871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7" name="Content Placeholder 4">
            <a:extLst>
              <a:ext uri="{FF2B5EF4-FFF2-40B4-BE49-F238E27FC236}">
                <a16:creationId xmlns:a16="http://schemas.microsoft.com/office/drawing/2014/main" id="{1E6AE1CA-4913-4E3C-AC5F-0DDB6F7AFA1A}"/>
              </a:ext>
            </a:extLst>
          </p:cNvPr>
          <p:cNvSpPr>
            <a:spLocks noGrp="1"/>
          </p:cNvSpPr>
          <p:nvPr>
            <p:ph sz="quarter" idx="16"/>
          </p:nvPr>
        </p:nvSpPr>
        <p:spPr>
          <a:xfrm>
            <a:off x="8355102" y="5546492"/>
            <a:ext cx="3613057" cy="7871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137824421"/>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Explore_PMI">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5D3C18C0-A12C-4EB7-92AF-2A9087FFADF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13" name="TextBox 12">
            <a:extLst>
              <a:ext uri="{FF2B5EF4-FFF2-40B4-BE49-F238E27FC236}">
                <a16:creationId xmlns:a16="http://schemas.microsoft.com/office/drawing/2014/main" id="{59EFA0B2-56DE-4E9A-B5B3-F52B482372B0}"/>
              </a:ext>
            </a:extLst>
          </p:cNvPr>
          <p:cNvSpPr txBox="1"/>
          <p:nvPr userDrawn="1"/>
        </p:nvSpPr>
        <p:spPr>
          <a:xfrm>
            <a:off x="224589" y="1501554"/>
            <a:ext cx="11595936" cy="923330"/>
          </a:xfrm>
          <a:prstGeom prst="rect">
            <a:avLst/>
          </a:prstGeom>
          <a:noFill/>
        </p:spPr>
        <p:txBody>
          <a:bodyPr wrap="square" rtlCol="0">
            <a:spAutoFit/>
          </a:bodyPr>
          <a:lstStyle/>
          <a:p>
            <a:r>
              <a:rPr lang="en-GB" sz="5400" b="0" dirty="0">
                <a:latin typeface="+mn-lt"/>
              </a:rPr>
              <a:t>PMI</a:t>
            </a:r>
          </a:p>
        </p:txBody>
      </p:sp>
      <p:graphicFrame>
        <p:nvGraphicFramePr>
          <p:cNvPr id="4" name="Table 5">
            <a:extLst>
              <a:ext uri="{FF2B5EF4-FFF2-40B4-BE49-F238E27FC236}">
                <a16:creationId xmlns:a16="http://schemas.microsoft.com/office/drawing/2014/main" id="{59E6E748-8C59-43BB-9B66-CE46A4621936}"/>
              </a:ext>
            </a:extLst>
          </p:cNvPr>
          <p:cNvGraphicFramePr>
            <a:graphicFrameLocks noGrp="1"/>
          </p:cNvGraphicFramePr>
          <p:nvPr userDrawn="1">
            <p:extLst>
              <p:ext uri="{D42A27DB-BD31-4B8C-83A1-F6EECF244321}">
                <p14:modId xmlns:p14="http://schemas.microsoft.com/office/powerpoint/2010/main" val="1686692394"/>
              </p:ext>
            </p:extLst>
          </p:nvPr>
        </p:nvGraphicFramePr>
        <p:xfrm>
          <a:off x="224589" y="2636434"/>
          <a:ext cx="11734329" cy="3980037"/>
        </p:xfrm>
        <a:graphic>
          <a:graphicData uri="http://schemas.openxmlformats.org/drawingml/2006/table">
            <a:tbl>
              <a:tblPr firstRow="1" bandRow="1">
                <a:tableStyleId>{5C22544A-7EE6-4342-B048-85BDC9FD1C3A}</a:tableStyleId>
              </a:tblPr>
              <a:tblGrid>
                <a:gridCol w="3911443">
                  <a:extLst>
                    <a:ext uri="{9D8B030D-6E8A-4147-A177-3AD203B41FA5}">
                      <a16:colId xmlns:a16="http://schemas.microsoft.com/office/drawing/2014/main" val="3439895112"/>
                    </a:ext>
                  </a:extLst>
                </a:gridCol>
                <a:gridCol w="3911443">
                  <a:extLst>
                    <a:ext uri="{9D8B030D-6E8A-4147-A177-3AD203B41FA5}">
                      <a16:colId xmlns:a16="http://schemas.microsoft.com/office/drawing/2014/main" val="3097427910"/>
                    </a:ext>
                  </a:extLst>
                </a:gridCol>
                <a:gridCol w="3911443">
                  <a:extLst>
                    <a:ext uri="{9D8B030D-6E8A-4147-A177-3AD203B41FA5}">
                      <a16:colId xmlns:a16="http://schemas.microsoft.com/office/drawing/2014/main" val="1328387115"/>
                    </a:ext>
                  </a:extLst>
                </a:gridCol>
              </a:tblGrid>
              <a:tr h="3980037">
                <a:tc>
                  <a:txBody>
                    <a:bodyPr/>
                    <a:lstStyle/>
                    <a:p>
                      <a:pPr algn="ctr"/>
                      <a:r>
                        <a:rPr lang="en-GB" sz="2800" dirty="0"/>
                        <a:t>Plus</a:t>
                      </a:r>
                    </a:p>
                  </a:txBody>
                  <a:tcPr/>
                </a:tc>
                <a:tc>
                  <a:txBody>
                    <a:bodyPr/>
                    <a:lstStyle/>
                    <a:p>
                      <a:pPr algn="ctr"/>
                      <a:r>
                        <a:rPr lang="en-GB" sz="2800" dirty="0"/>
                        <a:t>Minus</a:t>
                      </a:r>
                    </a:p>
                  </a:txBody>
                  <a:tcPr/>
                </a:tc>
                <a:tc>
                  <a:txBody>
                    <a:bodyPr/>
                    <a:lstStyle/>
                    <a:p>
                      <a:pPr algn="ctr"/>
                      <a:r>
                        <a:rPr lang="en-GB" sz="2800" dirty="0"/>
                        <a:t>Interesting</a:t>
                      </a:r>
                    </a:p>
                  </a:txBody>
                  <a:tcPr/>
                </a:tc>
                <a:extLst>
                  <a:ext uri="{0D108BD9-81ED-4DB2-BD59-A6C34878D82A}">
                    <a16:rowId xmlns:a16="http://schemas.microsoft.com/office/drawing/2014/main" val="1868578960"/>
                  </a:ext>
                </a:extLst>
              </a:tr>
            </a:tbl>
          </a:graphicData>
        </a:graphic>
      </p:graphicFrame>
    </p:spTree>
    <p:extLst>
      <p:ext uri="{BB962C8B-B14F-4D97-AF65-F5344CB8AC3E}">
        <p14:creationId xmlns:p14="http://schemas.microsoft.com/office/powerpoint/2010/main" val="1674202889"/>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Explore_TrueorFalse">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4297C5DD-EBF9-4ABA-8AA9-B23F800CCA0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1C1A8FF0-ABD5-490E-B353-78CF45A7A2A6}"/>
              </a:ext>
            </a:extLst>
          </p:cNvPr>
          <p:cNvSpPr txBox="1"/>
          <p:nvPr userDrawn="1"/>
        </p:nvSpPr>
        <p:spPr>
          <a:xfrm>
            <a:off x="212271" y="1501554"/>
            <a:ext cx="11767458" cy="1354217"/>
          </a:xfrm>
          <a:prstGeom prst="rect">
            <a:avLst/>
          </a:prstGeom>
          <a:noFill/>
        </p:spPr>
        <p:txBody>
          <a:bodyPr wrap="square" rtlCol="0">
            <a:spAutoFit/>
          </a:bodyPr>
          <a:lstStyle/>
          <a:p>
            <a:r>
              <a:rPr lang="en-GB" sz="5400" dirty="0"/>
              <a:t>True or False</a:t>
            </a:r>
          </a:p>
          <a:p>
            <a:r>
              <a:rPr lang="en-GB" sz="2800" dirty="0"/>
              <a:t>Move the information to the correct area on the board.</a:t>
            </a:r>
          </a:p>
        </p:txBody>
      </p:sp>
      <p:graphicFrame>
        <p:nvGraphicFramePr>
          <p:cNvPr id="6" name="Table 4">
            <a:extLst>
              <a:ext uri="{FF2B5EF4-FFF2-40B4-BE49-F238E27FC236}">
                <a16:creationId xmlns:a16="http://schemas.microsoft.com/office/drawing/2014/main" id="{D773E6C2-00A8-4429-844F-81BFF7B7F9C2}"/>
              </a:ext>
            </a:extLst>
          </p:cNvPr>
          <p:cNvGraphicFramePr>
            <a:graphicFrameLocks noGrp="1"/>
          </p:cNvGraphicFramePr>
          <p:nvPr userDrawn="1">
            <p:extLst>
              <p:ext uri="{D42A27DB-BD31-4B8C-83A1-F6EECF244321}">
                <p14:modId xmlns:p14="http://schemas.microsoft.com/office/powerpoint/2010/main" val="2090641056"/>
              </p:ext>
            </p:extLst>
          </p:nvPr>
        </p:nvGraphicFramePr>
        <p:xfrm>
          <a:off x="212271" y="3058160"/>
          <a:ext cx="11767458" cy="3558312"/>
        </p:xfrm>
        <a:graphic>
          <a:graphicData uri="http://schemas.openxmlformats.org/drawingml/2006/table">
            <a:tbl>
              <a:tblPr firstRow="1" bandRow="1">
                <a:tableStyleId>{5C22544A-7EE6-4342-B048-85BDC9FD1C3A}</a:tableStyleId>
              </a:tblPr>
              <a:tblGrid>
                <a:gridCol w="5883729">
                  <a:extLst>
                    <a:ext uri="{9D8B030D-6E8A-4147-A177-3AD203B41FA5}">
                      <a16:colId xmlns:a16="http://schemas.microsoft.com/office/drawing/2014/main" val="1333589135"/>
                    </a:ext>
                  </a:extLst>
                </a:gridCol>
                <a:gridCol w="5883729">
                  <a:extLst>
                    <a:ext uri="{9D8B030D-6E8A-4147-A177-3AD203B41FA5}">
                      <a16:colId xmlns:a16="http://schemas.microsoft.com/office/drawing/2014/main" val="272107899"/>
                    </a:ext>
                  </a:extLst>
                </a:gridCol>
              </a:tblGrid>
              <a:tr h="3558312">
                <a:tc>
                  <a:txBody>
                    <a:bodyPr/>
                    <a:lstStyle/>
                    <a:p>
                      <a:pPr algn="ctr"/>
                      <a:r>
                        <a:rPr lang="en-GB" sz="4400" dirty="0"/>
                        <a:t>True</a:t>
                      </a:r>
                    </a:p>
                  </a:txBody>
                  <a:tcPr/>
                </a:tc>
                <a:tc>
                  <a:txBody>
                    <a:bodyPr/>
                    <a:lstStyle/>
                    <a:p>
                      <a:pPr algn="ctr"/>
                      <a:r>
                        <a:rPr lang="en-GB" sz="4400" dirty="0"/>
                        <a:t>False</a:t>
                      </a:r>
                    </a:p>
                  </a:txBody>
                  <a:tcPr/>
                </a:tc>
                <a:extLst>
                  <a:ext uri="{0D108BD9-81ED-4DB2-BD59-A6C34878D82A}">
                    <a16:rowId xmlns:a16="http://schemas.microsoft.com/office/drawing/2014/main" val="2744651441"/>
                  </a:ext>
                </a:extLst>
              </a:tr>
            </a:tbl>
          </a:graphicData>
        </a:graphic>
      </p:graphicFrame>
      <p:sp>
        <p:nvSpPr>
          <p:cNvPr id="7" name="Content Placeholder 6">
            <a:extLst>
              <a:ext uri="{FF2B5EF4-FFF2-40B4-BE49-F238E27FC236}">
                <a16:creationId xmlns:a16="http://schemas.microsoft.com/office/drawing/2014/main" id="{0726237C-E060-4F12-BDD6-9EECBF517B02}"/>
              </a:ext>
            </a:extLst>
          </p:cNvPr>
          <p:cNvSpPr>
            <a:spLocks noGrp="1"/>
          </p:cNvSpPr>
          <p:nvPr>
            <p:ph sz="quarter" idx="10"/>
          </p:nvPr>
        </p:nvSpPr>
        <p:spPr>
          <a:xfrm>
            <a:off x="512763" y="3898900"/>
            <a:ext cx="5294312" cy="25177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Content Placeholder 6">
            <a:extLst>
              <a:ext uri="{FF2B5EF4-FFF2-40B4-BE49-F238E27FC236}">
                <a16:creationId xmlns:a16="http://schemas.microsoft.com/office/drawing/2014/main" id="{8ED7FE6C-FBE7-4809-BDC9-12BFEF8EEE93}"/>
              </a:ext>
            </a:extLst>
          </p:cNvPr>
          <p:cNvSpPr>
            <a:spLocks noGrp="1"/>
          </p:cNvSpPr>
          <p:nvPr>
            <p:ph sz="quarter" idx="11"/>
          </p:nvPr>
        </p:nvSpPr>
        <p:spPr>
          <a:xfrm>
            <a:off x="6384925" y="3898899"/>
            <a:ext cx="5294312" cy="25177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455784862"/>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Explore_Giveme5">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4297C5DD-EBF9-4ABA-8AA9-B23F800CCA0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5440A04F-046E-47A0-B485-6CC419C76B0B}"/>
              </a:ext>
            </a:extLst>
          </p:cNvPr>
          <p:cNvSpPr txBox="1"/>
          <p:nvPr userDrawn="1"/>
        </p:nvSpPr>
        <p:spPr>
          <a:xfrm>
            <a:off x="212271" y="1501554"/>
            <a:ext cx="11767458" cy="1354217"/>
          </a:xfrm>
          <a:prstGeom prst="rect">
            <a:avLst/>
          </a:prstGeom>
          <a:noFill/>
        </p:spPr>
        <p:txBody>
          <a:bodyPr wrap="square" rtlCol="0">
            <a:spAutoFit/>
          </a:bodyPr>
          <a:lstStyle/>
          <a:p>
            <a:r>
              <a:rPr lang="en-GB" sz="5400" dirty="0"/>
              <a:t>Give me Five</a:t>
            </a:r>
          </a:p>
          <a:p>
            <a:r>
              <a:rPr lang="en-GB" sz="2800" dirty="0"/>
              <a:t>Write 5 questions where the answer is…</a:t>
            </a:r>
            <a:endParaRPr lang="en-GB" sz="1200" dirty="0"/>
          </a:p>
        </p:txBody>
      </p:sp>
      <p:sp>
        <p:nvSpPr>
          <p:cNvPr id="6" name="Content Placeholder 5">
            <a:extLst>
              <a:ext uri="{FF2B5EF4-FFF2-40B4-BE49-F238E27FC236}">
                <a16:creationId xmlns:a16="http://schemas.microsoft.com/office/drawing/2014/main" id="{8562D883-A485-4311-B161-71A653C5DD31}"/>
              </a:ext>
            </a:extLst>
          </p:cNvPr>
          <p:cNvSpPr>
            <a:spLocks noGrp="1"/>
          </p:cNvSpPr>
          <p:nvPr>
            <p:ph sz="quarter" idx="10"/>
          </p:nvPr>
        </p:nvSpPr>
        <p:spPr>
          <a:xfrm>
            <a:off x="1559998" y="3016022"/>
            <a:ext cx="9064625" cy="36004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925939801"/>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Explore_AtoZ">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4297C5DD-EBF9-4ABA-8AA9-B23F800CCA0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15D43ECA-7034-4209-B072-2575C7933147}"/>
              </a:ext>
            </a:extLst>
          </p:cNvPr>
          <p:cNvSpPr txBox="1"/>
          <p:nvPr userDrawn="1"/>
        </p:nvSpPr>
        <p:spPr>
          <a:xfrm>
            <a:off x="212271" y="1501554"/>
            <a:ext cx="11767458" cy="1354217"/>
          </a:xfrm>
          <a:prstGeom prst="rect">
            <a:avLst/>
          </a:prstGeom>
          <a:noFill/>
        </p:spPr>
        <p:txBody>
          <a:bodyPr wrap="square" rtlCol="0">
            <a:spAutoFit/>
          </a:bodyPr>
          <a:lstStyle/>
          <a:p>
            <a:r>
              <a:rPr lang="en-GB" sz="5400" dirty="0"/>
              <a:t>A to Z</a:t>
            </a:r>
          </a:p>
          <a:p>
            <a:r>
              <a:rPr lang="en-GB" sz="2800" dirty="0"/>
              <a:t>Find one word for each letter of the alphabet associated with…</a:t>
            </a:r>
            <a:endParaRPr lang="en-GB" sz="1200" dirty="0"/>
          </a:p>
        </p:txBody>
      </p:sp>
      <p:sp>
        <p:nvSpPr>
          <p:cNvPr id="6" name="Content Placeholder 5">
            <a:extLst>
              <a:ext uri="{FF2B5EF4-FFF2-40B4-BE49-F238E27FC236}">
                <a16:creationId xmlns:a16="http://schemas.microsoft.com/office/drawing/2014/main" id="{524E1A45-6B0B-4A81-B84E-CEE455F59545}"/>
              </a:ext>
            </a:extLst>
          </p:cNvPr>
          <p:cNvSpPr>
            <a:spLocks noGrp="1"/>
          </p:cNvSpPr>
          <p:nvPr>
            <p:ph sz="quarter" idx="10"/>
          </p:nvPr>
        </p:nvSpPr>
        <p:spPr>
          <a:xfrm>
            <a:off x="1559998" y="3016022"/>
            <a:ext cx="9064625" cy="36004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500194001"/>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Explore_WordLadder">
    <p:bg>
      <p:bgPr>
        <a:solidFill>
          <a:srgbClr val="2A91CF">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212743-6122-4497-868D-01307687EC0C}"/>
              </a:ext>
            </a:extLst>
          </p:cNvPr>
          <p:cNvSpPr/>
          <p:nvPr userDrawn="1"/>
        </p:nvSpPr>
        <p:spPr>
          <a:xfrm>
            <a:off x="-2" y="0"/>
            <a:ext cx="12192001" cy="1309555"/>
          </a:xfrm>
          <a:prstGeom prst="rect">
            <a:avLst/>
          </a:prstGeom>
          <a:solidFill>
            <a:srgbClr val="2A91CF"/>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81441927-F3A7-4600-AB5F-DCA0E4DDD4DA}"/>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EXPLORE</a:t>
            </a:r>
            <a:r>
              <a:rPr lang="en-US" sz="2800" cap="none" dirty="0">
                <a:solidFill>
                  <a:srgbClr val="FFFFFF"/>
                </a:solidFill>
              </a:rPr>
              <a:t> </a:t>
            </a:r>
            <a:r>
              <a:rPr lang="en-US" sz="2800" b="0" cap="none" dirty="0">
                <a:solidFill>
                  <a:srgbClr val="FFFFFF"/>
                </a:solidFill>
              </a:rPr>
              <a:t>- guided exploration</a:t>
            </a:r>
          </a:p>
        </p:txBody>
      </p:sp>
      <p:pic>
        <p:nvPicPr>
          <p:cNvPr id="11" name="Picture 10" descr="Icon&#10;&#10;Description automatically generated">
            <a:extLst>
              <a:ext uri="{FF2B5EF4-FFF2-40B4-BE49-F238E27FC236}">
                <a16:creationId xmlns:a16="http://schemas.microsoft.com/office/drawing/2014/main" id="{4297C5DD-EBF9-4ABA-8AA9-B23F800CCA0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727" t="2987" r="5011" b="5748"/>
          <a:stretch/>
        </p:blipFill>
        <p:spPr>
          <a:xfrm>
            <a:off x="10956508" y="92494"/>
            <a:ext cx="1143000" cy="113378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28B8BF9F-4DA2-4287-8C0F-18495AAEC040}"/>
              </a:ext>
            </a:extLst>
          </p:cNvPr>
          <p:cNvSpPr txBox="1"/>
          <p:nvPr userDrawn="1"/>
        </p:nvSpPr>
        <p:spPr>
          <a:xfrm>
            <a:off x="212271" y="1501554"/>
            <a:ext cx="11767458" cy="5232202"/>
          </a:xfrm>
          <a:prstGeom prst="rect">
            <a:avLst/>
          </a:prstGeom>
          <a:noFill/>
        </p:spPr>
        <p:txBody>
          <a:bodyPr wrap="square" rtlCol="0">
            <a:spAutoFit/>
          </a:bodyPr>
          <a:lstStyle/>
          <a:p>
            <a:r>
              <a:rPr lang="en-GB" sz="5400" dirty="0"/>
              <a:t>Word Ladder</a:t>
            </a:r>
          </a:p>
          <a:p>
            <a:r>
              <a:rPr lang="en-GB" sz="2800" dirty="0"/>
              <a:t>Produce a list of words associated with…</a:t>
            </a:r>
          </a:p>
          <a:p>
            <a:endParaRPr lang="en-GB" sz="2800" dirty="0"/>
          </a:p>
          <a:p>
            <a:endParaRPr lang="en-GB" sz="2800" dirty="0"/>
          </a:p>
          <a:p>
            <a:endParaRPr lang="en-GB" sz="2800" dirty="0"/>
          </a:p>
          <a:p>
            <a:endParaRPr lang="en-GB" sz="2800" dirty="0"/>
          </a:p>
          <a:p>
            <a:endParaRPr lang="en-GB" sz="2800" dirty="0"/>
          </a:p>
          <a:p>
            <a:endParaRPr lang="en-GB" sz="2800" dirty="0"/>
          </a:p>
          <a:p>
            <a:endParaRPr lang="en-GB" sz="2800" dirty="0"/>
          </a:p>
          <a:p>
            <a:r>
              <a:rPr lang="en-GB" sz="2800" dirty="0"/>
              <a:t>Each word must start with the last letter of the previous word.</a:t>
            </a:r>
          </a:p>
          <a:p>
            <a:r>
              <a:rPr lang="en-GB" sz="2800" dirty="0"/>
              <a:t>e.g. school </a:t>
            </a:r>
            <a:r>
              <a:rPr lang="en-GB" sz="2800" dirty="0">
                <a:sym typeface="Wingdings" panose="05000000000000000000" pitchFamily="2" charset="2"/>
              </a:rPr>
              <a:t> learning  goals</a:t>
            </a:r>
            <a:endParaRPr lang="en-GB" sz="1200" dirty="0"/>
          </a:p>
        </p:txBody>
      </p:sp>
      <p:sp>
        <p:nvSpPr>
          <p:cNvPr id="6" name="Content Placeholder 5">
            <a:extLst>
              <a:ext uri="{FF2B5EF4-FFF2-40B4-BE49-F238E27FC236}">
                <a16:creationId xmlns:a16="http://schemas.microsoft.com/office/drawing/2014/main" id="{5A54DE67-53E6-4173-AFEB-32452AF11F74}"/>
              </a:ext>
            </a:extLst>
          </p:cNvPr>
          <p:cNvSpPr>
            <a:spLocks noGrp="1"/>
          </p:cNvSpPr>
          <p:nvPr>
            <p:ph sz="quarter" idx="10"/>
          </p:nvPr>
        </p:nvSpPr>
        <p:spPr>
          <a:xfrm>
            <a:off x="1559998" y="3016022"/>
            <a:ext cx="9064625" cy="253454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965506599"/>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blank" preserve="1">
  <p:cSld name="Apply_Blank">
    <p:bg>
      <p:bgPr>
        <a:solidFill>
          <a:srgbClr val="65B879">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D5FC53F-DE0C-47E8-B4D5-F60AA4E34F6E}"/>
              </a:ext>
            </a:extLst>
          </p:cNvPr>
          <p:cNvSpPr/>
          <p:nvPr userDrawn="1"/>
        </p:nvSpPr>
        <p:spPr>
          <a:xfrm>
            <a:off x="-2" y="0"/>
            <a:ext cx="12192001" cy="1309555"/>
          </a:xfrm>
          <a:prstGeom prst="rect">
            <a:avLst/>
          </a:prstGeom>
          <a:solidFill>
            <a:srgbClr val="65B879"/>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2C0995E2-E100-4937-AE38-9668161BFE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APPLY</a:t>
            </a:r>
            <a:r>
              <a:rPr lang="en-US" sz="2800" cap="none" dirty="0">
                <a:solidFill>
                  <a:srgbClr val="FFFFFF"/>
                </a:solidFill>
              </a:rPr>
              <a:t> </a:t>
            </a:r>
            <a:r>
              <a:rPr lang="en-US" sz="2800" b="0" cap="none" dirty="0">
                <a:solidFill>
                  <a:srgbClr val="FFFFFF"/>
                </a:solidFill>
              </a:rPr>
              <a:t>- new knowledge or skills</a:t>
            </a:r>
          </a:p>
        </p:txBody>
      </p:sp>
      <p:pic>
        <p:nvPicPr>
          <p:cNvPr id="11" name="Picture 10" descr="Icon&#10;&#10;Description automatically generated">
            <a:extLst>
              <a:ext uri="{FF2B5EF4-FFF2-40B4-BE49-F238E27FC236}">
                <a16:creationId xmlns:a16="http://schemas.microsoft.com/office/drawing/2014/main" id="{60C89290-6AA4-4557-80E1-94CDFF8FA169}"/>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4698" t="4286" r="6172" b="5786"/>
          <a:stretch/>
        </p:blipFill>
        <p:spPr>
          <a:xfrm>
            <a:off x="10956276" y="74636"/>
            <a:ext cx="1143232" cy="1133784"/>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4177863887"/>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Apply_TitleSlide">
    <p:bg>
      <p:bgPr>
        <a:solidFill>
          <a:srgbClr val="65B879">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D5FC53F-DE0C-47E8-B4D5-F60AA4E34F6E}"/>
              </a:ext>
            </a:extLst>
          </p:cNvPr>
          <p:cNvSpPr/>
          <p:nvPr userDrawn="1"/>
        </p:nvSpPr>
        <p:spPr>
          <a:xfrm>
            <a:off x="-2" y="0"/>
            <a:ext cx="12192001" cy="1309555"/>
          </a:xfrm>
          <a:prstGeom prst="rect">
            <a:avLst/>
          </a:prstGeom>
          <a:solidFill>
            <a:srgbClr val="65B879"/>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2C0995E2-E100-4937-AE38-9668161BFE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APPLY</a:t>
            </a:r>
            <a:r>
              <a:rPr lang="en-US" sz="2800" cap="none" dirty="0">
                <a:solidFill>
                  <a:srgbClr val="FFFFFF"/>
                </a:solidFill>
              </a:rPr>
              <a:t> </a:t>
            </a:r>
            <a:r>
              <a:rPr lang="en-US" sz="2800" b="0" cap="none" dirty="0">
                <a:solidFill>
                  <a:srgbClr val="FFFFFF"/>
                </a:solidFill>
              </a:rPr>
              <a:t>- new knowledge or skills</a:t>
            </a:r>
          </a:p>
        </p:txBody>
      </p:sp>
      <p:sp>
        <p:nvSpPr>
          <p:cNvPr id="13" name="Title 1">
            <a:extLst>
              <a:ext uri="{FF2B5EF4-FFF2-40B4-BE49-F238E27FC236}">
                <a16:creationId xmlns:a16="http://schemas.microsoft.com/office/drawing/2014/main" id="{A75D6AB6-4B2D-408D-AD64-86CABA668490}"/>
              </a:ext>
            </a:extLst>
          </p:cNvPr>
          <p:cNvSpPr>
            <a:spLocks noGrp="1"/>
          </p:cNvSpPr>
          <p:nvPr>
            <p:ph type="ctrTitle"/>
          </p:nvPr>
        </p:nvSpPr>
        <p:spPr>
          <a:xfrm>
            <a:off x="1524000" y="1312863"/>
            <a:ext cx="9144000" cy="2387600"/>
          </a:xfrm>
        </p:spPr>
        <p:txBody>
          <a:bodyPr anchor="b"/>
          <a:lstStyle>
            <a:lvl1pPr algn="ctr">
              <a:defRPr sz="6000"/>
            </a:lvl1pPr>
          </a:lstStyle>
          <a:p>
            <a:r>
              <a:rPr lang="en-US"/>
              <a:t>Click to edit Master title style</a:t>
            </a:r>
            <a:endParaRPr lang="en-GB" dirty="0"/>
          </a:p>
        </p:txBody>
      </p:sp>
      <p:sp>
        <p:nvSpPr>
          <p:cNvPr id="14" name="Subtitle 2">
            <a:extLst>
              <a:ext uri="{FF2B5EF4-FFF2-40B4-BE49-F238E27FC236}">
                <a16:creationId xmlns:a16="http://schemas.microsoft.com/office/drawing/2014/main" id="{A3888FE4-65DC-4C8C-BD28-CE781CC72437}"/>
              </a:ext>
            </a:extLst>
          </p:cNvPr>
          <p:cNvSpPr>
            <a:spLocks noGrp="1"/>
          </p:cNvSpPr>
          <p:nvPr>
            <p:ph type="subTitle" idx="1"/>
          </p:nvPr>
        </p:nvSpPr>
        <p:spPr>
          <a:xfrm>
            <a:off x="1524000" y="37925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15" name="Picture 14" descr="Icon&#10;&#10;Description automatically generated">
            <a:extLst>
              <a:ext uri="{FF2B5EF4-FFF2-40B4-BE49-F238E27FC236}">
                <a16:creationId xmlns:a16="http://schemas.microsoft.com/office/drawing/2014/main" id="{B559E500-372F-4CFB-B998-291EEA1E0996}"/>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4698" t="4286" r="6172" b="5786"/>
          <a:stretch/>
        </p:blipFill>
        <p:spPr>
          <a:xfrm>
            <a:off x="10956276" y="74636"/>
            <a:ext cx="1143232" cy="1133784"/>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593437154"/>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Apply_Content">
    <p:bg>
      <p:bgPr>
        <a:solidFill>
          <a:srgbClr val="65B879">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D5FC53F-DE0C-47E8-B4D5-F60AA4E34F6E}"/>
              </a:ext>
            </a:extLst>
          </p:cNvPr>
          <p:cNvSpPr/>
          <p:nvPr userDrawn="1"/>
        </p:nvSpPr>
        <p:spPr>
          <a:xfrm>
            <a:off x="-2" y="0"/>
            <a:ext cx="12192001" cy="1309555"/>
          </a:xfrm>
          <a:prstGeom prst="rect">
            <a:avLst/>
          </a:prstGeom>
          <a:solidFill>
            <a:srgbClr val="65B879"/>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2C0995E2-E100-4937-AE38-9668161BFE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APPLY</a:t>
            </a:r>
            <a:r>
              <a:rPr lang="en-US" sz="2800" cap="none" dirty="0">
                <a:solidFill>
                  <a:srgbClr val="FFFFFF"/>
                </a:solidFill>
              </a:rPr>
              <a:t> </a:t>
            </a:r>
            <a:r>
              <a:rPr lang="en-US" sz="2800" b="0" cap="none" dirty="0">
                <a:solidFill>
                  <a:srgbClr val="FFFFFF"/>
                </a:solidFill>
              </a:rPr>
              <a:t>- new knowledge or skills</a:t>
            </a:r>
          </a:p>
        </p:txBody>
      </p:sp>
      <p:sp>
        <p:nvSpPr>
          <p:cNvPr id="15" name="Content Placeholder 2">
            <a:extLst>
              <a:ext uri="{FF2B5EF4-FFF2-40B4-BE49-F238E27FC236}">
                <a16:creationId xmlns:a16="http://schemas.microsoft.com/office/drawing/2014/main" id="{13835225-B7B7-45A1-9753-63A18BD5389E}"/>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2" name="Picture 11" descr="Icon&#10;&#10;Description automatically generated">
            <a:extLst>
              <a:ext uri="{FF2B5EF4-FFF2-40B4-BE49-F238E27FC236}">
                <a16:creationId xmlns:a16="http://schemas.microsoft.com/office/drawing/2014/main" id="{0CDB4C7F-F828-455E-816F-C2C34924C78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4698" t="4286" r="6172" b="5786"/>
          <a:stretch/>
        </p:blipFill>
        <p:spPr>
          <a:xfrm>
            <a:off x="10956276" y="74636"/>
            <a:ext cx="1143232" cy="1133784"/>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2961469"/>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Apply_2Content">
    <p:bg>
      <p:bgPr>
        <a:solidFill>
          <a:srgbClr val="65B879">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D5FC53F-DE0C-47E8-B4D5-F60AA4E34F6E}"/>
              </a:ext>
            </a:extLst>
          </p:cNvPr>
          <p:cNvSpPr/>
          <p:nvPr userDrawn="1"/>
        </p:nvSpPr>
        <p:spPr>
          <a:xfrm>
            <a:off x="-2" y="0"/>
            <a:ext cx="12192001" cy="1309555"/>
          </a:xfrm>
          <a:prstGeom prst="rect">
            <a:avLst/>
          </a:prstGeom>
          <a:solidFill>
            <a:srgbClr val="65B879"/>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2C0995E2-E100-4937-AE38-9668161BFE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APPLY</a:t>
            </a:r>
            <a:r>
              <a:rPr lang="en-US" sz="2800" cap="none" dirty="0">
                <a:solidFill>
                  <a:srgbClr val="FFFFFF"/>
                </a:solidFill>
              </a:rPr>
              <a:t> </a:t>
            </a:r>
            <a:r>
              <a:rPr lang="en-US" sz="2800" b="0" cap="none" dirty="0">
                <a:solidFill>
                  <a:srgbClr val="FFFFFF"/>
                </a:solidFill>
              </a:rPr>
              <a:t>- new knowledge or skills</a:t>
            </a:r>
          </a:p>
        </p:txBody>
      </p:sp>
      <p:sp>
        <p:nvSpPr>
          <p:cNvPr id="14" name="Content Placeholder 2">
            <a:extLst>
              <a:ext uri="{FF2B5EF4-FFF2-40B4-BE49-F238E27FC236}">
                <a16:creationId xmlns:a16="http://schemas.microsoft.com/office/drawing/2014/main" id="{8AE6C4BA-76E5-49C9-A388-0A2A6CF6BFF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5" name="Content Placeholder 3">
            <a:extLst>
              <a:ext uri="{FF2B5EF4-FFF2-40B4-BE49-F238E27FC236}">
                <a16:creationId xmlns:a16="http://schemas.microsoft.com/office/drawing/2014/main" id="{93ABC46B-06E7-45C7-BC7D-15AADD1B7DB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3" name="Picture 12" descr="Icon&#10;&#10;Description automatically generated">
            <a:extLst>
              <a:ext uri="{FF2B5EF4-FFF2-40B4-BE49-F238E27FC236}">
                <a16:creationId xmlns:a16="http://schemas.microsoft.com/office/drawing/2014/main" id="{E3DFAFDD-C64B-481C-BE07-600C8A061A1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4698" t="4286" r="6172" b="5786"/>
          <a:stretch/>
        </p:blipFill>
        <p:spPr>
          <a:xfrm>
            <a:off x="10956276" y="74636"/>
            <a:ext cx="1143232" cy="1133784"/>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537949348"/>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Apply_Comparison">
    <p:bg>
      <p:bgPr>
        <a:solidFill>
          <a:srgbClr val="65B879">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D5FC53F-DE0C-47E8-B4D5-F60AA4E34F6E}"/>
              </a:ext>
            </a:extLst>
          </p:cNvPr>
          <p:cNvSpPr/>
          <p:nvPr userDrawn="1"/>
        </p:nvSpPr>
        <p:spPr>
          <a:xfrm>
            <a:off x="-2" y="0"/>
            <a:ext cx="12192001" cy="1309555"/>
          </a:xfrm>
          <a:prstGeom prst="rect">
            <a:avLst/>
          </a:prstGeom>
          <a:solidFill>
            <a:srgbClr val="65B879"/>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2C0995E2-E100-4937-AE38-9668161BFE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APPLY</a:t>
            </a:r>
            <a:r>
              <a:rPr lang="en-US" sz="2800" cap="none" dirty="0">
                <a:solidFill>
                  <a:srgbClr val="FFFFFF"/>
                </a:solidFill>
              </a:rPr>
              <a:t> </a:t>
            </a:r>
            <a:r>
              <a:rPr lang="en-US" sz="2800" b="0" cap="none" dirty="0">
                <a:solidFill>
                  <a:srgbClr val="FFFFFF"/>
                </a:solidFill>
              </a:rPr>
              <a:t>- new knowledge or skills</a:t>
            </a:r>
          </a:p>
        </p:txBody>
      </p:sp>
      <p:sp>
        <p:nvSpPr>
          <p:cNvPr id="11" name="Text Placeholder 2">
            <a:extLst>
              <a:ext uri="{FF2B5EF4-FFF2-40B4-BE49-F238E27FC236}">
                <a16:creationId xmlns:a16="http://schemas.microsoft.com/office/drawing/2014/main" id="{A788B9DC-431B-437F-9C47-C11C861C5BA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a:extLst>
              <a:ext uri="{FF2B5EF4-FFF2-40B4-BE49-F238E27FC236}">
                <a16:creationId xmlns:a16="http://schemas.microsoft.com/office/drawing/2014/main" id="{1CD9A882-31E0-486B-AD2E-4847B9F7E29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3" name="Text Placeholder 4">
            <a:extLst>
              <a:ext uri="{FF2B5EF4-FFF2-40B4-BE49-F238E27FC236}">
                <a16:creationId xmlns:a16="http://schemas.microsoft.com/office/drawing/2014/main" id="{2C6F0AD2-557E-4148-8B20-398FC166127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4" name="Content Placeholder 5">
            <a:extLst>
              <a:ext uri="{FF2B5EF4-FFF2-40B4-BE49-F238E27FC236}">
                <a16:creationId xmlns:a16="http://schemas.microsoft.com/office/drawing/2014/main" id="{971E52F6-F7E4-4C73-9D2F-DA4B58064CF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5" name="Picture 14" descr="Icon&#10;&#10;Description automatically generated">
            <a:extLst>
              <a:ext uri="{FF2B5EF4-FFF2-40B4-BE49-F238E27FC236}">
                <a16:creationId xmlns:a16="http://schemas.microsoft.com/office/drawing/2014/main" id="{606541DD-C4ED-465B-94F6-FCCFBF1C4E1A}"/>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4698" t="4286" r="6172" b="5786"/>
          <a:stretch/>
        </p:blipFill>
        <p:spPr>
          <a:xfrm>
            <a:off x="10956276" y="74636"/>
            <a:ext cx="1143232" cy="1133784"/>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83158583"/>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userDrawn="1">
  <p:cSld name="Apply_BTECFlowChart">
    <p:bg>
      <p:bgPr>
        <a:solidFill>
          <a:srgbClr val="65B879">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D5FC53F-DE0C-47E8-B4D5-F60AA4E34F6E}"/>
              </a:ext>
            </a:extLst>
          </p:cNvPr>
          <p:cNvSpPr/>
          <p:nvPr userDrawn="1"/>
        </p:nvSpPr>
        <p:spPr>
          <a:xfrm>
            <a:off x="-2" y="0"/>
            <a:ext cx="12192001" cy="1309555"/>
          </a:xfrm>
          <a:prstGeom prst="rect">
            <a:avLst/>
          </a:prstGeom>
          <a:solidFill>
            <a:srgbClr val="65B879"/>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2C0995E2-E100-4937-AE38-9668161BFE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APPLY</a:t>
            </a:r>
            <a:r>
              <a:rPr lang="en-US" sz="2800" cap="none" dirty="0">
                <a:solidFill>
                  <a:srgbClr val="FFFFFF"/>
                </a:solidFill>
              </a:rPr>
              <a:t> </a:t>
            </a:r>
            <a:r>
              <a:rPr lang="en-US" sz="2800" b="0" cap="none" dirty="0">
                <a:solidFill>
                  <a:srgbClr val="FFFFFF"/>
                </a:solidFill>
              </a:rPr>
              <a:t>- new knowledge or skills</a:t>
            </a:r>
          </a:p>
        </p:txBody>
      </p:sp>
      <p:pic>
        <p:nvPicPr>
          <p:cNvPr id="11" name="Picture 10" descr="Icon&#10;&#10;Description automatically generated">
            <a:extLst>
              <a:ext uri="{FF2B5EF4-FFF2-40B4-BE49-F238E27FC236}">
                <a16:creationId xmlns:a16="http://schemas.microsoft.com/office/drawing/2014/main" id="{BFE702EB-C09E-4A3A-9704-2B81243C087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4698" t="4286" r="6172" b="5786"/>
          <a:stretch/>
        </p:blipFill>
        <p:spPr>
          <a:xfrm>
            <a:off x="10956276" y="74636"/>
            <a:ext cx="1143232" cy="1133784"/>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 Placeholder 12">
            <a:extLst>
              <a:ext uri="{FF2B5EF4-FFF2-40B4-BE49-F238E27FC236}">
                <a16:creationId xmlns:a16="http://schemas.microsoft.com/office/drawing/2014/main" id="{536537D0-3BBC-424F-AFE1-6C69A7631E6A}"/>
              </a:ext>
            </a:extLst>
          </p:cNvPr>
          <p:cNvSpPr>
            <a:spLocks noGrp="1"/>
          </p:cNvSpPr>
          <p:nvPr>
            <p:ph type="body" sz="quarter" idx="10" hasCustomPrompt="1"/>
          </p:nvPr>
        </p:nvSpPr>
        <p:spPr>
          <a:xfrm>
            <a:off x="180575" y="1690250"/>
            <a:ext cx="5873233" cy="2376264"/>
          </a:xfrm>
          <a:solidFill>
            <a:srgbClr val="E32929"/>
          </a:solidFill>
          <a:ln>
            <a:solidFill>
              <a:schemeClr val="tx1"/>
            </a:solidFill>
          </a:ln>
        </p:spPr>
        <p:txBody>
          <a:bodyPr/>
          <a:lstStyle>
            <a:lvl1pPr marL="0" indent="0" algn="ctr">
              <a:buNone/>
              <a:defRPr b="1" u="sng" baseline="0"/>
            </a:lvl1pPr>
            <a:lvl2pPr marL="393700" indent="0">
              <a:buNone/>
              <a:defRPr/>
            </a:lvl2pPr>
          </a:lstStyle>
          <a:p>
            <a:pPr lvl="0"/>
            <a:r>
              <a:rPr lang="en-US" dirty="0"/>
              <a:t>Pass</a:t>
            </a:r>
          </a:p>
          <a:p>
            <a:pPr lvl="1"/>
            <a:endParaRPr lang="en-GB" dirty="0"/>
          </a:p>
        </p:txBody>
      </p:sp>
      <p:sp>
        <p:nvSpPr>
          <p:cNvPr id="6" name="Text Placeholder 12">
            <a:extLst>
              <a:ext uri="{FF2B5EF4-FFF2-40B4-BE49-F238E27FC236}">
                <a16:creationId xmlns:a16="http://schemas.microsoft.com/office/drawing/2014/main" id="{55A8C71A-07EF-48F3-98FB-6633CBAC7CBB}"/>
              </a:ext>
            </a:extLst>
          </p:cNvPr>
          <p:cNvSpPr>
            <a:spLocks noGrp="1"/>
          </p:cNvSpPr>
          <p:nvPr>
            <p:ph type="body" sz="quarter" idx="11" hasCustomPrompt="1"/>
          </p:nvPr>
        </p:nvSpPr>
        <p:spPr>
          <a:xfrm>
            <a:off x="180575" y="4184875"/>
            <a:ext cx="5873233" cy="2346385"/>
          </a:xfrm>
          <a:solidFill>
            <a:srgbClr val="FFFF00"/>
          </a:solidFill>
          <a:ln>
            <a:solidFill>
              <a:schemeClr val="tx1"/>
            </a:solidFill>
          </a:ln>
        </p:spPr>
        <p:txBody>
          <a:bodyPr/>
          <a:lstStyle>
            <a:lvl1pPr marL="0" indent="0" algn="ctr">
              <a:buNone/>
              <a:defRPr b="1" u="sng" baseline="0"/>
            </a:lvl1pPr>
          </a:lstStyle>
          <a:p>
            <a:pPr lvl="0"/>
            <a:r>
              <a:rPr lang="en-US" dirty="0"/>
              <a:t>Distinction</a:t>
            </a:r>
            <a:endParaRPr lang="en-GB" dirty="0"/>
          </a:p>
        </p:txBody>
      </p:sp>
      <p:sp>
        <p:nvSpPr>
          <p:cNvPr id="7" name="Text Placeholder 12">
            <a:extLst>
              <a:ext uri="{FF2B5EF4-FFF2-40B4-BE49-F238E27FC236}">
                <a16:creationId xmlns:a16="http://schemas.microsoft.com/office/drawing/2014/main" id="{967BD0AE-E898-475D-B7D3-1B8E8ABB7AED}"/>
              </a:ext>
            </a:extLst>
          </p:cNvPr>
          <p:cNvSpPr>
            <a:spLocks noGrp="1"/>
          </p:cNvSpPr>
          <p:nvPr>
            <p:ph type="body" sz="quarter" idx="12" hasCustomPrompt="1"/>
          </p:nvPr>
        </p:nvSpPr>
        <p:spPr>
          <a:xfrm>
            <a:off x="6140549" y="1690250"/>
            <a:ext cx="5873233" cy="2396564"/>
          </a:xfrm>
          <a:solidFill>
            <a:srgbClr val="92D050"/>
          </a:solidFill>
          <a:ln>
            <a:solidFill>
              <a:schemeClr val="tx1"/>
            </a:solidFill>
          </a:ln>
        </p:spPr>
        <p:txBody>
          <a:bodyPr/>
          <a:lstStyle>
            <a:lvl2pPr marL="393700" indent="0" algn="ctr">
              <a:buNone/>
              <a:defRPr b="1" u="sng" baseline="0"/>
            </a:lvl2pPr>
          </a:lstStyle>
          <a:p>
            <a:pPr lvl="1"/>
            <a:r>
              <a:rPr lang="en-US" dirty="0"/>
              <a:t>Merit</a:t>
            </a:r>
            <a:endParaRPr lang="en-GB" dirty="0"/>
          </a:p>
        </p:txBody>
      </p:sp>
      <p:sp>
        <p:nvSpPr>
          <p:cNvPr id="8" name="Text Placeholder 12">
            <a:extLst>
              <a:ext uri="{FF2B5EF4-FFF2-40B4-BE49-F238E27FC236}">
                <a16:creationId xmlns:a16="http://schemas.microsoft.com/office/drawing/2014/main" id="{5990D203-604D-41EB-B220-76B491F2E432}"/>
              </a:ext>
            </a:extLst>
          </p:cNvPr>
          <p:cNvSpPr>
            <a:spLocks noGrp="1"/>
          </p:cNvSpPr>
          <p:nvPr>
            <p:ph type="body" sz="quarter" idx="13" hasCustomPrompt="1"/>
          </p:nvPr>
        </p:nvSpPr>
        <p:spPr>
          <a:xfrm>
            <a:off x="6140549" y="4194825"/>
            <a:ext cx="5873233" cy="2346385"/>
          </a:xfrm>
          <a:solidFill>
            <a:srgbClr val="FFC000"/>
          </a:solidFill>
          <a:ln>
            <a:solidFill>
              <a:schemeClr val="tx1"/>
            </a:solidFill>
          </a:ln>
        </p:spPr>
        <p:txBody>
          <a:bodyPr/>
          <a:lstStyle>
            <a:lvl1pPr marL="0" indent="0" algn="ctr">
              <a:buNone/>
              <a:defRPr b="1" u="sng" baseline="0"/>
            </a:lvl1pPr>
          </a:lstStyle>
          <a:p>
            <a:pPr lvl="0"/>
            <a:r>
              <a:rPr lang="en-GB" dirty="0"/>
              <a:t> Distinction*</a:t>
            </a:r>
          </a:p>
        </p:txBody>
      </p:sp>
      <p:cxnSp>
        <p:nvCxnSpPr>
          <p:cNvPr id="9" name="Straight Arrow Connector 8">
            <a:extLst>
              <a:ext uri="{FF2B5EF4-FFF2-40B4-BE49-F238E27FC236}">
                <a16:creationId xmlns:a16="http://schemas.microsoft.com/office/drawing/2014/main" id="{F04798C3-0610-41A0-8373-F7BD9F699588}"/>
              </a:ext>
            </a:extLst>
          </p:cNvPr>
          <p:cNvCxnSpPr>
            <a:cxnSpLocks/>
          </p:cNvCxnSpPr>
          <p:nvPr userDrawn="1"/>
        </p:nvCxnSpPr>
        <p:spPr>
          <a:xfrm>
            <a:off x="5532973" y="1963106"/>
            <a:ext cx="1215151"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6ED612BB-BCAF-4075-8599-B6067A1710D8}"/>
              </a:ext>
            </a:extLst>
          </p:cNvPr>
          <p:cNvCxnSpPr>
            <a:cxnSpLocks/>
          </p:cNvCxnSpPr>
          <p:nvPr userDrawn="1"/>
        </p:nvCxnSpPr>
        <p:spPr>
          <a:xfrm flipH="1">
            <a:off x="5583180" y="3821953"/>
            <a:ext cx="1027998" cy="547895"/>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224143C3-DEDE-4319-83AF-28773CF7DA1F}"/>
              </a:ext>
            </a:extLst>
          </p:cNvPr>
          <p:cNvCxnSpPr>
            <a:cxnSpLocks/>
          </p:cNvCxnSpPr>
          <p:nvPr userDrawn="1"/>
        </p:nvCxnSpPr>
        <p:spPr>
          <a:xfrm>
            <a:off x="5488424" y="6379019"/>
            <a:ext cx="1215151"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 name="Text Placeholder 2">
            <a:extLst>
              <a:ext uri="{FF2B5EF4-FFF2-40B4-BE49-F238E27FC236}">
                <a16:creationId xmlns:a16="http://schemas.microsoft.com/office/drawing/2014/main" id="{0116B5E1-040F-408A-A826-F5A163893C56}"/>
              </a:ext>
            </a:extLst>
          </p:cNvPr>
          <p:cNvSpPr>
            <a:spLocks noGrp="1"/>
          </p:cNvSpPr>
          <p:nvPr>
            <p:ph type="body" sz="quarter" idx="14"/>
          </p:nvPr>
        </p:nvSpPr>
        <p:spPr>
          <a:xfrm>
            <a:off x="304322" y="2194280"/>
            <a:ext cx="5546839" cy="18002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4" name="Text Placeholder 2">
            <a:extLst>
              <a:ext uri="{FF2B5EF4-FFF2-40B4-BE49-F238E27FC236}">
                <a16:creationId xmlns:a16="http://schemas.microsoft.com/office/drawing/2014/main" id="{45163C4A-3C1D-485E-9FF6-805D449BDA5A}"/>
              </a:ext>
            </a:extLst>
          </p:cNvPr>
          <p:cNvSpPr>
            <a:spLocks noGrp="1"/>
          </p:cNvSpPr>
          <p:nvPr>
            <p:ph type="body" sz="quarter" idx="15"/>
          </p:nvPr>
        </p:nvSpPr>
        <p:spPr>
          <a:xfrm>
            <a:off x="6259346" y="2214580"/>
            <a:ext cx="5546839" cy="18002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5" name="Text Placeholder 2">
            <a:extLst>
              <a:ext uri="{FF2B5EF4-FFF2-40B4-BE49-F238E27FC236}">
                <a16:creationId xmlns:a16="http://schemas.microsoft.com/office/drawing/2014/main" id="{D95D7F86-B211-4505-9EC1-3CB253850CA0}"/>
              </a:ext>
            </a:extLst>
          </p:cNvPr>
          <p:cNvSpPr>
            <a:spLocks noGrp="1"/>
          </p:cNvSpPr>
          <p:nvPr>
            <p:ph type="body" sz="quarter" idx="16"/>
          </p:nvPr>
        </p:nvSpPr>
        <p:spPr>
          <a:xfrm>
            <a:off x="304322" y="4578794"/>
            <a:ext cx="5546839" cy="18002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6" name="Text Placeholder 2">
            <a:extLst>
              <a:ext uri="{FF2B5EF4-FFF2-40B4-BE49-F238E27FC236}">
                <a16:creationId xmlns:a16="http://schemas.microsoft.com/office/drawing/2014/main" id="{E64187E3-7EE7-444A-904C-B03860927266}"/>
              </a:ext>
            </a:extLst>
          </p:cNvPr>
          <p:cNvSpPr>
            <a:spLocks noGrp="1"/>
          </p:cNvSpPr>
          <p:nvPr>
            <p:ph type="body" sz="quarter" idx="17"/>
          </p:nvPr>
        </p:nvSpPr>
        <p:spPr>
          <a:xfrm>
            <a:off x="6259346" y="4599094"/>
            <a:ext cx="5546839" cy="18002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8751989"/>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userDrawn="1">
  <p:cSld name="Apply_BSG">
    <p:bg>
      <p:bgPr>
        <a:solidFill>
          <a:srgbClr val="65B879">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D5FC53F-DE0C-47E8-B4D5-F60AA4E34F6E}"/>
              </a:ext>
            </a:extLst>
          </p:cNvPr>
          <p:cNvSpPr/>
          <p:nvPr userDrawn="1"/>
        </p:nvSpPr>
        <p:spPr>
          <a:xfrm>
            <a:off x="-2" y="0"/>
            <a:ext cx="12192001" cy="1309555"/>
          </a:xfrm>
          <a:prstGeom prst="rect">
            <a:avLst/>
          </a:prstGeom>
          <a:solidFill>
            <a:srgbClr val="65B879"/>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2C0995E2-E100-4937-AE38-9668161BFE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APPLY</a:t>
            </a:r>
            <a:r>
              <a:rPr lang="en-US" sz="2800" cap="none" dirty="0">
                <a:solidFill>
                  <a:srgbClr val="FFFFFF"/>
                </a:solidFill>
              </a:rPr>
              <a:t> </a:t>
            </a:r>
            <a:r>
              <a:rPr lang="en-US" sz="2800" b="0" cap="none" dirty="0">
                <a:solidFill>
                  <a:srgbClr val="FFFFFF"/>
                </a:solidFill>
              </a:rPr>
              <a:t>- new knowledge or skills</a:t>
            </a:r>
          </a:p>
        </p:txBody>
      </p:sp>
      <p:pic>
        <p:nvPicPr>
          <p:cNvPr id="11" name="Picture 10" descr="Icon&#10;&#10;Description automatically generated">
            <a:extLst>
              <a:ext uri="{FF2B5EF4-FFF2-40B4-BE49-F238E27FC236}">
                <a16:creationId xmlns:a16="http://schemas.microsoft.com/office/drawing/2014/main" id="{BFE702EB-C09E-4A3A-9704-2B81243C087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4698" t="4286" r="6172" b="5786"/>
          <a:stretch/>
        </p:blipFill>
        <p:spPr>
          <a:xfrm>
            <a:off x="10956276" y="74636"/>
            <a:ext cx="1143232" cy="1133784"/>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2059F62F-9C0F-45ED-9FFB-50A692AF957E}"/>
              </a:ext>
            </a:extLst>
          </p:cNvPr>
          <p:cNvSpPr txBox="1"/>
          <p:nvPr userDrawn="1"/>
        </p:nvSpPr>
        <p:spPr>
          <a:xfrm>
            <a:off x="364097" y="1551083"/>
            <a:ext cx="461665" cy="1584176"/>
          </a:xfrm>
          <a:prstGeom prst="rect">
            <a:avLst/>
          </a:prstGeom>
          <a:solidFill>
            <a:srgbClr val="CC6600"/>
          </a:solidFill>
        </p:spPr>
        <p:txBody>
          <a:bodyPr vert="vert270" wrap="square" rtlCol="0">
            <a:spAutoFit/>
          </a:bodyPr>
          <a:lstStyle/>
          <a:p>
            <a:pPr algn="r"/>
            <a:r>
              <a:rPr lang="en-GB" dirty="0"/>
              <a:t>BRONZE</a:t>
            </a:r>
          </a:p>
        </p:txBody>
      </p:sp>
      <p:sp>
        <p:nvSpPr>
          <p:cNvPr id="6" name="TextBox 5">
            <a:extLst>
              <a:ext uri="{FF2B5EF4-FFF2-40B4-BE49-F238E27FC236}">
                <a16:creationId xmlns:a16="http://schemas.microsoft.com/office/drawing/2014/main" id="{62EC5930-448D-4E4F-B921-28F2A47F349E}"/>
              </a:ext>
            </a:extLst>
          </p:cNvPr>
          <p:cNvSpPr txBox="1"/>
          <p:nvPr userDrawn="1"/>
        </p:nvSpPr>
        <p:spPr>
          <a:xfrm>
            <a:off x="364097" y="3226670"/>
            <a:ext cx="461665" cy="1584176"/>
          </a:xfrm>
          <a:prstGeom prst="rect">
            <a:avLst/>
          </a:prstGeom>
          <a:solidFill>
            <a:schemeClr val="bg1">
              <a:lumMod val="75000"/>
            </a:schemeClr>
          </a:solidFill>
        </p:spPr>
        <p:txBody>
          <a:bodyPr vert="vert270" wrap="square" rtlCol="0">
            <a:spAutoFit/>
          </a:bodyPr>
          <a:lstStyle/>
          <a:p>
            <a:pPr algn="r"/>
            <a:r>
              <a:rPr lang="en-GB" dirty="0"/>
              <a:t>SILVER</a:t>
            </a:r>
          </a:p>
        </p:txBody>
      </p:sp>
      <p:sp>
        <p:nvSpPr>
          <p:cNvPr id="7" name="TextBox 6">
            <a:extLst>
              <a:ext uri="{FF2B5EF4-FFF2-40B4-BE49-F238E27FC236}">
                <a16:creationId xmlns:a16="http://schemas.microsoft.com/office/drawing/2014/main" id="{C42B7112-ACCD-46E7-89E1-305BB2B44855}"/>
              </a:ext>
            </a:extLst>
          </p:cNvPr>
          <p:cNvSpPr txBox="1"/>
          <p:nvPr userDrawn="1"/>
        </p:nvSpPr>
        <p:spPr>
          <a:xfrm>
            <a:off x="364097" y="4902257"/>
            <a:ext cx="461665" cy="1584176"/>
          </a:xfrm>
          <a:prstGeom prst="rect">
            <a:avLst/>
          </a:prstGeom>
          <a:solidFill>
            <a:srgbClr val="FFC000"/>
          </a:solidFill>
        </p:spPr>
        <p:txBody>
          <a:bodyPr vert="vert270" wrap="square" rtlCol="0">
            <a:spAutoFit/>
          </a:bodyPr>
          <a:lstStyle/>
          <a:p>
            <a:pPr algn="r"/>
            <a:r>
              <a:rPr lang="en-GB" dirty="0"/>
              <a:t>GOLD</a:t>
            </a:r>
          </a:p>
        </p:txBody>
      </p:sp>
      <p:pic>
        <p:nvPicPr>
          <p:cNvPr id="8" name="Picture 7" descr="&lt;strong&gt;Trophy&lt;/strong&gt; Cup on &lt;strong&gt;Podium&lt;/strong&gt; by AnnArtshock">
            <a:extLst>
              <a:ext uri="{FF2B5EF4-FFF2-40B4-BE49-F238E27FC236}">
                <a16:creationId xmlns:a16="http://schemas.microsoft.com/office/drawing/2014/main" id="{4CA4C93D-BA9F-44A9-B7E9-13F83F529518}"/>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60062" t="23605" r="-104" b="58884"/>
          <a:stretch/>
        </p:blipFill>
        <p:spPr>
          <a:xfrm>
            <a:off x="378905" y="2631203"/>
            <a:ext cx="432048" cy="504056"/>
          </a:xfrm>
          <a:prstGeom prst="rect">
            <a:avLst/>
          </a:prstGeom>
        </p:spPr>
      </p:pic>
      <p:pic>
        <p:nvPicPr>
          <p:cNvPr id="9" name="Picture 8" descr="&lt;strong&gt;Trophy&lt;/strong&gt; Cup on &lt;strong&gt;Podium&lt;/strong&gt; by AnnArtshock">
            <a:extLst>
              <a:ext uri="{FF2B5EF4-FFF2-40B4-BE49-F238E27FC236}">
                <a16:creationId xmlns:a16="http://schemas.microsoft.com/office/drawing/2014/main" id="{DCC46082-BA4C-464E-A096-99A8ABAED61C}"/>
              </a:ext>
            </a:extLst>
          </p:cNvPr>
          <p:cNvPicPr>
            <a:picLocks noChangeAspect="1"/>
          </p:cNvPicPr>
          <p:nvPr userDrawn="1"/>
        </p:nvPicPr>
        <p:blipFill rotWithShape="1">
          <a:blip r:embed="rId4" cstate="print">
            <a:extLst>
              <a:ext uri="{28A0092B-C50C-407E-A947-70E740481C1C}">
                <a14:useLocalDpi xmlns:a14="http://schemas.microsoft.com/office/drawing/2010/main" val="0"/>
              </a:ext>
            </a:extLst>
          </a:blip>
          <a:srcRect l="-1060" t="24439" r="61018" b="58050"/>
          <a:stretch/>
        </p:blipFill>
        <p:spPr>
          <a:xfrm>
            <a:off x="371340" y="4306790"/>
            <a:ext cx="432048" cy="504056"/>
          </a:xfrm>
          <a:prstGeom prst="rect">
            <a:avLst/>
          </a:prstGeom>
        </p:spPr>
      </p:pic>
      <p:pic>
        <p:nvPicPr>
          <p:cNvPr id="10" name="Picture 9" descr="&lt;strong&gt;Trophy&lt;/strong&gt; Cup on &lt;strong&gt;Podium&lt;/strong&gt; by AnnArtshock">
            <a:extLst>
              <a:ext uri="{FF2B5EF4-FFF2-40B4-BE49-F238E27FC236}">
                <a16:creationId xmlns:a16="http://schemas.microsoft.com/office/drawing/2014/main" id="{3451C184-75F1-49E4-B584-320E1945D9BA}"/>
              </a:ext>
            </a:extLst>
          </p:cNvPr>
          <p:cNvPicPr>
            <a:picLocks noChangeAspect="1"/>
          </p:cNvPicPr>
          <p:nvPr userDrawn="1"/>
        </p:nvPicPr>
        <p:blipFill rotWithShape="1">
          <a:blip r:embed="rId5" cstate="print">
            <a:extLst>
              <a:ext uri="{28A0092B-C50C-407E-A947-70E740481C1C}">
                <a14:useLocalDpi xmlns:a14="http://schemas.microsoft.com/office/drawing/2010/main" val="0"/>
              </a:ext>
            </a:extLst>
          </a:blip>
          <a:srcRect l="26695" t="17608" r="33263" b="64881"/>
          <a:stretch/>
        </p:blipFill>
        <p:spPr>
          <a:xfrm>
            <a:off x="378905" y="5980442"/>
            <a:ext cx="432048" cy="504056"/>
          </a:xfrm>
          <a:prstGeom prst="rect">
            <a:avLst/>
          </a:prstGeom>
        </p:spPr>
      </p:pic>
      <p:sp>
        <p:nvSpPr>
          <p:cNvPr id="12" name="Text Placeholder 11">
            <a:extLst>
              <a:ext uri="{FF2B5EF4-FFF2-40B4-BE49-F238E27FC236}">
                <a16:creationId xmlns:a16="http://schemas.microsoft.com/office/drawing/2014/main" id="{526332D2-4CA3-40F8-A578-F1CD03E7624F}"/>
              </a:ext>
            </a:extLst>
          </p:cNvPr>
          <p:cNvSpPr>
            <a:spLocks noGrp="1"/>
          </p:cNvSpPr>
          <p:nvPr>
            <p:ph type="body" sz="quarter" idx="10"/>
          </p:nvPr>
        </p:nvSpPr>
        <p:spPr>
          <a:xfrm>
            <a:off x="825500" y="1550988"/>
            <a:ext cx="11002963" cy="1584325"/>
          </a:xfrm>
          <a:solidFill>
            <a:srgbClr val="CC6600"/>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3" name="Text Placeholder 11">
            <a:extLst>
              <a:ext uri="{FF2B5EF4-FFF2-40B4-BE49-F238E27FC236}">
                <a16:creationId xmlns:a16="http://schemas.microsoft.com/office/drawing/2014/main" id="{A3496613-A9B0-4623-8A8F-4E728CA3960F}"/>
              </a:ext>
            </a:extLst>
          </p:cNvPr>
          <p:cNvSpPr>
            <a:spLocks noGrp="1"/>
          </p:cNvSpPr>
          <p:nvPr>
            <p:ph type="body" sz="quarter" idx="11"/>
          </p:nvPr>
        </p:nvSpPr>
        <p:spPr>
          <a:xfrm>
            <a:off x="824940" y="4902182"/>
            <a:ext cx="11002963" cy="1584325"/>
          </a:xfrm>
          <a:solidFill>
            <a:srgbClr val="FFC000"/>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4" name="Text Placeholder 11">
            <a:extLst>
              <a:ext uri="{FF2B5EF4-FFF2-40B4-BE49-F238E27FC236}">
                <a16:creationId xmlns:a16="http://schemas.microsoft.com/office/drawing/2014/main" id="{F0BB9D07-E2FC-457C-99F4-FF1EE4CA0702}"/>
              </a:ext>
            </a:extLst>
          </p:cNvPr>
          <p:cNvSpPr>
            <a:spLocks noGrp="1"/>
          </p:cNvSpPr>
          <p:nvPr>
            <p:ph type="body" sz="quarter" idx="12"/>
          </p:nvPr>
        </p:nvSpPr>
        <p:spPr>
          <a:xfrm>
            <a:off x="833005" y="3226521"/>
            <a:ext cx="11002963" cy="1584325"/>
          </a:xfrm>
          <a:solidFill>
            <a:srgbClr val="BFBFBF"/>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026854944"/>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Apply_357">
    <p:bg>
      <p:bgPr>
        <a:solidFill>
          <a:srgbClr val="65B879">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D5FC53F-DE0C-47E8-B4D5-F60AA4E34F6E}"/>
              </a:ext>
            </a:extLst>
          </p:cNvPr>
          <p:cNvSpPr/>
          <p:nvPr userDrawn="1"/>
        </p:nvSpPr>
        <p:spPr>
          <a:xfrm>
            <a:off x="-2" y="0"/>
            <a:ext cx="12192001" cy="1309555"/>
          </a:xfrm>
          <a:prstGeom prst="rect">
            <a:avLst/>
          </a:prstGeom>
          <a:solidFill>
            <a:srgbClr val="65B879"/>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2C0995E2-E100-4937-AE38-9668161BFE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APPLY</a:t>
            </a:r>
            <a:r>
              <a:rPr lang="en-US" sz="2800" cap="none" dirty="0">
                <a:solidFill>
                  <a:srgbClr val="FFFFFF"/>
                </a:solidFill>
              </a:rPr>
              <a:t> </a:t>
            </a:r>
            <a:r>
              <a:rPr lang="en-US" sz="2800" b="0" cap="none" dirty="0">
                <a:solidFill>
                  <a:srgbClr val="FFFFFF"/>
                </a:solidFill>
              </a:rPr>
              <a:t>- new knowledge or skills</a:t>
            </a:r>
          </a:p>
        </p:txBody>
      </p:sp>
      <p:pic>
        <p:nvPicPr>
          <p:cNvPr id="11" name="Picture 10" descr="Icon&#10;&#10;Description automatically generated">
            <a:extLst>
              <a:ext uri="{FF2B5EF4-FFF2-40B4-BE49-F238E27FC236}">
                <a16:creationId xmlns:a16="http://schemas.microsoft.com/office/drawing/2014/main" id="{BFE702EB-C09E-4A3A-9704-2B81243C087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4698" t="4286" r="6172" b="5786"/>
          <a:stretch/>
        </p:blipFill>
        <p:spPr>
          <a:xfrm>
            <a:off x="10956276" y="74636"/>
            <a:ext cx="1143232" cy="1133784"/>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2059F62F-9C0F-45ED-9FFB-50A692AF957E}"/>
              </a:ext>
            </a:extLst>
          </p:cNvPr>
          <p:cNvSpPr txBox="1"/>
          <p:nvPr userDrawn="1"/>
        </p:nvSpPr>
        <p:spPr>
          <a:xfrm>
            <a:off x="364097" y="1551083"/>
            <a:ext cx="615553" cy="1584176"/>
          </a:xfrm>
          <a:prstGeom prst="rect">
            <a:avLst/>
          </a:prstGeom>
          <a:solidFill>
            <a:srgbClr val="FF0000"/>
          </a:solidFill>
        </p:spPr>
        <p:txBody>
          <a:bodyPr vert="vert270" wrap="square" rtlCol="0">
            <a:spAutoFit/>
          </a:bodyPr>
          <a:lstStyle/>
          <a:p>
            <a:pPr algn="ctr"/>
            <a:r>
              <a:rPr lang="en-GB" sz="2800" dirty="0"/>
              <a:t>Level 3</a:t>
            </a:r>
          </a:p>
        </p:txBody>
      </p:sp>
      <p:sp>
        <p:nvSpPr>
          <p:cNvPr id="6" name="TextBox 5">
            <a:extLst>
              <a:ext uri="{FF2B5EF4-FFF2-40B4-BE49-F238E27FC236}">
                <a16:creationId xmlns:a16="http://schemas.microsoft.com/office/drawing/2014/main" id="{62EC5930-448D-4E4F-B921-28F2A47F349E}"/>
              </a:ext>
            </a:extLst>
          </p:cNvPr>
          <p:cNvSpPr txBox="1"/>
          <p:nvPr userDrawn="1"/>
        </p:nvSpPr>
        <p:spPr>
          <a:xfrm>
            <a:off x="364097" y="3226670"/>
            <a:ext cx="615553" cy="1584176"/>
          </a:xfrm>
          <a:prstGeom prst="rect">
            <a:avLst/>
          </a:prstGeom>
          <a:solidFill>
            <a:srgbClr val="FFC000"/>
          </a:solidFill>
        </p:spPr>
        <p:txBody>
          <a:bodyPr vert="vert270" wrap="square" rtlCol="0">
            <a:spAutoFit/>
          </a:bodyPr>
          <a:lstStyle/>
          <a:p>
            <a:pPr algn="ctr"/>
            <a:r>
              <a:rPr lang="en-GB" sz="2800" dirty="0"/>
              <a:t>Level 5</a:t>
            </a:r>
          </a:p>
        </p:txBody>
      </p:sp>
      <p:sp>
        <p:nvSpPr>
          <p:cNvPr id="7" name="TextBox 6">
            <a:extLst>
              <a:ext uri="{FF2B5EF4-FFF2-40B4-BE49-F238E27FC236}">
                <a16:creationId xmlns:a16="http://schemas.microsoft.com/office/drawing/2014/main" id="{C42B7112-ACCD-46E7-89E1-305BB2B44855}"/>
              </a:ext>
            </a:extLst>
          </p:cNvPr>
          <p:cNvSpPr txBox="1"/>
          <p:nvPr userDrawn="1"/>
        </p:nvSpPr>
        <p:spPr>
          <a:xfrm>
            <a:off x="364097" y="4902257"/>
            <a:ext cx="615553" cy="1584176"/>
          </a:xfrm>
          <a:prstGeom prst="rect">
            <a:avLst/>
          </a:prstGeom>
          <a:solidFill>
            <a:srgbClr val="92D050"/>
          </a:solidFill>
        </p:spPr>
        <p:txBody>
          <a:bodyPr vert="vert270" wrap="square" rtlCol="0">
            <a:spAutoFit/>
          </a:bodyPr>
          <a:lstStyle/>
          <a:p>
            <a:pPr algn="ctr"/>
            <a:r>
              <a:rPr lang="en-GB" sz="2800" dirty="0"/>
              <a:t>Level 7</a:t>
            </a:r>
          </a:p>
        </p:txBody>
      </p:sp>
      <p:sp>
        <p:nvSpPr>
          <p:cNvPr id="12" name="Text Placeholder 11">
            <a:extLst>
              <a:ext uri="{FF2B5EF4-FFF2-40B4-BE49-F238E27FC236}">
                <a16:creationId xmlns:a16="http://schemas.microsoft.com/office/drawing/2014/main" id="{526332D2-4CA3-40F8-A578-F1CD03E7624F}"/>
              </a:ext>
            </a:extLst>
          </p:cNvPr>
          <p:cNvSpPr>
            <a:spLocks noGrp="1"/>
          </p:cNvSpPr>
          <p:nvPr>
            <p:ph type="body" sz="quarter" idx="10"/>
          </p:nvPr>
        </p:nvSpPr>
        <p:spPr>
          <a:xfrm>
            <a:off x="979650" y="1550988"/>
            <a:ext cx="10848813" cy="1584325"/>
          </a:xfrm>
          <a:solidFill>
            <a:srgbClr val="FF0000"/>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3" name="Text Placeholder 11">
            <a:extLst>
              <a:ext uri="{FF2B5EF4-FFF2-40B4-BE49-F238E27FC236}">
                <a16:creationId xmlns:a16="http://schemas.microsoft.com/office/drawing/2014/main" id="{A3496613-A9B0-4623-8A8F-4E728CA3960F}"/>
              </a:ext>
            </a:extLst>
          </p:cNvPr>
          <p:cNvSpPr>
            <a:spLocks noGrp="1"/>
          </p:cNvSpPr>
          <p:nvPr>
            <p:ph type="body" sz="quarter" idx="11"/>
          </p:nvPr>
        </p:nvSpPr>
        <p:spPr>
          <a:xfrm>
            <a:off x="971585" y="4902182"/>
            <a:ext cx="10856318" cy="1584325"/>
          </a:xfrm>
          <a:solidFill>
            <a:srgbClr val="92D050"/>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4" name="Text Placeholder 11">
            <a:extLst>
              <a:ext uri="{FF2B5EF4-FFF2-40B4-BE49-F238E27FC236}">
                <a16:creationId xmlns:a16="http://schemas.microsoft.com/office/drawing/2014/main" id="{F0BB9D07-E2FC-457C-99F4-FF1EE4CA0702}"/>
              </a:ext>
            </a:extLst>
          </p:cNvPr>
          <p:cNvSpPr>
            <a:spLocks noGrp="1"/>
          </p:cNvSpPr>
          <p:nvPr>
            <p:ph type="body" sz="quarter" idx="12"/>
          </p:nvPr>
        </p:nvSpPr>
        <p:spPr>
          <a:xfrm>
            <a:off x="979650" y="3226521"/>
            <a:ext cx="10856318" cy="1584325"/>
          </a:xfrm>
          <a:solidFill>
            <a:srgbClr val="FFC000"/>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1321173530"/>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Apply_579">
    <p:bg>
      <p:bgPr>
        <a:solidFill>
          <a:srgbClr val="65B879">
            <a:alpha val="36000"/>
          </a:srgb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D5FC53F-DE0C-47E8-B4D5-F60AA4E34F6E}"/>
              </a:ext>
            </a:extLst>
          </p:cNvPr>
          <p:cNvSpPr/>
          <p:nvPr userDrawn="1"/>
        </p:nvSpPr>
        <p:spPr>
          <a:xfrm>
            <a:off x="-2" y="0"/>
            <a:ext cx="12192001" cy="1309555"/>
          </a:xfrm>
          <a:prstGeom prst="rect">
            <a:avLst/>
          </a:prstGeom>
          <a:solidFill>
            <a:srgbClr val="65B879"/>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endParaRPr kumimoji="0" lang="en-GB" sz="2600" b="0" i="0" u="none" strike="noStrike" cap="all" spc="130" normalizeH="0" baseline="0">
              <a:ln>
                <a:noFill/>
              </a:ln>
              <a:solidFill>
                <a:srgbClr val="0C0D0D"/>
              </a:solidFill>
              <a:effectLst/>
              <a:uFillTx/>
              <a:latin typeface="+mn-lt"/>
              <a:ea typeface="+mn-ea"/>
              <a:cs typeface="+mn-cs"/>
              <a:sym typeface="Gill Sans"/>
            </a:endParaRPr>
          </a:p>
        </p:txBody>
      </p:sp>
      <p:sp>
        <p:nvSpPr>
          <p:cNvPr id="3" name="Title 1">
            <a:extLst>
              <a:ext uri="{FF2B5EF4-FFF2-40B4-BE49-F238E27FC236}">
                <a16:creationId xmlns:a16="http://schemas.microsoft.com/office/drawing/2014/main" id="{2C0995E2-E100-4937-AE38-9668161BFEE6}"/>
              </a:ext>
            </a:extLst>
          </p:cNvPr>
          <p:cNvSpPr txBox="1">
            <a:spLocks/>
          </p:cNvSpPr>
          <p:nvPr userDrawn="1"/>
        </p:nvSpPr>
        <p:spPr>
          <a:xfrm>
            <a:off x="364097" y="241528"/>
            <a:ext cx="11456428" cy="800000"/>
          </a:xfrm>
          <a:prstGeom prst="rect">
            <a:avLst/>
          </a:prstGeom>
        </p:spPr>
        <p:txBody>
          <a:bodyPr vert="horz" lIns="91440" tIns="45720" rIns="91440" bIns="45720" rtlCol="0" anchor="ctr">
            <a:noAutofit/>
          </a:bodyPr>
          <a:lstStyle>
            <a:lvl1pPr marL="0" marR="0" indent="0" algn="ctr" defTabSz="584200" latinLnBrk="0">
              <a:lnSpc>
                <a:spcPct val="100000"/>
              </a:lnSpc>
              <a:spcBef>
                <a:spcPts val="0"/>
              </a:spcBef>
              <a:spcAft>
                <a:spcPts val="0"/>
              </a:spcAft>
              <a:buClrTx/>
              <a:buSzTx/>
              <a:buFontTx/>
              <a:buNone/>
              <a:tabLst/>
              <a:defRPr sz="11200" b="1" i="0" u="none" strike="noStrike" cap="all" spc="0" baseline="0">
                <a:ln>
                  <a:noFill/>
                </a:ln>
                <a:solidFill>
                  <a:srgbClr val="000000"/>
                </a:solidFill>
                <a:uFillTx/>
                <a:latin typeface="+mj-lt"/>
                <a:ea typeface="Helvetica"/>
                <a:cs typeface="Helvetica"/>
                <a:sym typeface="Helvetica"/>
              </a:defRPr>
            </a:lvl1pPr>
            <a:lvl2pPr marL="0" marR="0" indent="228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2pPr>
            <a:lvl3pPr marL="0" marR="0" indent="457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3pPr>
            <a:lvl4pPr marL="0" marR="0" indent="685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4pPr>
            <a:lvl5pPr marL="0" marR="0" indent="9144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5pPr>
            <a:lvl6pPr marL="0" marR="0" indent="11430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6pPr>
            <a:lvl7pPr marL="0" marR="0" indent="13716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7pPr>
            <a:lvl8pPr marL="0" marR="0" indent="16002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8pPr>
            <a:lvl9pPr marL="0" marR="0" indent="1828800" algn="ctr" defTabSz="584200" latinLnBrk="0">
              <a:lnSpc>
                <a:spcPct val="100000"/>
              </a:lnSpc>
              <a:spcBef>
                <a:spcPts val="0"/>
              </a:spcBef>
              <a:spcAft>
                <a:spcPts val="0"/>
              </a:spcAft>
              <a:buClrTx/>
              <a:buSzTx/>
              <a:buFontTx/>
              <a:buNone/>
              <a:tabLst/>
              <a:defRPr sz="11200" b="1" i="0" u="none" strike="noStrike" cap="all" spc="0" baseline="0">
                <a:ln>
                  <a:noFill/>
                </a:ln>
                <a:solidFill>
                  <a:srgbClr val="FFFFFF"/>
                </a:solidFill>
                <a:uFillTx/>
                <a:latin typeface="Helvetica"/>
                <a:ea typeface="Helvetica"/>
                <a:cs typeface="Helvetica"/>
                <a:sym typeface="Helvetica"/>
              </a:defRPr>
            </a:lvl9pPr>
          </a:lstStyle>
          <a:p>
            <a:pPr algn="l" hangingPunct="1"/>
            <a:r>
              <a:rPr lang="en-US" sz="4000" cap="none" dirty="0">
                <a:solidFill>
                  <a:srgbClr val="FFFFFF"/>
                </a:solidFill>
              </a:rPr>
              <a:t>APPLY</a:t>
            </a:r>
            <a:r>
              <a:rPr lang="en-US" sz="2800" cap="none" dirty="0">
                <a:solidFill>
                  <a:srgbClr val="FFFFFF"/>
                </a:solidFill>
              </a:rPr>
              <a:t> </a:t>
            </a:r>
            <a:r>
              <a:rPr lang="en-US" sz="2800" b="0" cap="none" dirty="0">
                <a:solidFill>
                  <a:srgbClr val="FFFFFF"/>
                </a:solidFill>
              </a:rPr>
              <a:t>- new knowledge or skills</a:t>
            </a:r>
          </a:p>
        </p:txBody>
      </p:sp>
      <p:pic>
        <p:nvPicPr>
          <p:cNvPr id="11" name="Picture 10" descr="Icon&#10;&#10;Description automatically generated">
            <a:extLst>
              <a:ext uri="{FF2B5EF4-FFF2-40B4-BE49-F238E27FC236}">
                <a16:creationId xmlns:a16="http://schemas.microsoft.com/office/drawing/2014/main" id="{BFE702EB-C09E-4A3A-9704-2B81243C087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4698" t="4286" r="6172" b="5786"/>
          <a:stretch/>
        </p:blipFill>
        <p:spPr>
          <a:xfrm>
            <a:off x="10956276" y="74636"/>
            <a:ext cx="1143232" cy="1133784"/>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2059F62F-9C0F-45ED-9FFB-50A692AF957E}"/>
              </a:ext>
            </a:extLst>
          </p:cNvPr>
          <p:cNvSpPr txBox="1"/>
          <p:nvPr userDrawn="1"/>
        </p:nvSpPr>
        <p:spPr>
          <a:xfrm>
            <a:off x="364097" y="1551083"/>
            <a:ext cx="615553" cy="1584176"/>
          </a:xfrm>
          <a:prstGeom prst="rect">
            <a:avLst/>
          </a:prstGeom>
          <a:solidFill>
            <a:srgbClr val="FF0000"/>
          </a:solidFill>
        </p:spPr>
        <p:txBody>
          <a:bodyPr vert="vert270" wrap="square" rtlCol="0">
            <a:spAutoFit/>
          </a:bodyPr>
          <a:lstStyle/>
          <a:p>
            <a:pPr algn="ctr"/>
            <a:r>
              <a:rPr lang="en-GB" sz="2800" dirty="0"/>
              <a:t>Level 5</a:t>
            </a:r>
          </a:p>
        </p:txBody>
      </p:sp>
      <p:sp>
        <p:nvSpPr>
          <p:cNvPr id="6" name="TextBox 5">
            <a:extLst>
              <a:ext uri="{FF2B5EF4-FFF2-40B4-BE49-F238E27FC236}">
                <a16:creationId xmlns:a16="http://schemas.microsoft.com/office/drawing/2014/main" id="{62EC5930-448D-4E4F-B921-28F2A47F349E}"/>
              </a:ext>
            </a:extLst>
          </p:cNvPr>
          <p:cNvSpPr txBox="1"/>
          <p:nvPr userDrawn="1"/>
        </p:nvSpPr>
        <p:spPr>
          <a:xfrm>
            <a:off x="364097" y="3226670"/>
            <a:ext cx="615553" cy="1584176"/>
          </a:xfrm>
          <a:prstGeom prst="rect">
            <a:avLst/>
          </a:prstGeom>
          <a:solidFill>
            <a:srgbClr val="FFC000"/>
          </a:solidFill>
        </p:spPr>
        <p:txBody>
          <a:bodyPr vert="vert270" wrap="square" rtlCol="0">
            <a:spAutoFit/>
          </a:bodyPr>
          <a:lstStyle/>
          <a:p>
            <a:pPr algn="ctr"/>
            <a:r>
              <a:rPr lang="en-GB" sz="2800" dirty="0"/>
              <a:t>Level 7</a:t>
            </a:r>
          </a:p>
        </p:txBody>
      </p:sp>
      <p:sp>
        <p:nvSpPr>
          <p:cNvPr id="7" name="TextBox 6">
            <a:extLst>
              <a:ext uri="{FF2B5EF4-FFF2-40B4-BE49-F238E27FC236}">
                <a16:creationId xmlns:a16="http://schemas.microsoft.com/office/drawing/2014/main" id="{C42B7112-ACCD-46E7-89E1-305BB2B44855}"/>
              </a:ext>
            </a:extLst>
          </p:cNvPr>
          <p:cNvSpPr txBox="1"/>
          <p:nvPr userDrawn="1"/>
        </p:nvSpPr>
        <p:spPr>
          <a:xfrm>
            <a:off x="364097" y="4902257"/>
            <a:ext cx="615553" cy="1584176"/>
          </a:xfrm>
          <a:prstGeom prst="rect">
            <a:avLst/>
          </a:prstGeom>
          <a:solidFill>
            <a:srgbClr val="92D050"/>
          </a:solidFill>
        </p:spPr>
        <p:txBody>
          <a:bodyPr vert="vert270" wrap="square" rtlCol="0">
            <a:spAutoFit/>
          </a:bodyPr>
          <a:lstStyle/>
          <a:p>
            <a:pPr algn="ctr"/>
            <a:r>
              <a:rPr lang="en-GB" sz="2800" dirty="0"/>
              <a:t>Level 9</a:t>
            </a:r>
          </a:p>
        </p:txBody>
      </p:sp>
      <p:sp>
        <p:nvSpPr>
          <p:cNvPr id="12" name="Text Placeholder 11">
            <a:extLst>
              <a:ext uri="{FF2B5EF4-FFF2-40B4-BE49-F238E27FC236}">
                <a16:creationId xmlns:a16="http://schemas.microsoft.com/office/drawing/2014/main" id="{526332D2-4CA3-40F8-A578-F1CD03E7624F}"/>
              </a:ext>
            </a:extLst>
          </p:cNvPr>
          <p:cNvSpPr>
            <a:spLocks noGrp="1"/>
          </p:cNvSpPr>
          <p:nvPr>
            <p:ph type="body" sz="quarter" idx="10"/>
          </p:nvPr>
        </p:nvSpPr>
        <p:spPr>
          <a:xfrm>
            <a:off x="979650" y="1550988"/>
            <a:ext cx="10848813" cy="1584325"/>
          </a:xfrm>
          <a:solidFill>
            <a:srgbClr val="FF0000"/>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3" name="Text Placeholder 11">
            <a:extLst>
              <a:ext uri="{FF2B5EF4-FFF2-40B4-BE49-F238E27FC236}">
                <a16:creationId xmlns:a16="http://schemas.microsoft.com/office/drawing/2014/main" id="{A3496613-A9B0-4623-8A8F-4E728CA3960F}"/>
              </a:ext>
            </a:extLst>
          </p:cNvPr>
          <p:cNvSpPr>
            <a:spLocks noGrp="1"/>
          </p:cNvSpPr>
          <p:nvPr>
            <p:ph type="body" sz="quarter" idx="11"/>
          </p:nvPr>
        </p:nvSpPr>
        <p:spPr>
          <a:xfrm>
            <a:off x="971585" y="4902182"/>
            <a:ext cx="10856318" cy="1584325"/>
          </a:xfrm>
          <a:solidFill>
            <a:srgbClr val="92D050"/>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4" name="Text Placeholder 11">
            <a:extLst>
              <a:ext uri="{FF2B5EF4-FFF2-40B4-BE49-F238E27FC236}">
                <a16:creationId xmlns:a16="http://schemas.microsoft.com/office/drawing/2014/main" id="{F0BB9D07-E2FC-457C-99F4-FF1EE4CA0702}"/>
              </a:ext>
            </a:extLst>
          </p:cNvPr>
          <p:cNvSpPr>
            <a:spLocks noGrp="1"/>
          </p:cNvSpPr>
          <p:nvPr>
            <p:ph type="body" sz="quarter" idx="12"/>
          </p:nvPr>
        </p:nvSpPr>
        <p:spPr>
          <a:xfrm>
            <a:off x="979650" y="3226521"/>
            <a:ext cx="10856318" cy="1584325"/>
          </a:xfrm>
          <a:solidFill>
            <a:srgbClr val="FFC000"/>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2869008410"/>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62766775"/>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title" preserve="1">
  <p:cSld name="Blank_Title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E11DF-7F9D-47B1-8EDF-1EB8C16C74F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AF0F239-1CAD-4C6D-BA22-0CCE5AD260E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2350360786"/>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obj" preserve="1">
  <p:cSld name="Blank_Title&amp;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D02B2-4017-48C4-8EC8-6053B11F5AE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2C0640F-92BF-4DC1-827E-B432C99C0E3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877821766"/>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twoObj" preserve="1">
  <p:cSld name="Blank_2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972D1-2B61-4E01-B71D-B49DDA6DA8E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3EF737C-890F-425B-A129-CE65C1D4FC9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1A20F55-E121-45D0-AE71-0B425365F4A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551480398"/>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twoTxTwoObj" preserve="1">
  <p:cSld name="Blank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21287F-E60B-47F3-A9AD-C870F7FC9D5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718EBF7-23C4-405F-BB8B-C3C9DB696C0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9AA4F70-85BC-4D4B-8801-0984BA3AC55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8F73CD1-FCEB-461C-8B0D-BBFF93C4C18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8F49FE8-104A-42C0-A8B7-767FB13ED70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950781360"/>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preserve="1" userDrawn="1">
  <p:cSld name="Blank_FactCard">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9109AF5E-D523-4F8A-9CB4-0432CD2AFB1F}"/>
              </a:ext>
            </a:extLst>
          </p:cNvPr>
          <p:cNvSpPr>
            <a:spLocks noGrp="1"/>
          </p:cNvSpPr>
          <p:nvPr>
            <p:ph type="pic" sz="quarter" idx="10"/>
          </p:nvPr>
        </p:nvSpPr>
        <p:spPr>
          <a:xfrm>
            <a:off x="6616373" y="3643336"/>
            <a:ext cx="5432752" cy="3143250"/>
          </a:xfrm>
        </p:spPr>
        <p:txBody>
          <a:bodyPr/>
          <a:lstStyle/>
          <a:p>
            <a:r>
              <a:rPr lang="en-US"/>
              <a:t>Click icon to add picture</a:t>
            </a:r>
            <a:endParaRPr lang="en-GB"/>
          </a:p>
        </p:txBody>
      </p:sp>
      <p:sp>
        <p:nvSpPr>
          <p:cNvPr id="3" name="Text Placeholder 8">
            <a:extLst>
              <a:ext uri="{FF2B5EF4-FFF2-40B4-BE49-F238E27FC236}">
                <a16:creationId xmlns:a16="http://schemas.microsoft.com/office/drawing/2014/main" id="{E6499ACB-C285-432C-B47B-572A44E073C6}"/>
              </a:ext>
            </a:extLst>
          </p:cNvPr>
          <p:cNvSpPr>
            <a:spLocks noGrp="1"/>
          </p:cNvSpPr>
          <p:nvPr>
            <p:ph type="body" sz="quarter" idx="11"/>
          </p:nvPr>
        </p:nvSpPr>
        <p:spPr>
          <a:xfrm>
            <a:off x="142874" y="71414"/>
            <a:ext cx="6322093" cy="928688"/>
          </a:xfrm>
        </p:spPr>
        <p:txBody>
          <a:bodyPr/>
          <a:lstStyle>
            <a:lvl1pPr>
              <a:buNone/>
              <a:defRPr sz="4800">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a:t>Click to edit Master text styles</a:t>
            </a:r>
          </a:p>
        </p:txBody>
      </p:sp>
      <p:sp>
        <p:nvSpPr>
          <p:cNvPr id="4" name="Text Placeholder 10">
            <a:extLst>
              <a:ext uri="{FF2B5EF4-FFF2-40B4-BE49-F238E27FC236}">
                <a16:creationId xmlns:a16="http://schemas.microsoft.com/office/drawing/2014/main" id="{0B36B2E2-EA34-4A74-B0B9-54EBC1FFB308}"/>
              </a:ext>
            </a:extLst>
          </p:cNvPr>
          <p:cNvSpPr>
            <a:spLocks noGrp="1"/>
          </p:cNvSpPr>
          <p:nvPr>
            <p:ph type="body" sz="quarter" idx="12"/>
          </p:nvPr>
        </p:nvSpPr>
        <p:spPr>
          <a:xfrm>
            <a:off x="142874" y="1285898"/>
            <a:ext cx="6322093" cy="55006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14">
            <a:extLst>
              <a:ext uri="{FF2B5EF4-FFF2-40B4-BE49-F238E27FC236}">
                <a16:creationId xmlns:a16="http://schemas.microsoft.com/office/drawing/2014/main" id="{136E3819-7EA8-4B96-856B-9D2382BC9CD0}"/>
              </a:ext>
            </a:extLst>
          </p:cNvPr>
          <p:cNvSpPr>
            <a:spLocks noGrp="1"/>
          </p:cNvSpPr>
          <p:nvPr>
            <p:ph type="body" sz="quarter" idx="13"/>
          </p:nvPr>
        </p:nvSpPr>
        <p:spPr>
          <a:xfrm>
            <a:off x="6616375" y="71414"/>
            <a:ext cx="5432750" cy="33575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789887458"/>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userDrawn="1">
  <p:cSld name="Blank_StudentFeedback">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9DB6AFA-0EBC-478B-889C-022966BB8627}"/>
              </a:ext>
            </a:extLst>
          </p:cNvPr>
          <p:cNvSpPr txBox="1"/>
          <p:nvPr userDrawn="1"/>
        </p:nvSpPr>
        <p:spPr>
          <a:xfrm>
            <a:off x="107503" y="123145"/>
            <a:ext cx="11940117" cy="857583"/>
          </a:xfrm>
          <a:prstGeom prst="rect">
            <a:avLst/>
          </a:prstGeom>
          <a:solidFill>
            <a:srgbClr val="FFFF00"/>
          </a:solidFill>
          <a:ln w="76200">
            <a:solidFill>
              <a:srgbClr val="FFFF00"/>
            </a:solidFill>
          </a:ln>
        </p:spPr>
        <p:txBody>
          <a:bodyPr wrap="square" rtlCol="0" anchor="ctr">
            <a:noAutofit/>
          </a:bodyPr>
          <a:lstStyle/>
          <a:p>
            <a:pPr algn="ctr"/>
            <a:r>
              <a:rPr lang="en-GB" sz="3200" dirty="0"/>
              <a:t>Student Feedback</a:t>
            </a:r>
          </a:p>
        </p:txBody>
      </p:sp>
      <p:sp>
        <p:nvSpPr>
          <p:cNvPr id="3" name="TextBox 2">
            <a:extLst>
              <a:ext uri="{FF2B5EF4-FFF2-40B4-BE49-F238E27FC236}">
                <a16:creationId xmlns:a16="http://schemas.microsoft.com/office/drawing/2014/main" id="{605C08CA-1CBA-4AFA-9772-00CC5259F07D}"/>
              </a:ext>
            </a:extLst>
          </p:cNvPr>
          <p:cNvSpPr txBox="1"/>
          <p:nvPr userDrawn="1"/>
        </p:nvSpPr>
        <p:spPr>
          <a:xfrm>
            <a:off x="107503" y="980728"/>
            <a:ext cx="11940117" cy="5754127"/>
          </a:xfrm>
          <a:prstGeom prst="rect">
            <a:avLst/>
          </a:prstGeom>
          <a:solidFill>
            <a:schemeClr val="bg1"/>
          </a:solidFill>
          <a:ln w="76200">
            <a:solidFill>
              <a:srgbClr val="FFFF00"/>
            </a:solidFill>
          </a:ln>
        </p:spPr>
        <p:txBody>
          <a:bodyPr wrap="square" rtlCol="0">
            <a:noAutofit/>
          </a:bodyPr>
          <a:lstStyle/>
          <a:p>
            <a:endParaRPr lang="en-GB" dirty="0"/>
          </a:p>
          <a:p>
            <a:r>
              <a:rPr lang="en-GB" dirty="0"/>
              <a:t>Success Criteria:</a:t>
            </a:r>
          </a:p>
          <a:p>
            <a:endParaRPr lang="en-GB" dirty="0"/>
          </a:p>
          <a:p>
            <a:endParaRPr lang="en-GB" dirty="0"/>
          </a:p>
          <a:p>
            <a:endParaRPr lang="en-GB" dirty="0"/>
          </a:p>
          <a:p>
            <a:endParaRPr lang="en-GB" dirty="0"/>
          </a:p>
          <a:p>
            <a:endParaRPr lang="en-GB" dirty="0"/>
          </a:p>
          <a:p>
            <a:endParaRPr lang="en-GB" dirty="0"/>
          </a:p>
          <a:p>
            <a:r>
              <a:rPr lang="en-GB" dirty="0"/>
              <a:t>Medal:</a:t>
            </a:r>
          </a:p>
          <a:p>
            <a:endParaRPr lang="en-GB" dirty="0"/>
          </a:p>
          <a:p>
            <a:endParaRPr lang="en-GB" dirty="0"/>
          </a:p>
          <a:p>
            <a:endParaRPr lang="en-GB" dirty="0"/>
          </a:p>
          <a:p>
            <a:endParaRPr lang="en-GB" dirty="0"/>
          </a:p>
          <a:p>
            <a:endParaRPr lang="en-GB" dirty="0"/>
          </a:p>
          <a:p>
            <a:endParaRPr lang="en-GB" dirty="0"/>
          </a:p>
          <a:p>
            <a:r>
              <a:rPr lang="en-GB" dirty="0"/>
              <a:t>Mission:</a:t>
            </a:r>
          </a:p>
          <a:p>
            <a:endParaRPr lang="en-GB" dirty="0"/>
          </a:p>
          <a:p>
            <a:endParaRPr lang="en-GB" dirty="0"/>
          </a:p>
          <a:p>
            <a:endParaRPr lang="en-GB" dirty="0"/>
          </a:p>
          <a:p>
            <a:endParaRPr lang="en-GB" dirty="0"/>
          </a:p>
        </p:txBody>
      </p:sp>
      <p:sp>
        <p:nvSpPr>
          <p:cNvPr id="4" name="Text Placeholder 10">
            <a:extLst>
              <a:ext uri="{FF2B5EF4-FFF2-40B4-BE49-F238E27FC236}">
                <a16:creationId xmlns:a16="http://schemas.microsoft.com/office/drawing/2014/main" id="{92F1F8CD-DBD5-418B-883B-AA11CA97215A}"/>
              </a:ext>
            </a:extLst>
          </p:cNvPr>
          <p:cNvSpPr>
            <a:spLocks noGrp="1"/>
          </p:cNvSpPr>
          <p:nvPr>
            <p:ph type="body" sz="quarter" idx="10"/>
          </p:nvPr>
        </p:nvSpPr>
        <p:spPr>
          <a:xfrm>
            <a:off x="2119672" y="1165747"/>
            <a:ext cx="8930294" cy="1224580"/>
          </a:xfrm>
        </p:spPr>
        <p:txBody>
          <a:bodyPr/>
          <a:lstStyle>
            <a:lvl1pPr>
              <a:defRPr>
                <a:latin typeface="MV Boli" panose="02000500030200090000" pitchFamily="2" charset="0"/>
                <a:cs typeface="MV Boli" panose="02000500030200090000" pitchFamily="2" charset="0"/>
              </a:defRPr>
            </a:lvl1pPr>
            <a:lvl2pPr>
              <a:defRPr>
                <a:latin typeface="MV Boli" panose="02000500030200090000" pitchFamily="2" charset="0"/>
                <a:cs typeface="MV Boli" panose="02000500030200090000" pitchFamily="2" charset="0"/>
              </a:defRPr>
            </a:lvl2pPr>
            <a:lvl3pPr>
              <a:defRPr>
                <a:latin typeface="MV Boli" panose="02000500030200090000" pitchFamily="2" charset="0"/>
                <a:cs typeface="MV Boli" panose="02000500030200090000" pitchFamily="2" charset="0"/>
              </a:defRPr>
            </a:lvl3pPr>
            <a:lvl4pPr>
              <a:defRPr>
                <a:latin typeface="MV Boli" panose="02000500030200090000" pitchFamily="2" charset="0"/>
                <a:cs typeface="MV Boli" panose="02000500030200090000" pitchFamily="2" charset="0"/>
              </a:defRPr>
            </a:lvl4pPr>
            <a:lvl5pPr>
              <a:defRPr>
                <a:latin typeface="MV Boli" panose="02000500030200090000" pitchFamily="2" charset="0"/>
                <a:cs typeface="MV Boli" panose="02000500030200090000"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10">
            <a:extLst>
              <a:ext uri="{FF2B5EF4-FFF2-40B4-BE49-F238E27FC236}">
                <a16:creationId xmlns:a16="http://schemas.microsoft.com/office/drawing/2014/main" id="{8C814753-D9A4-4804-BA5E-F0A7F22C6CFE}"/>
              </a:ext>
            </a:extLst>
          </p:cNvPr>
          <p:cNvSpPr>
            <a:spLocks noGrp="1"/>
          </p:cNvSpPr>
          <p:nvPr>
            <p:ph type="body" sz="quarter" idx="11"/>
          </p:nvPr>
        </p:nvSpPr>
        <p:spPr>
          <a:xfrm>
            <a:off x="2119672" y="3141255"/>
            <a:ext cx="8930294" cy="1224580"/>
          </a:xfrm>
        </p:spPr>
        <p:txBody>
          <a:bodyPr/>
          <a:lstStyle>
            <a:lvl1pPr>
              <a:defRPr>
                <a:latin typeface="MV Boli" panose="02000500030200090000" pitchFamily="2" charset="0"/>
                <a:cs typeface="MV Boli" panose="02000500030200090000" pitchFamily="2" charset="0"/>
              </a:defRPr>
            </a:lvl1pPr>
            <a:lvl2pPr>
              <a:defRPr>
                <a:latin typeface="MV Boli" panose="02000500030200090000" pitchFamily="2" charset="0"/>
                <a:cs typeface="MV Boli" panose="02000500030200090000" pitchFamily="2" charset="0"/>
              </a:defRPr>
            </a:lvl2pPr>
            <a:lvl3pPr>
              <a:defRPr>
                <a:latin typeface="MV Boli" panose="02000500030200090000" pitchFamily="2" charset="0"/>
                <a:cs typeface="MV Boli" panose="02000500030200090000" pitchFamily="2" charset="0"/>
              </a:defRPr>
            </a:lvl3pPr>
            <a:lvl4pPr>
              <a:defRPr>
                <a:latin typeface="MV Boli" panose="02000500030200090000" pitchFamily="2" charset="0"/>
                <a:cs typeface="MV Boli" panose="02000500030200090000" pitchFamily="2" charset="0"/>
              </a:defRPr>
            </a:lvl4pPr>
            <a:lvl5pPr>
              <a:defRPr>
                <a:latin typeface="MV Boli" panose="02000500030200090000" pitchFamily="2" charset="0"/>
                <a:cs typeface="MV Boli" panose="02000500030200090000"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6" name="Text Placeholder 10">
            <a:extLst>
              <a:ext uri="{FF2B5EF4-FFF2-40B4-BE49-F238E27FC236}">
                <a16:creationId xmlns:a16="http://schemas.microsoft.com/office/drawing/2014/main" id="{9AB0D265-4276-479E-B229-2DABB96E3542}"/>
              </a:ext>
            </a:extLst>
          </p:cNvPr>
          <p:cNvSpPr>
            <a:spLocks noGrp="1"/>
          </p:cNvSpPr>
          <p:nvPr>
            <p:ph type="body" sz="quarter" idx="12"/>
          </p:nvPr>
        </p:nvSpPr>
        <p:spPr>
          <a:xfrm>
            <a:off x="2119672" y="5116763"/>
            <a:ext cx="8930294" cy="1224580"/>
          </a:xfrm>
        </p:spPr>
        <p:txBody>
          <a:bodyPr/>
          <a:lstStyle>
            <a:lvl1pPr>
              <a:defRPr>
                <a:latin typeface="MV Boli" panose="02000500030200090000" pitchFamily="2" charset="0"/>
                <a:cs typeface="MV Boli" panose="02000500030200090000" pitchFamily="2" charset="0"/>
              </a:defRPr>
            </a:lvl1pPr>
            <a:lvl2pPr>
              <a:defRPr>
                <a:latin typeface="MV Boli" panose="02000500030200090000" pitchFamily="2" charset="0"/>
                <a:cs typeface="MV Boli" panose="02000500030200090000" pitchFamily="2" charset="0"/>
              </a:defRPr>
            </a:lvl2pPr>
            <a:lvl3pPr>
              <a:defRPr>
                <a:latin typeface="MV Boli" panose="02000500030200090000" pitchFamily="2" charset="0"/>
                <a:cs typeface="MV Boli" panose="02000500030200090000" pitchFamily="2" charset="0"/>
              </a:defRPr>
            </a:lvl3pPr>
            <a:lvl4pPr>
              <a:defRPr>
                <a:latin typeface="MV Boli" panose="02000500030200090000" pitchFamily="2" charset="0"/>
                <a:cs typeface="MV Boli" panose="02000500030200090000" pitchFamily="2" charset="0"/>
              </a:defRPr>
            </a:lvl4pPr>
            <a:lvl5pPr>
              <a:defRPr>
                <a:latin typeface="MV Boli" panose="02000500030200090000" pitchFamily="2" charset="0"/>
                <a:cs typeface="MV Boli" panose="02000500030200090000"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276353112"/>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preserve="1" userDrawn="1">
  <p:cSld name="Blank_StudentFeedbackTick/M">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28E954-4391-4F4F-B574-13C43F7AFC85}"/>
              </a:ext>
            </a:extLst>
          </p:cNvPr>
          <p:cNvSpPr txBox="1"/>
          <p:nvPr userDrawn="1"/>
        </p:nvSpPr>
        <p:spPr>
          <a:xfrm>
            <a:off x="107503" y="123145"/>
            <a:ext cx="11956159" cy="857583"/>
          </a:xfrm>
          <a:prstGeom prst="rect">
            <a:avLst/>
          </a:prstGeom>
          <a:solidFill>
            <a:srgbClr val="FFFF00"/>
          </a:solidFill>
          <a:ln w="76200">
            <a:solidFill>
              <a:srgbClr val="FFFF00"/>
            </a:solidFill>
          </a:ln>
        </p:spPr>
        <p:txBody>
          <a:bodyPr wrap="square" rtlCol="0" anchor="ctr">
            <a:noAutofit/>
          </a:bodyPr>
          <a:lstStyle/>
          <a:p>
            <a:pPr algn="ctr"/>
            <a:r>
              <a:rPr lang="en-GB" sz="3200" dirty="0"/>
              <a:t>Student Feedback</a:t>
            </a:r>
          </a:p>
        </p:txBody>
      </p:sp>
      <p:sp>
        <p:nvSpPr>
          <p:cNvPr id="3" name="TextBox 2">
            <a:extLst>
              <a:ext uri="{FF2B5EF4-FFF2-40B4-BE49-F238E27FC236}">
                <a16:creationId xmlns:a16="http://schemas.microsoft.com/office/drawing/2014/main" id="{FB316F64-E440-4522-B231-0767C1140BEC}"/>
              </a:ext>
            </a:extLst>
          </p:cNvPr>
          <p:cNvSpPr txBox="1"/>
          <p:nvPr userDrawn="1"/>
        </p:nvSpPr>
        <p:spPr>
          <a:xfrm>
            <a:off x="107503" y="980728"/>
            <a:ext cx="11956159" cy="5754127"/>
          </a:xfrm>
          <a:prstGeom prst="rect">
            <a:avLst/>
          </a:prstGeom>
          <a:solidFill>
            <a:schemeClr val="bg1"/>
          </a:solidFill>
          <a:ln w="76200">
            <a:solidFill>
              <a:srgbClr val="FFFF00"/>
            </a:solidFill>
          </a:ln>
        </p:spPr>
        <p:txBody>
          <a:bodyPr wrap="square" rtlCol="0">
            <a:noAutofit/>
          </a:bodyPr>
          <a:lstStyle/>
          <a:p>
            <a:endParaRPr lang="en-GB" dirty="0"/>
          </a:p>
          <a:p>
            <a:r>
              <a:rPr lang="en-GB" dirty="0"/>
              <a:t>Success Criteria:</a:t>
            </a:r>
          </a:p>
          <a:p>
            <a:endParaRPr lang="en-GB" dirty="0"/>
          </a:p>
          <a:p>
            <a:endParaRPr lang="en-GB" dirty="0"/>
          </a:p>
          <a:p>
            <a:endParaRPr lang="en-GB" dirty="0"/>
          </a:p>
          <a:p>
            <a:endParaRPr lang="en-GB" dirty="0"/>
          </a:p>
          <a:p>
            <a:endParaRPr lang="en-GB" dirty="0"/>
          </a:p>
          <a:p>
            <a:endParaRPr lang="en-GB" dirty="0"/>
          </a:p>
          <a:p>
            <a:r>
              <a:rPr lang="en-GB" dirty="0"/>
              <a:t>Medal:</a:t>
            </a:r>
          </a:p>
          <a:p>
            <a:endParaRPr lang="en-GB" dirty="0"/>
          </a:p>
          <a:p>
            <a:endParaRPr lang="en-GB" dirty="0"/>
          </a:p>
          <a:p>
            <a:endParaRPr lang="en-GB" dirty="0"/>
          </a:p>
          <a:p>
            <a:endParaRPr lang="en-GB" dirty="0"/>
          </a:p>
          <a:p>
            <a:endParaRPr lang="en-GB" dirty="0"/>
          </a:p>
          <a:p>
            <a:endParaRPr lang="en-GB" dirty="0"/>
          </a:p>
          <a:p>
            <a:r>
              <a:rPr lang="en-GB" dirty="0"/>
              <a:t>Mission:</a:t>
            </a:r>
          </a:p>
          <a:p>
            <a:endParaRPr lang="en-GB" dirty="0"/>
          </a:p>
          <a:p>
            <a:endParaRPr lang="en-GB" dirty="0"/>
          </a:p>
          <a:p>
            <a:endParaRPr lang="en-GB" dirty="0"/>
          </a:p>
          <a:p>
            <a:endParaRPr lang="en-GB" dirty="0"/>
          </a:p>
        </p:txBody>
      </p:sp>
      <p:sp>
        <p:nvSpPr>
          <p:cNvPr id="4" name="Text Placeholder 10">
            <a:extLst>
              <a:ext uri="{FF2B5EF4-FFF2-40B4-BE49-F238E27FC236}">
                <a16:creationId xmlns:a16="http://schemas.microsoft.com/office/drawing/2014/main" id="{DABC1EEB-37A3-4746-931E-6B335C02DCAF}"/>
              </a:ext>
            </a:extLst>
          </p:cNvPr>
          <p:cNvSpPr>
            <a:spLocks noGrp="1"/>
          </p:cNvSpPr>
          <p:nvPr>
            <p:ph type="body" sz="quarter" idx="10"/>
          </p:nvPr>
        </p:nvSpPr>
        <p:spPr>
          <a:xfrm>
            <a:off x="2119672" y="1165747"/>
            <a:ext cx="8942292" cy="1224580"/>
          </a:xfrm>
        </p:spPr>
        <p:txBody>
          <a:bodyPr/>
          <a:lstStyle>
            <a:lvl1pPr>
              <a:defRPr>
                <a:latin typeface="MV Boli" panose="02000500030200090000" pitchFamily="2" charset="0"/>
                <a:cs typeface="MV Boli" panose="02000500030200090000" pitchFamily="2" charset="0"/>
              </a:defRPr>
            </a:lvl1pPr>
            <a:lvl2pPr>
              <a:defRPr>
                <a:latin typeface="MV Boli" panose="02000500030200090000" pitchFamily="2" charset="0"/>
                <a:cs typeface="MV Boli" panose="02000500030200090000" pitchFamily="2" charset="0"/>
              </a:defRPr>
            </a:lvl2pPr>
            <a:lvl3pPr>
              <a:defRPr>
                <a:latin typeface="MV Boli" panose="02000500030200090000" pitchFamily="2" charset="0"/>
                <a:cs typeface="MV Boli" panose="02000500030200090000" pitchFamily="2" charset="0"/>
              </a:defRPr>
            </a:lvl3pPr>
            <a:lvl4pPr>
              <a:defRPr>
                <a:latin typeface="MV Boli" panose="02000500030200090000" pitchFamily="2" charset="0"/>
                <a:cs typeface="MV Boli" panose="02000500030200090000" pitchFamily="2" charset="0"/>
              </a:defRPr>
            </a:lvl4pPr>
            <a:lvl5pPr>
              <a:defRPr>
                <a:latin typeface="MV Boli" panose="02000500030200090000" pitchFamily="2" charset="0"/>
                <a:cs typeface="MV Boli" panose="02000500030200090000"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Box 4">
            <a:extLst>
              <a:ext uri="{FF2B5EF4-FFF2-40B4-BE49-F238E27FC236}">
                <a16:creationId xmlns:a16="http://schemas.microsoft.com/office/drawing/2014/main" id="{3D948F3C-439C-4511-8C16-414284252821}"/>
              </a:ext>
            </a:extLst>
          </p:cNvPr>
          <p:cNvSpPr txBox="1"/>
          <p:nvPr userDrawn="1"/>
        </p:nvSpPr>
        <p:spPr>
          <a:xfrm>
            <a:off x="827583" y="3105834"/>
            <a:ext cx="1060627" cy="646331"/>
          </a:xfrm>
          <a:prstGeom prst="rect">
            <a:avLst/>
          </a:prstGeom>
          <a:noFill/>
        </p:spPr>
        <p:txBody>
          <a:bodyPr wrap="square" rtlCol="0">
            <a:spAutoFit/>
          </a:bodyPr>
          <a:lstStyle/>
          <a:p>
            <a:r>
              <a:rPr lang="en-GB" sz="3600" dirty="0">
                <a:solidFill>
                  <a:schemeClr val="accent5">
                    <a:lumMod val="75000"/>
                  </a:schemeClr>
                </a:solidFill>
                <a:latin typeface="MV Boli" panose="02000500030200090000" pitchFamily="2" charset="0"/>
                <a:cs typeface="MV Boli" panose="02000500030200090000" pitchFamily="2" charset="0"/>
                <a:sym typeface="Wingdings" panose="05000000000000000000" pitchFamily="2" charset="2"/>
              </a:rPr>
              <a:t></a:t>
            </a:r>
            <a:endParaRPr lang="en-GB" sz="3600" dirty="0">
              <a:solidFill>
                <a:schemeClr val="accent5">
                  <a:lumMod val="75000"/>
                </a:schemeClr>
              </a:solidFill>
              <a:latin typeface="MV Boli" panose="02000500030200090000" pitchFamily="2" charset="0"/>
              <a:cs typeface="MV Boli" panose="02000500030200090000" pitchFamily="2" charset="0"/>
            </a:endParaRPr>
          </a:p>
        </p:txBody>
      </p:sp>
      <p:sp>
        <p:nvSpPr>
          <p:cNvPr id="6" name="TextBox 5">
            <a:extLst>
              <a:ext uri="{FF2B5EF4-FFF2-40B4-BE49-F238E27FC236}">
                <a16:creationId xmlns:a16="http://schemas.microsoft.com/office/drawing/2014/main" id="{066C2E0B-2251-401C-AAC7-0B107858815B}"/>
              </a:ext>
            </a:extLst>
          </p:cNvPr>
          <p:cNvSpPr txBox="1"/>
          <p:nvPr userDrawn="1"/>
        </p:nvSpPr>
        <p:spPr>
          <a:xfrm>
            <a:off x="971599" y="5085184"/>
            <a:ext cx="1060627" cy="646331"/>
          </a:xfrm>
          <a:prstGeom prst="rect">
            <a:avLst/>
          </a:prstGeom>
          <a:noFill/>
        </p:spPr>
        <p:txBody>
          <a:bodyPr wrap="square" rtlCol="0">
            <a:spAutoFit/>
          </a:bodyPr>
          <a:lstStyle/>
          <a:p>
            <a:r>
              <a:rPr lang="en-GB" sz="3600" dirty="0">
                <a:solidFill>
                  <a:srgbClr val="7030A0"/>
                </a:solidFill>
                <a:latin typeface="MV Boli" panose="02000500030200090000" pitchFamily="2" charset="0"/>
                <a:cs typeface="MV Boli" panose="02000500030200090000" pitchFamily="2" charset="0"/>
                <a:sym typeface="Wingdings" panose="05000000000000000000" pitchFamily="2" charset="2"/>
              </a:rPr>
              <a:t>M</a:t>
            </a:r>
            <a:endParaRPr lang="en-GB" sz="3600" dirty="0">
              <a:solidFill>
                <a:srgbClr val="7030A0"/>
              </a:solidFill>
              <a:latin typeface="MV Boli" panose="02000500030200090000" pitchFamily="2" charset="0"/>
              <a:cs typeface="MV Boli" panose="02000500030200090000" pitchFamily="2" charset="0"/>
            </a:endParaRPr>
          </a:p>
        </p:txBody>
      </p:sp>
    </p:spTree>
    <p:extLst>
      <p:ext uri="{BB962C8B-B14F-4D97-AF65-F5344CB8AC3E}">
        <p14:creationId xmlns:p14="http://schemas.microsoft.com/office/powerpoint/2010/main" val="2204608748"/>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blank" preserve="1">
  <p:cSld name="Blank_StudentFeedbackMetho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BF6D4E3D-9115-4654-B7EA-217A5CD115D9}"/>
              </a:ext>
            </a:extLst>
          </p:cNvPr>
          <p:cNvGraphicFramePr>
            <a:graphicFrameLocks noGrp="1"/>
          </p:cNvGraphicFramePr>
          <p:nvPr userDrawn="1">
            <p:extLst>
              <p:ext uri="{D42A27DB-BD31-4B8C-83A1-F6EECF244321}">
                <p14:modId xmlns:p14="http://schemas.microsoft.com/office/powerpoint/2010/main" val="1745670608"/>
              </p:ext>
            </p:extLst>
          </p:nvPr>
        </p:nvGraphicFramePr>
        <p:xfrm>
          <a:off x="144379" y="67032"/>
          <a:ext cx="11871158" cy="6558280"/>
        </p:xfrm>
        <a:graphic>
          <a:graphicData uri="http://schemas.openxmlformats.org/drawingml/2006/table">
            <a:tbl>
              <a:tblPr firstRow="1" bandRow="1">
                <a:tableStyleId>{5C22544A-7EE6-4342-B048-85BDC9FD1C3A}</a:tableStyleId>
              </a:tblPr>
              <a:tblGrid>
                <a:gridCol w="10387118">
                  <a:extLst>
                    <a:ext uri="{9D8B030D-6E8A-4147-A177-3AD203B41FA5}">
                      <a16:colId xmlns:a16="http://schemas.microsoft.com/office/drawing/2014/main" val="2068312651"/>
                    </a:ext>
                  </a:extLst>
                </a:gridCol>
                <a:gridCol w="1484040">
                  <a:extLst>
                    <a:ext uri="{9D8B030D-6E8A-4147-A177-3AD203B41FA5}">
                      <a16:colId xmlns:a16="http://schemas.microsoft.com/office/drawing/2014/main" val="3508043227"/>
                    </a:ext>
                  </a:extLst>
                </a:gridCol>
              </a:tblGrid>
              <a:tr h="741680">
                <a:tc gridSpan="2">
                  <a:txBody>
                    <a:bodyPr/>
                    <a:lstStyle/>
                    <a:p>
                      <a:pPr algn="ctr"/>
                      <a:r>
                        <a:rPr lang="en-GB" sz="3600" dirty="0">
                          <a:solidFill>
                            <a:sysClr val="windowText" lastClr="000000"/>
                          </a:solidFill>
                        </a:rPr>
                        <a:t>Student</a:t>
                      </a:r>
                      <a:r>
                        <a:rPr lang="en-GB" sz="3600" baseline="0" dirty="0">
                          <a:solidFill>
                            <a:sysClr val="windowText" lastClr="000000"/>
                          </a:solidFill>
                        </a:rPr>
                        <a:t> Feedback</a:t>
                      </a:r>
                      <a:endParaRPr lang="en-GB" sz="3600" dirty="0">
                        <a:solidFill>
                          <a:sysClr val="windowText" lastClr="000000"/>
                        </a:solidFill>
                      </a:endParaRPr>
                    </a:p>
                  </a:txBody>
                  <a:tcPr>
                    <a:lnL w="76200" cap="flat" cmpd="sng" algn="ctr">
                      <a:solidFill>
                        <a:srgbClr val="FFFF00"/>
                      </a:solidFill>
                      <a:prstDash val="solid"/>
                      <a:round/>
                      <a:headEnd type="none" w="med" len="med"/>
                      <a:tailEnd type="none" w="med" len="med"/>
                    </a:lnL>
                    <a:lnR w="76200" cap="flat" cmpd="sng" algn="ctr">
                      <a:solidFill>
                        <a:srgbClr val="FFFF00"/>
                      </a:solidFill>
                      <a:prstDash val="solid"/>
                      <a:round/>
                      <a:headEnd type="none" w="med" len="med"/>
                      <a:tailEnd type="none" w="med" len="med"/>
                    </a:lnR>
                    <a:lnT w="76200" cap="flat" cmpd="sng" algn="ctr">
                      <a:solidFill>
                        <a:srgbClr val="FFFF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hMerge="1">
                  <a:txBody>
                    <a:bodyPr/>
                    <a:lstStyle/>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31071509"/>
                  </a:ext>
                </a:extLst>
              </a:tr>
              <a:tr h="370840">
                <a:tc>
                  <a:txBody>
                    <a:bodyPr/>
                    <a:lstStyle/>
                    <a:p>
                      <a:r>
                        <a:rPr lang="en-GB" b="1" dirty="0">
                          <a:solidFill>
                            <a:sysClr val="windowText" lastClr="000000"/>
                          </a:solidFill>
                        </a:rPr>
                        <a:t>Success</a:t>
                      </a:r>
                      <a:r>
                        <a:rPr lang="en-GB" b="1" baseline="0" dirty="0">
                          <a:solidFill>
                            <a:sysClr val="windowText" lastClr="000000"/>
                          </a:solidFill>
                        </a:rPr>
                        <a:t> Criteria</a:t>
                      </a:r>
                      <a:endParaRPr lang="en-GB" b="1" dirty="0">
                        <a:solidFill>
                          <a:sysClr val="windowText" lastClr="000000"/>
                        </a:solidFill>
                      </a:endParaRPr>
                    </a:p>
                  </a:txBody>
                  <a:tcPr>
                    <a:lnL w="76200" cap="flat" cmpd="sng" algn="ctr">
                      <a:solidFill>
                        <a:srgbClr val="FFFF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b="1" dirty="0">
                          <a:solidFill>
                            <a:sysClr val="windowText" lastClr="000000"/>
                          </a:solidFill>
                        </a:rPr>
                        <a:t>Mark</a:t>
                      </a:r>
                    </a:p>
                  </a:txBody>
                  <a:tcPr>
                    <a:lnL w="12700" cap="flat" cmpd="sng" algn="ctr">
                      <a:solidFill>
                        <a:schemeClr val="tx1"/>
                      </a:solidFill>
                      <a:prstDash val="solid"/>
                      <a:round/>
                      <a:headEnd type="none" w="med" len="med"/>
                      <a:tailEnd type="none" w="med" len="med"/>
                    </a:lnL>
                    <a:lnR w="76200" cap="flat" cmpd="sng" algn="ctr">
                      <a:solidFill>
                        <a:srgbClr val="FFFF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4232532"/>
                  </a:ext>
                </a:extLst>
              </a:tr>
              <a:tr h="370840">
                <a:tc>
                  <a:txBody>
                    <a:bodyPr/>
                    <a:lstStyle/>
                    <a:p>
                      <a:r>
                        <a:rPr kumimoji="0" lang="en-GB" sz="1800" i="0" kern="1200" dirty="0">
                          <a:solidFill>
                            <a:sysClr val="windowText" lastClr="000000"/>
                          </a:solidFill>
                          <a:effectLst/>
                          <a:latin typeface="+mn-lt"/>
                          <a:ea typeface="+mn-ea"/>
                          <a:cs typeface="+mn-cs"/>
                        </a:rPr>
                        <a:t>All of the necessary equipment is listed</a:t>
                      </a:r>
                      <a:endParaRPr lang="en-GB" dirty="0">
                        <a:solidFill>
                          <a:sysClr val="windowText" lastClr="000000"/>
                        </a:solidFill>
                      </a:endParaRPr>
                    </a:p>
                  </a:txBody>
                  <a:tcPr>
                    <a:lnL w="76200" cap="flat" cmpd="sng" algn="ctr">
                      <a:solidFill>
                        <a:srgbClr val="FFFF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76200" cap="flat" cmpd="sng" algn="ctr">
                      <a:solidFill>
                        <a:srgbClr val="FFFF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42216453"/>
                  </a:ext>
                </a:extLst>
              </a:tr>
              <a:tr h="370840">
                <a:tc>
                  <a:txBody>
                    <a:bodyPr/>
                    <a:lstStyle/>
                    <a:p>
                      <a:r>
                        <a:rPr kumimoji="0" lang="en-GB" sz="1800" i="0" kern="1200" dirty="0">
                          <a:solidFill>
                            <a:schemeClr val="dk1"/>
                          </a:solidFill>
                          <a:effectLst/>
                          <a:latin typeface="+mn-lt"/>
                          <a:ea typeface="+mn-ea"/>
                          <a:cs typeface="+mn-cs"/>
                        </a:rPr>
                        <a:t>The method described will enable valid</a:t>
                      </a:r>
                      <a:r>
                        <a:rPr kumimoji="0" lang="en-GB" sz="1800" i="0" kern="1200" baseline="0" dirty="0">
                          <a:solidFill>
                            <a:schemeClr val="dk1"/>
                          </a:solidFill>
                          <a:effectLst/>
                          <a:latin typeface="+mn-lt"/>
                          <a:ea typeface="+mn-ea"/>
                          <a:cs typeface="+mn-cs"/>
                        </a:rPr>
                        <a:t> </a:t>
                      </a:r>
                      <a:r>
                        <a:rPr kumimoji="0" lang="en-GB" sz="1800" i="0" kern="1200" dirty="0">
                          <a:solidFill>
                            <a:schemeClr val="dk1"/>
                          </a:solidFill>
                          <a:effectLst/>
                          <a:latin typeface="+mn-lt"/>
                          <a:ea typeface="+mn-ea"/>
                          <a:cs typeface="+mn-cs"/>
                        </a:rPr>
                        <a:t>results to be collected</a:t>
                      </a:r>
                      <a:endParaRPr lang="en-GB" dirty="0">
                        <a:solidFill>
                          <a:sysClr val="windowText" lastClr="000000"/>
                        </a:solidFill>
                      </a:endParaRPr>
                    </a:p>
                  </a:txBody>
                  <a:tcPr>
                    <a:lnL w="76200" cap="flat" cmpd="sng" algn="ctr">
                      <a:solidFill>
                        <a:srgbClr val="FFFF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76200" cap="flat" cmpd="sng" algn="ctr">
                      <a:solidFill>
                        <a:srgbClr val="FFFF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34854715"/>
                  </a:ext>
                </a:extLst>
              </a:tr>
              <a:tr h="370840">
                <a:tc>
                  <a:txBody>
                    <a:bodyPr/>
                    <a:lstStyle/>
                    <a:p>
                      <a:r>
                        <a:rPr kumimoji="0" lang="en-GB" sz="1800" i="0" kern="1200" dirty="0">
                          <a:solidFill>
                            <a:schemeClr val="dk1"/>
                          </a:solidFill>
                          <a:effectLst/>
                          <a:latin typeface="+mn-lt"/>
                          <a:ea typeface="+mn-ea"/>
                          <a:cs typeface="+mn-cs"/>
                        </a:rPr>
                        <a:t>The measurements to be made are</a:t>
                      </a:r>
                      <a:r>
                        <a:rPr kumimoji="0" lang="en-GB" sz="1800" i="0" kern="1200" baseline="0" dirty="0">
                          <a:solidFill>
                            <a:schemeClr val="dk1"/>
                          </a:solidFill>
                          <a:effectLst/>
                          <a:latin typeface="+mn-lt"/>
                          <a:ea typeface="+mn-ea"/>
                          <a:cs typeface="+mn-cs"/>
                        </a:rPr>
                        <a:t> </a:t>
                      </a:r>
                      <a:r>
                        <a:rPr kumimoji="0" lang="en-GB" sz="1800" i="0" kern="1200" dirty="0">
                          <a:solidFill>
                            <a:schemeClr val="dk1"/>
                          </a:solidFill>
                          <a:effectLst/>
                          <a:latin typeface="+mn-lt"/>
                          <a:ea typeface="+mn-ea"/>
                          <a:cs typeface="+mn-cs"/>
                        </a:rPr>
                        <a:t>stated</a:t>
                      </a:r>
                      <a:endParaRPr lang="en-GB" dirty="0">
                        <a:solidFill>
                          <a:sysClr val="windowText" lastClr="000000"/>
                        </a:solidFill>
                      </a:endParaRPr>
                    </a:p>
                  </a:txBody>
                  <a:tcPr>
                    <a:lnL w="76200" cap="flat" cmpd="sng" algn="ctr">
                      <a:solidFill>
                        <a:srgbClr val="FFFF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76200" cap="flat" cmpd="sng" algn="ctr">
                      <a:solidFill>
                        <a:srgbClr val="FFFF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86877234"/>
                  </a:ext>
                </a:extLst>
              </a:tr>
              <a:tr h="370840">
                <a:tc>
                  <a:txBody>
                    <a:bodyPr/>
                    <a:lstStyle/>
                    <a:p>
                      <a:r>
                        <a:rPr kumimoji="0" lang="en-GB" sz="1800" i="0" kern="1200" dirty="0">
                          <a:solidFill>
                            <a:schemeClr val="dk1"/>
                          </a:solidFill>
                          <a:effectLst/>
                          <a:latin typeface="+mn-lt"/>
                          <a:ea typeface="+mn-ea"/>
                          <a:cs typeface="+mn-cs"/>
                        </a:rPr>
                        <a:t>Control variables are clearly identified</a:t>
                      </a:r>
                      <a:endParaRPr lang="en-GB" dirty="0">
                        <a:solidFill>
                          <a:sysClr val="windowText" lastClr="000000"/>
                        </a:solidFill>
                      </a:endParaRPr>
                    </a:p>
                  </a:txBody>
                  <a:tcPr>
                    <a:lnL w="76200" cap="flat" cmpd="sng" algn="ctr">
                      <a:solidFill>
                        <a:srgbClr val="FFFF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76200" cap="flat" cmpd="sng" algn="ctr">
                      <a:solidFill>
                        <a:srgbClr val="FFFF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28295462"/>
                  </a:ext>
                </a:extLst>
              </a:tr>
              <a:tr h="370840">
                <a:tc>
                  <a:txBody>
                    <a:bodyPr/>
                    <a:lstStyle/>
                    <a:p>
                      <a:r>
                        <a:rPr lang="en-GB" dirty="0">
                          <a:solidFill>
                            <a:sysClr val="windowText" lastClr="000000"/>
                          </a:solidFill>
                        </a:rPr>
                        <a:t>There are </a:t>
                      </a:r>
                      <a:r>
                        <a:rPr kumimoji="0" lang="en-GB" sz="1800" i="0" kern="1200" dirty="0">
                          <a:solidFill>
                            <a:schemeClr val="dk1"/>
                          </a:solidFill>
                          <a:effectLst/>
                          <a:latin typeface="+mn-lt"/>
                          <a:ea typeface="+mn-ea"/>
                          <a:cs typeface="+mn-cs"/>
                        </a:rPr>
                        <a:t>details of how control variables will be monitored or controlled</a:t>
                      </a:r>
                      <a:endParaRPr lang="en-GB" dirty="0">
                        <a:solidFill>
                          <a:sysClr val="windowText" lastClr="000000"/>
                        </a:solidFill>
                      </a:endParaRPr>
                    </a:p>
                  </a:txBody>
                  <a:tcPr>
                    <a:lnL w="76200" cap="flat" cmpd="sng" algn="ctr">
                      <a:solidFill>
                        <a:srgbClr val="FFFF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76200" cap="flat" cmpd="sng" algn="ctr">
                      <a:solidFill>
                        <a:srgbClr val="FFFF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4530091"/>
                  </a:ext>
                </a:extLst>
              </a:tr>
              <a:tr h="370840">
                <a:tc>
                  <a:txBody>
                    <a:bodyPr/>
                    <a:lstStyle/>
                    <a:p>
                      <a:r>
                        <a:rPr kumimoji="0" lang="en-GB" sz="1800" i="0" kern="1200" dirty="0">
                          <a:solidFill>
                            <a:schemeClr val="dk1"/>
                          </a:solidFill>
                          <a:effectLst/>
                          <a:latin typeface="+mn-lt"/>
                          <a:ea typeface="+mn-ea"/>
                          <a:cs typeface="+mn-cs"/>
                        </a:rPr>
                        <a:t>Any significant hazards are identified</a:t>
                      </a:r>
                      <a:endParaRPr lang="en-GB" dirty="0">
                        <a:solidFill>
                          <a:sysClr val="windowText" lastClr="000000"/>
                        </a:solidFill>
                      </a:endParaRPr>
                    </a:p>
                  </a:txBody>
                  <a:tcPr>
                    <a:lnL w="76200" cap="flat" cmpd="sng" algn="ctr">
                      <a:solidFill>
                        <a:srgbClr val="FFFF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solidFill>
                          <a:sysClr val="windowText" lastClr="000000"/>
                        </a:solidFill>
                      </a:endParaRPr>
                    </a:p>
                  </a:txBody>
                  <a:tcPr>
                    <a:lnL w="12700" cap="flat" cmpd="sng" algn="ctr">
                      <a:solidFill>
                        <a:schemeClr val="tx1"/>
                      </a:solidFill>
                      <a:prstDash val="solid"/>
                      <a:round/>
                      <a:headEnd type="none" w="med" len="med"/>
                      <a:tailEnd type="none" w="med" len="med"/>
                    </a:lnL>
                    <a:lnR w="76200" cap="flat" cmpd="sng" algn="ctr">
                      <a:solidFill>
                        <a:srgbClr val="FFFF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37931452"/>
                  </a:ext>
                </a:extLst>
              </a:tr>
              <a:tr h="370840">
                <a:tc>
                  <a:txBody>
                    <a:bodyPr/>
                    <a:lstStyle/>
                    <a:p>
                      <a:r>
                        <a:rPr lang="en-GB" dirty="0">
                          <a:solidFill>
                            <a:sysClr val="windowText" lastClr="000000"/>
                          </a:solidFill>
                        </a:rPr>
                        <a:t>For every</a:t>
                      </a:r>
                      <a:r>
                        <a:rPr lang="en-GB" baseline="0" dirty="0">
                          <a:solidFill>
                            <a:sysClr val="windowText" lastClr="000000"/>
                          </a:solidFill>
                        </a:rPr>
                        <a:t> hazard there is </a:t>
                      </a:r>
                      <a:r>
                        <a:rPr kumimoji="0" lang="en-GB" sz="1800" i="0" kern="1200" dirty="0">
                          <a:solidFill>
                            <a:schemeClr val="dk1"/>
                          </a:solidFill>
                          <a:effectLst/>
                          <a:latin typeface="+mn-lt"/>
                          <a:ea typeface="+mn-ea"/>
                          <a:cs typeface="+mn-cs"/>
                        </a:rPr>
                        <a:t>associated risks and corresponding</a:t>
                      </a:r>
                      <a:r>
                        <a:rPr kumimoji="0" lang="en-GB" sz="1800" i="0" kern="1200" baseline="0" dirty="0">
                          <a:solidFill>
                            <a:schemeClr val="dk1"/>
                          </a:solidFill>
                          <a:effectLst/>
                          <a:latin typeface="+mn-lt"/>
                          <a:ea typeface="+mn-ea"/>
                          <a:cs typeface="+mn-cs"/>
                        </a:rPr>
                        <a:t> </a:t>
                      </a:r>
                      <a:r>
                        <a:rPr kumimoji="0" lang="en-GB" sz="1800" i="0" kern="1200" dirty="0">
                          <a:solidFill>
                            <a:schemeClr val="dk1"/>
                          </a:solidFill>
                          <a:effectLst/>
                          <a:latin typeface="+mn-lt"/>
                          <a:ea typeface="+mn-ea"/>
                          <a:cs typeface="+mn-cs"/>
                        </a:rPr>
                        <a:t>control</a:t>
                      </a:r>
                      <a:r>
                        <a:rPr kumimoji="0" lang="en-GB" sz="1800" i="0" kern="1200" baseline="0" dirty="0">
                          <a:solidFill>
                            <a:schemeClr val="dk1"/>
                          </a:solidFill>
                          <a:effectLst/>
                          <a:latin typeface="+mn-lt"/>
                          <a:ea typeface="+mn-ea"/>
                          <a:cs typeface="+mn-cs"/>
                        </a:rPr>
                        <a:t> </a:t>
                      </a:r>
                      <a:r>
                        <a:rPr kumimoji="0" lang="en-GB" sz="1800" i="0" kern="1200" dirty="0">
                          <a:solidFill>
                            <a:schemeClr val="dk1"/>
                          </a:solidFill>
                          <a:effectLst/>
                          <a:latin typeface="+mn-lt"/>
                          <a:ea typeface="+mn-ea"/>
                          <a:cs typeface="+mn-cs"/>
                        </a:rPr>
                        <a:t>measures</a:t>
                      </a:r>
                      <a:endParaRPr lang="en-GB" dirty="0">
                        <a:solidFill>
                          <a:sysClr val="windowText" lastClr="000000"/>
                        </a:solidFill>
                      </a:endParaRPr>
                    </a:p>
                  </a:txBody>
                  <a:tcPr>
                    <a:lnL w="76200" cap="flat" cmpd="sng" algn="ctr">
                      <a:solidFill>
                        <a:srgbClr val="FFFF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76200" cap="flat" cmpd="sng" algn="ctr">
                      <a:solidFill>
                        <a:srgbClr val="FFFF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2060097"/>
                  </a:ext>
                </a:extLst>
              </a:tr>
              <a:tr h="370840">
                <a:tc>
                  <a:txBody>
                    <a:bodyPr/>
                    <a:lstStyle/>
                    <a:p>
                      <a:r>
                        <a:rPr lang="en-GB" dirty="0">
                          <a:solidFill>
                            <a:sysClr val="windowText" lastClr="000000"/>
                          </a:solidFill>
                        </a:rPr>
                        <a:t>There is a logical order</a:t>
                      </a:r>
                      <a:r>
                        <a:rPr lang="en-GB" baseline="0" dirty="0">
                          <a:solidFill>
                            <a:sysClr val="windowText" lastClr="000000"/>
                          </a:solidFill>
                        </a:rPr>
                        <a:t> to the work</a:t>
                      </a:r>
                      <a:endParaRPr lang="en-GB" dirty="0">
                        <a:solidFill>
                          <a:sysClr val="windowText" lastClr="000000"/>
                        </a:solidFill>
                      </a:endParaRPr>
                    </a:p>
                  </a:txBody>
                  <a:tcPr>
                    <a:lnL w="76200" cap="flat" cmpd="sng" algn="ctr">
                      <a:solidFill>
                        <a:srgbClr val="FFFF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76200" cap="flat" cmpd="sng" algn="ctr">
                      <a:solidFill>
                        <a:srgbClr val="FFFF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11106101"/>
                  </a:ext>
                </a:extLst>
              </a:tr>
              <a:tr h="370840">
                <a:tc>
                  <a:txBody>
                    <a:bodyPr/>
                    <a:lstStyle/>
                    <a:p>
                      <a:r>
                        <a:rPr lang="en-GB" dirty="0">
                          <a:solidFill>
                            <a:sysClr val="windowText" lastClr="000000"/>
                          </a:solidFill>
                        </a:rPr>
                        <a:t>Key</a:t>
                      </a:r>
                      <a:r>
                        <a:rPr lang="en-GB" baseline="0" dirty="0">
                          <a:solidFill>
                            <a:sysClr val="windowText" lastClr="000000"/>
                          </a:solidFill>
                        </a:rPr>
                        <a:t> words are spelt correctly and punctuation is accurate</a:t>
                      </a:r>
                      <a:endParaRPr lang="en-GB" dirty="0">
                        <a:solidFill>
                          <a:sysClr val="windowText" lastClr="000000"/>
                        </a:solidFill>
                      </a:endParaRPr>
                    </a:p>
                  </a:txBody>
                  <a:tcPr>
                    <a:lnL w="76200" cap="flat" cmpd="sng" algn="ctr">
                      <a:solidFill>
                        <a:srgbClr val="FFFF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76200" cap="flat" cmpd="sng" algn="ctr">
                      <a:solidFill>
                        <a:srgbClr val="FFFF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11686606"/>
                  </a:ext>
                </a:extLst>
              </a:tr>
              <a:tr h="370840">
                <a:tc>
                  <a:txBody>
                    <a:bodyPr/>
                    <a:lstStyle/>
                    <a:p>
                      <a:r>
                        <a:rPr lang="en-GB" b="1" dirty="0">
                          <a:solidFill>
                            <a:sysClr val="windowText" lastClr="000000"/>
                          </a:solidFill>
                        </a:rPr>
                        <a:t>Total</a:t>
                      </a:r>
                    </a:p>
                  </a:txBody>
                  <a:tcPr>
                    <a:lnL w="76200" cap="flat" cmpd="sng" algn="ctr">
                      <a:solidFill>
                        <a:srgbClr val="FFFF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76200" cap="flat" cmpd="sng" algn="ctr">
                      <a:solidFill>
                        <a:srgbClr val="FFFF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67197339"/>
                  </a:ext>
                </a:extLst>
              </a:tr>
              <a:tr h="370840">
                <a:tc gridSpan="2">
                  <a:txBody>
                    <a:bodyPr/>
                    <a:lstStyle/>
                    <a:p>
                      <a:r>
                        <a:rPr lang="en-GB" b="1" dirty="0">
                          <a:solidFill>
                            <a:sysClr val="windowText" lastClr="000000"/>
                          </a:solidFill>
                        </a:rPr>
                        <a:t>Medal:</a:t>
                      </a:r>
                    </a:p>
                    <a:p>
                      <a:endParaRPr lang="en-GB" b="1" dirty="0">
                        <a:solidFill>
                          <a:sysClr val="windowText" lastClr="000000"/>
                        </a:solidFill>
                      </a:endParaRPr>
                    </a:p>
                    <a:p>
                      <a:endParaRPr lang="en-GB" b="1" dirty="0">
                        <a:solidFill>
                          <a:sysClr val="windowText" lastClr="000000"/>
                        </a:solidFill>
                      </a:endParaRPr>
                    </a:p>
                    <a:p>
                      <a:r>
                        <a:rPr lang="en-GB" b="1" dirty="0">
                          <a:solidFill>
                            <a:sysClr val="windowText" lastClr="000000"/>
                          </a:solidFill>
                        </a:rPr>
                        <a:t>Mission:</a:t>
                      </a:r>
                    </a:p>
                    <a:p>
                      <a:endParaRPr lang="en-GB" b="1" dirty="0">
                        <a:solidFill>
                          <a:sysClr val="windowText" lastClr="000000"/>
                        </a:solidFill>
                      </a:endParaRPr>
                    </a:p>
                    <a:p>
                      <a:endParaRPr lang="en-GB" b="1" dirty="0">
                        <a:solidFill>
                          <a:sysClr val="windowText" lastClr="000000"/>
                        </a:solidFill>
                      </a:endParaRPr>
                    </a:p>
                  </a:txBody>
                  <a:tcPr>
                    <a:lnL w="76200" cap="flat" cmpd="sng" algn="ctr">
                      <a:solidFill>
                        <a:srgbClr val="FFFF00"/>
                      </a:solidFill>
                      <a:prstDash val="solid"/>
                      <a:round/>
                      <a:headEnd type="none" w="med" len="med"/>
                      <a:tailEnd type="none" w="med" len="med"/>
                    </a:lnL>
                    <a:lnR w="76200" cap="flat" cmpd="sng" algn="ctr">
                      <a:solidFill>
                        <a:srgbClr val="FFFF00"/>
                      </a:solidFill>
                      <a:prstDash val="solid"/>
                      <a:round/>
                      <a:headEnd type="none" w="med" len="med"/>
                      <a:tailEnd type="none" w="med" len="med"/>
                    </a:lnR>
                    <a:lnT w="12700" cap="flat" cmpd="sng" algn="ctr">
                      <a:solidFill>
                        <a:schemeClr val="tx1"/>
                      </a:solidFill>
                      <a:prstDash val="solid"/>
                      <a:round/>
                      <a:headEnd type="none" w="med" len="med"/>
                      <a:tailEnd type="none" w="med" len="med"/>
                    </a:lnT>
                    <a:lnB w="76200" cap="flat" cmpd="sng" algn="ctr">
                      <a:solidFill>
                        <a:srgbClr val="FFFF00"/>
                      </a:solidFill>
                      <a:prstDash val="solid"/>
                      <a:round/>
                      <a:headEnd type="none" w="med" len="med"/>
                      <a:tailEnd type="none" w="med" len="med"/>
                    </a:lnB>
                    <a:solidFill>
                      <a:schemeClr val="bg1"/>
                    </a:solidFill>
                  </a:tcPr>
                </a:tc>
                <a:tc hMerge="1">
                  <a:txBody>
                    <a:bodyPr/>
                    <a:lstStyle/>
                    <a:p>
                      <a:endParaRPr lang="en-GB" dirty="0">
                        <a:solidFill>
                          <a:sysClr val="windowText" lastClr="000000"/>
                        </a:solidFill>
                      </a:endParaRPr>
                    </a:p>
                  </a:txBody>
                  <a:tcPr>
                    <a:lnL w="12700" cap="flat" cmpd="sng" algn="ctr">
                      <a:solidFill>
                        <a:schemeClr val="tx1"/>
                      </a:solidFill>
                      <a:prstDash val="solid"/>
                      <a:round/>
                      <a:headEnd type="none" w="med" len="med"/>
                      <a:tailEnd type="none" w="med" len="med"/>
                    </a:lnL>
                    <a:lnR w="76200" cap="flat" cmpd="sng" algn="ctr">
                      <a:solidFill>
                        <a:srgbClr val="FFFF00"/>
                      </a:solidFill>
                      <a:prstDash val="solid"/>
                      <a:round/>
                      <a:headEnd type="none" w="med" len="med"/>
                      <a:tailEnd type="none" w="med" len="med"/>
                    </a:lnR>
                    <a:lnT w="12700" cap="flat" cmpd="sng" algn="ctr">
                      <a:solidFill>
                        <a:schemeClr val="tx1"/>
                      </a:solidFill>
                      <a:prstDash val="solid"/>
                      <a:round/>
                      <a:headEnd type="none" w="med" len="med"/>
                      <a:tailEnd type="none" w="med" len="med"/>
                    </a:lnT>
                    <a:lnB w="76200" cap="flat" cmpd="sng" algn="ctr">
                      <a:solidFill>
                        <a:srgbClr val="FFFF00"/>
                      </a:solidFill>
                      <a:prstDash val="solid"/>
                      <a:round/>
                      <a:headEnd type="none" w="med" len="med"/>
                      <a:tailEnd type="none" w="med" len="med"/>
                    </a:lnB>
                    <a:noFill/>
                  </a:tcPr>
                </a:tc>
                <a:extLst>
                  <a:ext uri="{0D108BD9-81ED-4DB2-BD59-A6C34878D82A}">
                    <a16:rowId xmlns:a16="http://schemas.microsoft.com/office/drawing/2014/main" val="125286267"/>
                  </a:ext>
                </a:extLst>
              </a:tr>
            </a:tbl>
          </a:graphicData>
        </a:graphic>
      </p:graphicFrame>
    </p:spTree>
    <p:extLst>
      <p:ext uri="{BB962C8B-B14F-4D97-AF65-F5344CB8AC3E}">
        <p14:creationId xmlns:p14="http://schemas.microsoft.com/office/powerpoint/2010/main" val="205018150"/>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blank" preserve="1">
  <p:cSld name="Blank_StudentFeedbackPractical">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7ACF5C9-FE0C-420D-A48D-140B427717C9}"/>
              </a:ext>
            </a:extLst>
          </p:cNvPr>
          <p:cNvSpPr txBox="1"/>
          <p:nvPr userDrawn="1"/>
        </p:nvSpPr>
        <p:spPr>
          <a:xfrm>
            <a:off x="107503" y="116632"/>
            <a:ext cx="11924075" cy="904395"/>
          </a:xfrm>
          <a:prstGeom prst="rect">
            <a:avLst/>
          </a:prstGeom>
          <a:solidFill>
            <a:srgbClr val="FFFF00"/>
          </a:solidFill>
          <a:ln w="76200">
            <a:solidFill>
              <a:srgbClr val="FFFF00"/>
            </a:solidFill>
          </a:ln>
        </p:spPr>
        <p:txBody>
          <a:bodyPr wrap="square" rtlCol="0" anchor="ctr">
            <a:noAutofit/>
          </a:bodyPr>
          <a:lstStyle/>
          <a:p>
            <a:pPr algn="ctr"/>
            <a:r>
              <a:rPr lang="en-GB" sz="3200" dirty="0"/>
              <a:t>Student Feedback</a:t>
            </a:r>
          </a:p>
        </p:txBody>
      </p:sp>
      <p:sp>
        <p:nvSpPr>
          <p:cNvPr id="4" name="TextBox 3">
            <a:extLst>
              <a:ext uri="{FF2B5EF4-FFF2-40B4-BE49-F238E27FC236}">
                <a16:creationId xmlns:a16="http://schemas.microsoft.com/office/drawing/2014/main" id="{9B79D088-E723-4DD8-BD0C-E375B0930269}"/>
              </a:ext>
            </a:extLst>
          </p:cNvPr>
          <p:cNvSpPr txBox="1"/>
          <p:nvPr userDrawn="1"/>
        </p:nvSpPr>
        <p:spPr>
          <a:xfrm>
            <a:off x="107503" y="1018903"/>
            <a:ext cx="11924075" cy="5722465"/>
          </a:xfrm>
          <a:prstGeom prst="rect">
            <a:avLst/>
          </a:prstGeom>
          <a:solidFill>
            <a:schemeClr val="bg1"/>
          </a:solidFill>
          <a:ln w="76200">
            <a:solidFill>
              <a:srgbClr val="FFFF00"/>
            </a:solidFill>
          </a:ln>
        </p:spPr>
        <p:txBody>
          <a:bodyPr wrap="square" rtlCol="0">
            <a:noAutofit/>
          </a:bodyPr>
          <a:lstStyle/>
          <a:p>
            <a:r>
              <a:rPr lang="en-GB" dirty="0"/>
              <a:t>The practical</a:t>
            </a:r>
            <a:r>
              <a:rPr lang="en-GB" baseline="0" dirty="0"/>
              <a:t> </a:t>
            </a:r>
            <a:r>
              <a:rPr lang="en-GB" dirty="0"/>
              <a:t>skills I developed today were:</a:t>
            </a:r>
          </a:p>
          <a:p>
            <a:endParaRPr lang="en-GB" dirty="0"/>
          </a:p>
          <a:p>
            <a:endParaRPr lang="en-GB" dirty="0"/>
          </a:p>
          <a:p>
            <a:endParaRPr lang="en-GB" dirty="0"/>
          </a:p>
          <a:p>
            <a:endParaRPr lang="en-GB" dirty="0"/>
          </a:p>
          <a:p>
            <a:endParaRPr lang="en-GB" dirty="0"/>
          </a:p>
          <a:p>
            <a:endParaRPr lang="en-GB" dirty="0"/>
          </a:p>
          <a:p>
            <a:endParaRPr lang="en-GB" dirty="0"/>
          </a:p>
          <a:p>
            <a:r>
              <a:rPr lang="en-GB" dirty="0"/>
              <a:t>I showed these by…</a:t>
            </a:r>
          </a:p>
          <a:p>
            <a:endParaRPr lang="en-GB" dirty="0"/>
          </a:p>
          <a:p>
            <a:endParaRPr lang="en-GB" dirty="0"/>
          </a:p>
          <a:p>
            <a:endParaRPr lang="en-GB" dirty="0"/>
          </a:p>
          <a:p>
            <a:r>
              <a:rPr lang="en-GB" dirty="0"/>
              <a:t>I have developed my understanding of…</a:t>
            </a:r>
          </a:p>
          <a:p>
            <a:endParaRPr lang="en-GB" dirty="0"/>
          </a:p>
          <a:p>
            <a:endParaRPr lang="en-GB" dirty="0"/>
          </a:p>
          <a:p>
            <a:endParaRPr lang="en-GB" dirty="0"/>
          </a:p>
          <a:p>
            <a:r>
              <a:rPr lang="en-GB" dirty="0"/>
              <a:t>To improve my skills, next time I will…</a:t>
            </a:r>
          </a:p>
          <a:p>
            <a:endParaRPr lang="en-GB" dirty="0"/>
          </a:p>
          <a:p>
            <a:endParaRPr lang="en-GB" dirty="0"/>
          </a:p>
        </p:txBody>
      </p:sp>
      <p:graphicFrame>
        <p:nvGraphicFramePr>
          <p:cNvPr id="5" name="Table 4">
            <a:extLst>
              <a:ext uri="{FF2B5EF4-FFF2-40B4-BE49-F238E27FC236}">
                <a16:creationId xmlns:a16="http://schemas.microsoft.com/office/drawing/2014/main" id="{80D8C033-5F1A-4835-9A55-750C020B0553}"/>
              </a:ext>
            </a:extLst>
          </p:cNvPr>
          <p:cNvGraphicFramePr>
            <a:graphicFrameLocks noGrp="1"/>
          </p:cNvGraphicFramePr>
          <p:nvPr userDrawn="1">
            <p:extLst>
              <p:ext uri="{D42A27DB-BD31-4B8C-83A1-F6EECF244321}">
                <p14:modId xmlns:p14="http://schemas.microsoft.com/office/powerpoint/2010/main" val="1271431743"/>
              </p:ext>
            </p:extLst>
          </p:nvPr>
        </p:nvGraphicFramePr>
        <p:xfrm>
          <a:off x="215516" y="1398528"/>
          <a:ext cx="11587506" cy="1315720"/>
        </p:xfrm>
        <a:graphic>
          <a:graphicData uri="http://schemas.openxmlformats.org/drawingml/2006/table">
            <a:tbl>
              <a:tblPr firstRow="1" bandRow="1">
                <a:tableStyleId>{5940675A-B579-460E-94D1-54222C63F5DA}</a:tableStyleId>
              </a:tblPr>
              <a:tblGrid>
                <a:gridCol w="3862502">
                  <a:extLst>
                    <a:ext uri="{9D8B030D-6E8A-4147-A177-3AD203B41FA5}">
                      <a16:colId xmlns:a16="http://schemas.microsoft.com/office/drawing/2014/main" val="2145405045"/>
                    </a:ext>
                  </a:extLst>
                </a:gridCol>
                <a:gridCol w="3862502">
                  <a:extLst>
                    <a:ext uri="{9D8B030D-6E8A-4147-A177-3AD203B41FA5}">
                      <a16:colId xmlns:a16="http://schemas.microsoft.com/office/drawing/2014/main" val="2636185651"/>
                    </a:ext>
                  </a:extLst>
                </a:gridCol>
                <a:gridCol w="3862502">
                  <a:extLst>
                    <a:ext uri="{9D8B030D-6E8A-4147-A177-3AD203B41FA5}">
                      <a16:colId xmlns:a16="http://schemas.microsoft.com/office/drawing/2014/main" val="1919759882"/>
                    </a:ext>
                  </a:extLst>
                </a:gridCol>
              </a:tblGrid>
              <a:tr h="370840">
                <a:tc>
                  <a:txBody>
                    <a:bodyPr/>
                    <a:lstStyle/>
                    <a:p>
                      <a:pPr algn="ctr"/>
                      <a:r>
                        <a:rPr lang="en-GB" dirty="0">
                          <a:latin typeface="Arial" panose="020B0604020202020204" pitchFamily="34" charset="0"/>
                          <a:cs typeface="Arial" panose="020B0604020202020204" pitchFamily="34" charset="0"/>
                        </a:rPr>
                        <a:t>Preparation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latin typeface="Arial" panose="020B0604020202020204" pitchFamily="34" charset="0"/>
                          <a:cs typeface="Arial" panose="020B0604020202020204" pitchFamily="34" charset="0"/>
                        </a:rPr>
                        <a:t>Completion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latin typeface="Arial" panose="020B0604020202020204" pitchFamily="34" charset="0"/>
                          <a:cs typeface="Arial" panose="020B0604020202020204" pitchFamily="34" charset="0"/>
                        </a:rPr>
                        <a:t>Review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37193552"/>
                  </a:ext>
                </a:extLst>
              </a:tr>
              <a:tr h="370840">
                <a:tc>
                  <a:txBody>
                    <a:bodyPr/>
                    <a:lstStyle/>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Writing a Hypothesis</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Identifying Variables</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Completing a Risk Assessment</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Planning a Method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Staying Safe</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Following the Method</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Recording Results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Processing Results</a:t>
                      </a:r>
                      <a:r>
                        <a:rPr lang="en-GB" sz="1400" baseline="0" dirty="0">
                          <a:latin typeface="Arial" panose="020B0604020202020204" pitchFamily="34" charset="0"/>
                          <a:cs typeface="Arial" panose="020B0604020202020204" pitchFamily="34" charset="0"/>
                        </a:rPr>
                        <a:t> (Graph)</a:t>
                      </a:r>
                    </a:p>
                    <a:p>
                      <a:pPr marL="171450" indent="-171450">
                        <a:buFont typeface="Wingdings" panose="05000000000000000000" pitchFamily="2" charset="2"/>
                        <a:buChar char="q"/>
                      </a:pPr>
                      <a:r>
                        <a:rPr lang="en-GB" sz="1400" baseline="0" dirty="0">
                          <a:latin typeface="Arial" panose="020B0604020202020204" pitchFamily="34" charset="0"/>
                          <a:cs typeface="Arial" panose="020B0604020202020204" pitchFamily="34" charset="0"/>
                        </a:rPr>
                        <a:t>Writing a Conclusion</a:t>
                      </a:r>
                    </a:p>
                    <a:p>
                      <a:pPr marL="171450" indent="-171450">
                        <a:buFont typeface="Wingdings" panose="05000000000000000000" pitchFamily="2" charset="2"/>
                        <a:buChar char="q"/>
                      </a:pPr>
                      <a:r>
                        <a:rPr lang="en-GB" sz="1400" baseline="0" dirty="0">
                          <a:latin typeface="Arial" panose="020B0604020202020204" pitchFamily="34" charset="0"/>
                          <a:cs typeface="Arial" panose="020B0604020202020204" pitchFamily="34" charset="0"/>
                        </a:rPr>
                        <a:t>Explaining Results</a:t>
                      </a:r>
                      <a:endParaRPr lang="en-GB" sz="14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57696645"/>
                  </a:ext>
                </a:extLst>
              </a:tr>
            </a:tbl>
          </a:graphicData>
        </a:graphic>
      </p:graphicFrame>
    </p:spTree>
    <p:extLst>
      <p:ext uri="{BB962C8B-B14F-4D97-AF65-F5344CB8AC3E}">
        <p14:creationId xmlns:p14="http://schemas.microsoft.com/office/powerpoint/2010/main" val="1500349491"/>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blank" preserve="1">
  <p:cSld name="Blank_StudentFeedbackOracy">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05E510A-1518-4EF2-8381-38D54FDCCD99}"/>
              </a:ext>
            </a:extLst>
          </p:cNvPr>
          <p:cNvSpPr txBox="1"/>
          <p:nvPr userDrawn="1"/>
        </p:nvSpPr>
        <p:spPr>
          <a:xfrm>
            <a:off x="107503" y="116632"/>
            <a:ext cx="11956159" cy="904395"/>
          </a:xfrm>
          <a:prstGeom prst="rect">
            <a:avLst/>
          </a:prstGeom>
          <a:solidFill>
            <a:srgbClr val="FFFF00"/>
          </a:solidFill>
          <a:ln w="76200">
            <a:solidFill>
              <a:srgbClr val="FFFF00"/>
            </a:solidFill>
          </a:ln>
        </p:spPr>
        <p:txBody>
          <a:bodyPr wrap="square" rtlCol="0" anchor="ctr">
            <a:noAutofit/>
          </a:bodyPr>
          <a:lstStyle/>
          <a:p>
            <a:pPr algn="ctr"/>
            <a:r>
              <a:rPr lang="en-GB" sz="3200" dirty="0"/>
              <a:t>Student Feedback</a:t>
            </a:r>
          </a:p>
        </p:txBody>
      </p:sp>
      <p:sp>
        <p:nvSpPr>
          <p:cNvPr id="4" name="TextBox 3">
            <a:extLst>
              <a:ext uri="{FF2B5EF4-FFF2-40B4-BE49-F238E27FC236}">
                <a16:creationId xmlns:a16="http://schemas.microsoft.com/office/drawing/2014/main" id="{AB1A60F3-7DEE-4A92-A35E-676BE0DC6FE0}"/>
              </a:ext>
            </a:extLst>
          </p:cNvPr>
          <p:cNvSpPr txBox="1"/>
          <p:nvPr userDrawn="1"/>
        </p:nvSpPr>
        <p:spPr>
          <a:xfrm>
            <a:off x="107503" y="1018903"/>
            <a:ext cx="11956159" cy="5722465"/>
          </a:xfrm>
          <a:prstGeom prst="rect">
            <a:avLst/>
          </a:prstGeom>
          <a:solidFill>
            <a:schemeClr val="bg1"/>
          </a:solidFill>
          <a:ln w="76200">
            <a:solidFill>
              <a:srgbClr val="FFFF00"/>
            </a:solidFill>
          </a:ln>
        </p:spPr>
        <p:txBody>
          <a:bodyPr wrap="square" rtlCol="0">
            <a:noAutofit/>
          </a:bodyPr>
          <a:lstStyle/>
          <a:p>
            <a:r>
              <a:rPr lang="en-GB" dirty="0"/>
              <a:t>The oracy skills I developed today were:</a:t>
            </a:r>
          </a:p>
          <a:p>
            <a:endParaRPr lang="en-GB" dirty="0"/>
          </a:p>
          <a:p>
            <a:endParaRPr lang="en-GB" dirty="0"/>
          </a:p>
          <a:p>
            <a:endParaRPr lang="en-GB" dirty="0"/>
          </a:p>
          <a:p>
            <a:endParaRPr lang="en-GB" dirty="0"/>
          </a:p>
          <a:p>
            <a:endParaRPr lang="en-GB" dirty="0"/>
          </a:p>
          <a:p>
            <a:endParaRPr lang="en-GB" dirty="0"/>
          </a:p>
          <a:p>
            <a:endParaRPr lang="en-GB" dirty="0"/>
          </a:p>
          <a:p>
            <a:r>
              <a:rPr lang="en-GB" dirty="0"/>
              <a:t>I showed these by…</a:t>
            </a:r>
          </a:p>
          <a:p>
            <a:endParaRPr lang="en-GB" dirty="0"/>
          </a:p>
          <a:p>
            <a:endParaRPr lang="en-GB" dirty="0"/>
          </a:p>
          <a:p>
            <a:endParaRPr lang="en-GB" dirty="0"/>
          </a:p>
          <a:p>
            <a:r>
              <a:rPr lang="en-GB" dirty="0"/>
              <a:t>I used oracy to develop my understanding of…</a:t>
            </a:r>
          </a:p>
          <a:p>
            <a:endParaRPr lang="en-GB" dirty="0"/>
          </a:p>
          <a:p>
            <a:endParaRPr lang="en-GB" dirty="0"/>
          </a:p>
          <a:p>
            <a:endParaRPr lang="en-GB" dirty="0"/>
          </a:p>
          <a:p>
            <a:r>
              <a:rPr lang="en-GB" dirty="0"/>
              <a:t>Next time I will…</a:t>
            </a:r>
          </a:p>
          <a:p>
            <a:endParaRPr lang="en-GB" dirty="0"/>
          </a:p>
          <a:p>
            <a:endParaRPr lang="en-GB" dirty="0"/>
          </a:p>
        </p:txBody>
      </p:sp>
      <p:graphicFrame>
        <p:nvGraphicFramePr>
          <p:cNvPr id="5" name="Table 4">
            <a:extLst>
              <a:ext uri="{FF2B5EF4-FFF2-40B4-BE49-F238E27FC236}">
                <a16:creationId xmlns:a16="http://schemas.microsoft.com/office/drawing/2014/main" id="{380CD5EF-06E5-48E4-AB6D-F1E11D1A4874}"/>
              </a:ext>
            </a:extLst>
          </p:cNvPr>
          <p:cNvGraphicFramePr>
            <a:graphicFrameLocks noGrp="1"/>
          </p:cNvGraphicFramePr>
          <p:nvPr userDrawn="1">
            <p:extLst>
              <p:ext uri="{D42A27DB-BD31-4B8C-83A1-F6EECF244321}">
                <p14:modId xmlns:p14="http://schemas.microsoft.com/office/powerpoint/2010/main" val="680888189"/>
              </p:ext>
            </p:extLst>
          </p:nvPr>
        </p:nvGraphicFramePr>
        <p:xfrm>
          <a:off x="215515" y="1398528"/>
          <a:ext cx="11666896" cy="1529080"/>
        </p:xfrm>
        <a:graphic>
          <a:graphicData uri="http://schemas.openxmlformats.org/drawingml/2006/table">
            <a:tbl>
              <a:tblPr firstRow="1" bandRow="1">
                <a:tableStyleId>{5940675A-B579-460E-94D1-54222C63F5DA}</a:tableStyleId>
              </a:tblPr>
              <a:tblGrid>
                <a:gridCol w="2916724">
                  <a:extLst>
                    <a:ext uri="{9D8B030D-6E8A-4147-A177-3AD203B41FA5}">
                      <a16:colId xmlns:a16="http://schemas.microsoft.com/office/drawing/2014/main" val="2145405045"/>
                    </a:ext>
                  </a:extLst>
                </a:gridCol>
                <a:gridCol w="2916724">
                  <a:extLst>
                    <a:ext uri="{9D8B030D-6E8A-4147-A177-3AD203B41FA5}">
                      <a16:colId xmlns:a16="http://schemas.microsoft.com/office/drawing/2014/main" val="2636185651"/>
                    </a:ext>
                  </a:extLst>
                </a:gridCol>
                <a:gridCol w="2916724">
                  <a:extLst>
                    <a:ext uri="{9D8B030D-6E8A-4147-A177-3AD203B41FA5}">
                      <a16:colId xmlns:a16="http://schemas.microsoft.com/office/drawing/2014/main" val="1919759882"/>
                    </a:ext>
                  </a:extLst>
                </a:gridCol>
                <a:gridCol w="2916724">
                  <a:extLst>
                    <a:ext uri="{9D8B030D-6E8A-4147-A177-3AD203B41FA5}">
                      <a16:colId xmlns:a16="http://schemas.microsoft.com/office/drawing/2014/main" val="1440089329"/>
                    </a:ext>
                  </a:extLst>
                </a:gridCol>
              </a:tblGrid>
              <a:tr h="370840">
                <a:tc>
                  <a:txBody>
                    <a:bodyPr/>
                    <a:lstStyle/>
                    <a:p>
                      <a:pPr algn="ctr"/>
                      <a:r>
                        <a:rPr lang="en-GB" dirty="0">
                          <a:latin typeface="Arial" panose="020B0604020202020204" pitchFamily="34" charset="0"/>
                          <a:cs typeface="Arial" panose="020B0604020202020204" pitchFamily="34" charset="0"/>
                        </a:rPr>
                        <a:t>Physical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latin typeface="Arial" panose="020B0604020202020204" pitchFamily="34" charset="0"/>
                          <a:cs typeface="Arial" panose="020B0604020202020204" pitchFamily="34" charset="0"/>
                        </a:rPr>
                        <a:t>Linguistic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latin typeface="Arial" panose="020B0604020202020204" pitchFamily="34" charset="0"/>
                          <a:cs typeface="Arial" panose="020B0604020202020204" pitchFamily="34" charset="0"/>
                        </a:rPr>
                        <a:t>Cognitive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dirty="0">
                          <a:latin typeface="Arial" panose="020B0604020202020204" pitchFamily="34" charset="0"/>
                          <a:cs typeface="Arial" panose="020B0604020202020204" pitchFamily="34" charset="0"/>
                        </a:rPr>
                        <a:t>Social/Emotional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37193552"/>
                  </a:ext>
                </a:extLst>
              </a:tr>
              <a:tr h="370840">
                <a:tc>
                  <a:txBody>
                    <a:bodyPr/>
                    <a:lstStyle/>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Voice</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Body language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Vocabulary</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Language variety</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Structure</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Rhetorical technique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Content</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Clarifying and summarising</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Self regulation</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Reasoning</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Audience awareness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Working with others</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Listening and responding</a:t>
                      </a:r>
                    </a:p>
                    <a:p>
                      <a:pPr marL="171450" indent="-171450">
                        <a:buFont typeface="Wingdings" panose="05000000000000000000" pitchFamily="2" charset="2"/>
                        <a:buChar char="q"/>
                      </a:pPr>
                      <a:r>
                        <a:rPr lang="en-GB" sz="1400" dirty="0">
                          <a:latin typeface="Arial" panose="020B0604020202020204" pitchFamily="34" charset="0"/>
                          <a:cs typeface="Arial" panose="020B0604020202020204" pitchFamily="34" charset="0"/>
                        </a:rPr>
                        <a:t>Confidence in speaking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57696645"/>
                  </a:ext>
                </a:extLst>
              </a:tr>
            </a:tbl>
          </a:graphicData>
        </a:graphic>
      </p:graphicFrame>
    </p:spTree>
    <p:extLst>
      <p:ext uri="{BB962C8B-B14F-4D97-AF65-F5344CB8AC3E}">
        <p14:creationId xmlns:p14="http://schemas.microsoft.com/office/powerpoint/2010/main" val="908086018"/>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blank" preserve="1">
  <p:cSld name="Blank_StudentFeedbackVerbal">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BB959C0-1505-4EE8-8FE8-A86E10DB06D7}"/>
              </a:ext>
            </a:extLst>
          </p:cNvPr>
          <p:cNvSpPr txBox="1"/>
          <p:nvPr userDrawn="1"/>
        </p:nvSpPr>
        <p:spPr>
          <a:xfrm>
            <a:off x="107503" y="123145"/>
            <a:ext cx="11875949" cy="857583"/>
          </a:xfrm>
          <a:prstGeom prst="rect">
            <a:avLst/>
          </a:prstGeom>
          <a:solidFill>
            <a:srgbClr val="FFFF00"/>
          </a:solidFill>
          <a:ln w="76200">
            <a:solidFill>
              <a:srgbClr val="FFFF00"/>
            </a:solidFill>
          </a:ln>
        </p:spPr>
        <p:txBody>
          <a:bodyPr wrap="square" rtlCol="0" anchor="ctr">
            <a:noAutofit/>
          </a:bodyPr>
          <a:lstStyle/>
          <a:p>
            <a:pPr algn="ctr"/>
            <a:r>
              <a:rPr lang="en-GB" sz="3200" dirty="0"/>
              <a:t>Verbal Student Feedback</a:t>
            </a:r>
          </a:p>
        </p:txBody>
      </p:sp>
      <p:sp>
        <p:nvSpPr>
          <p:cNvPr id="7" name="TextBox 6">
            <a:extLst>
              <a:ext uri="{FF2B5EF4-FFF2-40B4-BE49-F238E27FC236}">
                <a16:creationId xmlns:a16="http://schemas.microsoft.com/office/drawing/2014/main" id="{0AA4F21E-3EE8-4AA5-9219-A1ECEE1AF5F3}"/>
              </a:ext>
            </a:extLst>
          </p:cNvPr>
          <p:cNvSpPr txBox="1"/>
          <p:nvPr userDrawn="1"/>
        </p:nvSpPr>
        <p:spPr>
          <a:xfrm>
            <a:off x="107503" y="980728"/>
            <a:ext cx="11875949" cy="5754127"/>
          </a:xfrm>
          <a:prstGeom prst="rect">
            <a:avLst/>
          </a:prstGeom>
          <a:solidFill>
            <a:schemeClr val="bg1"/>
          </a:solidFill>
          <a:ln w="76200">
            <a:solidFill>
              <a:srgbClr val="FFFF00"/>
            </a:solidFill>
          </a:ln>
        </p:spPr>
        <p:txBody>
          <a:bodyPr wrap="square" rtlCol="0">
            <a:noAutofit/>
          </a:bodyPr>
          <a:lstStyle/>
          <a:p>
            <a:endParaRPr lang="en-GB" sz="2400" b="1" dirty="0">
              <a:solidFill>
                <a:schemeClr val="accent6">
                  <a:lumMod val="75000"/>
                </a:schemeClr>
              </a:solidFill>
            </a:endParaRPr>
          </a:p>
          <a:p>
            <a:r>
              <a:rPr lang="en-GB" sz="2400" b="1" dirty="0">
                <a:solidFill>
                  <a:schemeClr val="accent6">
                    <a:lumMod val="75000"/>
                  </a:schemeClr>
                </a:solidFill>
              </a:rPr>
              <a:t>Today I shared my work with…</a:t>
            </a:r>
          </a:p>
          <a:p>
            <a:endParaRPr lang="en-GB" sz="2400" b="1" dirty="0">
              <a:solidFill>
                <a:schemeClr val="accent6">
                  <a:lumMod val="75000"/>
                </a:schemeClr>
              </a:solidFill>
            </a:endParaRPr>
          </a:p>
          <a:p>
            <a:r>
              <a:rPr lang="en-GB" sz="2400" b="1" dirty="0">
                <a:solidFill>
                  <a:schemeClr val="accent6">
                    <a:lumMod val="75000"/>
                  </a:schemeClr>
                </a:solidFill>
              </a:rPr>
              <a:t>The medal they gave me was…</a:t>
            </a:r>
          </a:p>
          <a:p>
            <a:endParaRPr lang="en-GB" sz="2400" b="1" dirty="0">
              <a:solidFill>
                <a:schemeClr val="accent6">
                  <a:lumMod val="75000"/>
                </a:schemeClr>
              </a:solidFill>
            </a:endParaRPr>
          </a:p>
          <a:p>
            <a:endParaRPr lang="en-GB" sz="2400" b="1" dirty="0">
              <a:solidFill>
                <a:schemeClr val="accent6">
                  <a:lumMod val="75000"/>
                </a:schemeClr>
              </a:solidFill>
            </a:endParaRPr>
          </a:p>
          <a:p>
            <a:endParaRPr lang="en-GB" sz="2400" b="1" dirty="0">
              <a:solidFill>
                <a:schemeClr val="accent6">
                  <a:lumMod val="75000"/>
                </a:schemeClr>
              </a:solidFill>
            </a:endParaRPr>
          </a:p>
          <a:p>
            <a:r>
              <a:rPr lang="en-GB" sz="2400" b="1" dirty="0">
                <a:solidFill>
                  <a:schemeClr val="accent6">
                    <a:lumMod val="75000"/>
                  </a:schemeClr>
                </a:solidFill>
              </a:rPr>
              <a:t>The mission they gave me was…</a:t>
            </a:r>
          </a:p>
          <a:p>
            <a:endParaRPr lang="en-GB" sz="2400" b="1" dirty="0"/>
          </a:p>
          <a:p>
            <a:endParaRPr lang="en-GB" sz="2400" b="1" dirty="0"/>
          </a:p>
          <a:p>
            <a:endParaRPr lang="en-GB" sz="2400" b="1" dirty="0"/>
          </a:p>
          <a:p>
            <a:r>
              <a:rPr lang="en-GB" sz="2400" b="1" dirty="0">
                <a:solidFill>
                  <a:srgbClr val="7030A0"/>
                </a:solidFill>
              </a:rPr>
              <a:t>To improve my work I have…</a:t>
            </a:r>
          </a:p>
          <a:p>
            <a:endParaRPr lang="en-GB" b="1" dirty="0"/>
          </a:p>
          <a:p>
            <a:endParaRPr lang="en-GB" b="1" dirty="0"/>
          </a:p>
          <a:p>
            <a:endParaRPr lang="en-GB" b="1" dirty="0"/>
          </a:p>
        </p:txBody>
      </p:sp>
    </p:spTree>
    <p:extLst>
      <p:ext uri="{BB962C8B-B14F-4D97-AF65-F5344CB8AC3E}">
        <p14:creationId xmlns:p14="http://schemas.microsoft.com/office/powerpoint/2010/main" val="326426451"/>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blank" preserve="1">
  <p:cSld name="Blank_LearningPyrami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ACF30CC7-891D-45AD-8A65-1FA5EB483EE7}"/>
              </a:ext>
            </a:extLst>
          </p:cNvPr>
          <p:cNvGraphicFramePr/>
          <p:nvPr userDrawn="1">
            <p:extLst>
              <p:ext uri="{D42A27DB-BD31-4B8C-83A1-F6EECF244321}">
                <p14:modId xmlns:p14="http://schemas.microsoft.com/office/powerpoint/2010/main" val="602172533"/>
              </p:ext>
            </p:extLst>
          </p:nvPr>
        </p:nvGraphicFramePr>
        <p:xfrm>
          <a:off x="107503" y="1300227"/>
          <a:ext cx="11780003" cy="53691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2F228654-8F89-4A8C-B269-370C0658DBC2}"/>
              </a:ext>
            </a:extLst>
          </p:cNvPr>
          <p:cNvSpPr txBox="1"/>
          <p:nvPr userDrawn="1"/>
        </p:nvSpPr>
        <p:spPr>
          <a:xfrm>
            <a:off x="-1" y="47526"/>
            <a:ext cx="12063663" cy="1077218"/>
          </a:xfrm>
          <a:prstGeom prst="rect">
            <a:avLst/>
          </a:prstGeom>
          <a:solidFill>
            <a:srgbClr val="FFFF00"/>
          </a:solidFill>
          <a:ln w="76200">
            <a:solidFill>
              <a:srgbClr val="FFFF00"/>
            </a:solidFill>
          </a:ln>
        </p:spPr>
        <p:txBody>
          <a:bodyPr wrap="square" rtlCol="0" anchor="ctr">
            <a:spAutoFit/>
          </a:bodyPr>
          <a:lstStyle/>
          <a:p>
            <a:pPr algn="ctr"/>
            <a:r>
              <a:rPr lang="en-GB" sz="3200" dirty="0"/>
              <a:t>Student Feedback</a:t>
            </a:r>
          </a:p>
          <a:p>
            <a:pPr algn="ctr"/>
            <a:endParaRPr lang="en-GB" sz="3200" dirty="0"/>
          </a:p>
        </p:txBody>
      </p:sp>
      <p:sp>
        <p:nvSpPr>
          <p:cNvPr id="4" name="TextBox 3">
            <a:extLst>
              <a:ext uri="{FF2B5EF4-FFF2-40B4-BE49-F238E27FC236}">
                <a16:creationId xmlns:a16="http://schemas.microsoft.com/office/drawing/2014/main" id="{BBB1FA36-D47C-4D84-AAAA-6C964DACF1DC}"/>
              </a:ext>
            </a:extLst>
          </p:cNvPr>
          <p:cNvSpPr txBox="1"/>
          <p:nvPr userDrawn="1"/>
        </p:nvSpPr>
        <p:spPr>
          <a:xfrm>
            <a:off x="-1" y="1135697"/>
            <a:ext cx="12063663" cy="5722303"/>
          </a:xfrm>
          <a:prstGeom prst="rect">
            <a:avLst/>
          </a:prstGeom>
          <a:noFill/>
          <a:ln w="76200">
            <a:solidFill>
              <a:srgbClr val="FFFF00"/>
            </a:solidFill>
          </a:ln>
        </p:spPr>
        <p:txBody>
          <a:bodyPr wrap="square" rtlCol="0">
            <a:noAutofit/>
          </a:bodyPr>
          <a:lstStyle/>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826872916"/>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preserve="1" userDrawn="1">
  <p:cSld name="Blank_TeacherFeedback">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9315F6A-9FF2-4111-B7E7-2B3C8A9D567D}"/>
              </a:ext>
            </a:extLst>
          </p:cNvPr>
          <p:cNvSpPr txBox="1"/>
          <p:nvPr userDrawn="1"/>
        </p:nvSpPr>
        <p:spPr>
          <a:xfrm>
            <a:off x="179511" y="178371"/>
            <a:ext cx="11803941" cy="1278365"/>
          </a:xfrm>
          <a:prstGeom prst="rect">
            <a:avLst/>
          </a:prstGeom>
          <a:solidFill>
            <a:srgbClr val="00B050"/>
          </a:solidFill>
          <a:ln w="76200">
            <a:solidFill>
              <a:srgbClr val="00B050"/>
            </a:solidFill>
          </a:ln>
        </p:spPr>
        <p:txBody>
          <a:bodyPr wrap="square" rtlCol="0" anchor="ctr">
            <a:noAutofit/>
          </a:bodyPr>
          <a:lstStyle/>
          <a:p>
            <a:pPr algn="ctr"/>
            <a:r>
              <a:rPr lang="en-GB" sz="3200" dirty="0"/>
              <a:t>Teacher Feedback</a:t>
            </a:r>
          </a:p>
        </p:txBody>
      </p:sp>
      <p:sp>
        <p:nvSpPr>
          <p:cNvPr id="3" name="TextBox 2">
            <a:extLst>
              <a:ext uri="{FF2B5EF4-FFF2-40B4-BE49-F238E27FC236}">
                <a16:creationId xmlns:a16="http://schemas.microsoft.com/office/drawing/2014/main" id="{DDB5B526-47BD-48A1-937E-72FD767167DE}"/>
              </a:ext>
            </a:extLst>
          </p:cNvPr>
          <p:cNvSpPr txBox="1"/>
          <p:nvPr userDrawn="1"/>
        </p:nvSpPr>
        <p:spPr>
          <a:xfrm>
            <a:off x="179511" y="1300227"/>
            <a:ext cx="11803941" cy="5369133"/>
          </a:xfrm>
          <a:prstGeom prst="rect">
            <a:avLst/>
          </a:prstGeom>
          <a:solidFill>
            <a:schemeClr val="bg1"/>
          </a:solidFill>
          <a:ln w="76200">
            <a:solidFill>
              <a:srgbClr val="00B050"/>
            </a:solidFill>
          </a:ln>
        </p:spPr>
        <p:txBody>
          <a:bodyPr wrap="square" rtlCol="0">
            <a:noAutofit/>
          </a:bodyPr>
          <a:lstStyle/>
          <a:p>
            <a:endParaRPr lang="en-GB" dirty="0"/>
          </a:p>
          <a:p>
            <a:r>
              <a:rPr lang="en-GB" dirty="0"/>
              <a:t>Success Criteria:</a:t>
            </a:r>
          </a:p>
          <a:p>
            <a:endParaRPr lang="en-GB" dirty="0"/>
          </a:p>
          <a:p>
            <a:endParaRPr lang="en-GB" dirty="0"/>
          </a:p>
          <a:p>
            <a:endParaRPr lang="en-GB" dirty="0"/>
          </a:p>
          <a:p>
            <a:endParaRPr lang="en-GB" dirty="0"/>
          </a:p>
          <a:p>
            <a:endParaRPr lang="en-GB" dirty="0"/>
          </a:p>
          <a:p>
            <a:r>
              <a:rPr lang="en-GB" dirty="0"/>
              <a:t>Medal:</a:t>
            </a:r>
          </a:p>
          <a:p>
            <a:endParaRPr lang="en-GB" dirty="0"/>
          </a:p>
          <a:p>
            <a:endParaRPr lang="en-GB" dirty="0"/>
          </a:p>
          <a:p>
            <a:endParaRPr lang="en-GB" dirty="0"/>
          </a:p>
          <a:p>
            <a:endParaRPr lang="en-GB" dirty="0"/>
          </a:p>
          <a:p>
            <a:endParaRPr lang="en-GB" dirty="0"/>
          </a:p>
          <a:p>
            <a:r>
              <a:rPr lang="en-GB" dirty="0"/>
              <a:t>Mission:</a:t>
            </a:r>
          </a:p>
          <a:p>
            <a:endParaRPr lang="en-GB" dirty="0"/>
          </a:p>
          <a:p>
            <a:endParaRPr lang="en-GB" dirty="0"/>
          </a:p>
          <a:p>
            <a:endParaRPr lang="en-GB" dirty="0"/>
          </a:p>
          <a:p>
            <a:endParaRPr lang="en-GB" dirty="0"/>
          </a:p>
        </p:txBody>
      </p:sp>
      <p:sp>
        <p:nvSpPr>
          <p:cNvPr id="4" name="Text Placeholder 10">
            <a:extLst>
              <a:ext uri="{FF2B5EF4-FFF2-40B4-BE49-F238E27FC236}">
                <a16:creationId xmlns:a16="http://schemas.microsoft.com/office/drawing/2014/main" id="{E06CC5C9-892E-47AE-BE73-D59A5891103A}"/>
              </a:ext>
            </a:extLst>
          </p:cNvPr>
          <p:cNvSpPr>
            <a:spLocks noGrp="1"/>
          </p:cNvSpPr>
          <p:nvPr>
            <p:ph type="body" sz="quarter" idx="10"/>
          </p:nvPr>
        </p:nvSpPr>
        <p:spPr>
          <a:xfrm>
            <a:off x="2180328" y="1484313"/>
            <a:ext cx="8723416" cy="1542940"/>
          </a:xfrm>
        </p:spPr>
        <p:txBody>
          <a:bodyPr>
            <a:noAutofit/>
          </a:bodyPr>
          <a:lstStyle>
            <a:lvl1pPr>
              <a:defRPr>
                <a:latin typeface="MV Boli" panose="02000500030200090000" pitchFamily="2" charset="0"/>
                <a:cs typeface="MV Boli" panose="02000500030200090000" pitchFamily="2" charset="0"/>
              </a:defRPr>
            </a:lvl1pPr>
            <a:lvl2pPr>
              <a:defRPr>
                <a:latin typeface="MV Boli" panose="02000500030200090000" pitchFamily="2" charset="0"/>
                <a:cs typeface="MV Boli" panose="02000500030200090000" pitchFamily="2" charset="0"/>
              </a:defRPr>
            </a:lvl2pPr>
            <a:lvl3pPr>
              <a:defRPr>
                <a:latin typeface="MV Boli" panose="02000500030200090000" pitchFamily="2" charset="0"/>
                <a:cs typeface="MV Boli" panose="02000500030200090000" pitchFamily="2" charset="0"/>
              </a:defRPr>
            </a:lvl3pPr>
            <a:lvl4pPr>
              <a:defRPr>
                <a:latin typeface="MV Boli" panose="02000500030200090000" pitchFamily="2" charset="0"/>
                <a:cs typeface="MV Boli" panose="02000500030200090000" pitchFamily="2" charset="0"/>
              </a:defRPr>
            </a:lvl4pPr>
            <a:lvl5pPr>
              <a:defRPr>
                <a:latin typeface="MV Boli" panose="02000500030200090000" pitchFamily="2" charset="0"/>
                <a:cs typeface="MV Boli" panose="02000500030200090000"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10">
            <a:extLst>
              <a:ext uri="{FF2B5EF4-FFF2-40B4-BE49-F238E27FC236}">
                <a16:creationId xmlns:a16="http://schemas.microsoft.com/office/drawing/2014/main" id="{E4963371-B243-479C-B7FD-ADF3383AE9D6}"/>
              </a:ext>
            </a:extLst>
          </p:cNvPr>
          <p:cNvSpPr>
            <a:spLocks noGrp="1"/>
          </p:cNvSpPr>
          <p:nvPr>
            <p:ph type="body" sz="quarter" idx="11"/>
          </p:nvPr>
        </p:nvSpPr>
        <p:spPr>
          <a:xfrm>
            <a:off x="2180328" y="3140968"/>
            <a:ext cx="8723416" cy="1542940"/>
          </a:xfrm>
        </p:spPr>
        <p:txBody>
          <a:bodyPr>
            <a:noAutofit/>
          </a:bodyPr>
          <a:lstStyle>
            <a:lvl1pPr>
              <a:defRPr>
                <a:latin typeface="MV Boli" panose="02000500030200090000" pitchFamily="2" charset="0"/>
                <a:cs typeface="MV Boli" panose="02000500030200090000" pitchFamily="2" charset="0"/>
              </a:defRPr>
            </a:lvl1pPr>
            <a:lvl2pPr>
              <a:defRPr>
                <a:latin typeface="MV Boli" panose="02000500030200090000" pitchFamily="2" charset="0"/>
                <a:cs typeface="MV Boli" panose="02000500030200090000" pitchFamily="2" charset="0"/>
              </a:defRPr>
            </a:lvl2pPr>
            <a:lvl3pPr>
              <a:defRPr>
                <a:latin typeface="MV Boli" panose="02000500030200090000" pitchFamily="2" charset="0"/>
                <a:cs typeface="MV Boli" panose="02000500030200090000" pitchFamily="2" charset="0"/>
              </a:defRPr>
            </a:lvl3pPr>
            <a:lvl4pPr>
              <a:defRPr>
                <a:latin typeface="MV Boli" panose="02000500030200090000" pitchFamily="2" charset="0"/>
                <a:cs typeface="MV Boli" panose="02000500030200090000" pitchFamily="2" charset="0"/>
              </a:defRPr>
            </a:lvl4pPr>
            <a:lvl5pPr>
              <a:defRPr>
                <a:latin typeface="MV Boli" panose="02000500030200090000" pitchFamily="2" charset="0"/>
                <a:cs typeface="MV Boli" panose="02000500030200090000"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6" name="Text Placeholder 10">
            <a:extLst>
              <a:ext uri="{FF2B5EF4-FFF2-40B4-BE49-F238E27FC236}">
                <a16:creationId xmlns:a16="http://schemas.microsoft.com/office/drawing/2014/main" id="{ABEC4451-D04D-4EBD-97E4-5F5CD29CF3C5}"/>
              </a:ext>
            </a:extLst>
          </p:cNvPr>
          <p:cNvSpPr>
            <a:spLocks noGrp="1"/>
          </p:cNvSpPr>
          <p:nvPr>
            <p:ph type="body" sz="quarter" idx="12"/>
          </p:nvPr>
        </p:nvSpPr>
        <p:spPr>
          <a:xfrm>
            <a:off x="2186689" y="4838388"/>
            <a:ext cx="8723416" cy="1542940"/>
          </a:xfrm>
        </p:spPr>
        <p:txBody>
          <a:bodyPr>
            <a:noAutofit/>
          </a:bodyPr>
          <a:lstStyle>
            <a:lvl1pPr>
              <a:defRPr>
                <a:latin typeface="MV Boli" panose="02000500030200090000" pitchFamily="2" charset="0"/>
                <a:cs typeface="MV Boli" panose="02000500030200090000" pitchFamily="2" charset="0"/>
              </a:defRPr>
            </a:lvl1pPr>
            <a:lvl2pPr>
              <a:defRPr>
                <a:latin typeface="MV Boli" panose="02000500030200090000" pitchFamily="2" charset="0"/>
                <a:cs typeface="MV Boli" panose="02000500030200090000" pitchFamily="2" charset="0"/>
              </a:defRPr>
            </a:lvl2pPr>
            <a:lvl3pPr>
              <a:defRPr>
                <a:latin typeface="MV Boli" panose="02000500030200090000" pitchFamily="2" charset="0"/>
                <a:cs typeface="MV Boli" panose="02000500030200090000" pitchFamily="2" charset="0"/>
              </a:defRPr>
            </a:lvl3pPr>
            <a:lvl4pPr>
              <a:defRPr>
                <a:latin typeface="MV Boli" panose="02000500030200090000" pitchFamily="2" charset="0"/>
                <a:cs typeface="MV Boli" panose="02000500030200090000" pitchFamily="2" charset="0"/>
              </a:defRPr>
            </a:lvl4pPr>
            <a:lvl5pPr>
              <a:defRPr>
                <a:latin typeface="MV Boli" panose="02000500030200090000" pitchFamily="2" charset="0"/>
                <a:cs typeface="MV Boli" panose="02000500030200090000"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3827860464"/>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preserve="1" userDrawn="1">
  <p:cSld name="Blank_TeacherFeedback2">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A0BB9596-991F-4BED-854D-C912FDB294BD}"/>
              </a:ext>
            </a:extLst>
          </p:cNvPr>
          <p:cNvSpPr txBox="1"/>
          <p:nvPr userDrawn="1"/>
        </p:nvSpPr>
        <p:spPr>
          <a:xfrm>
            <a:off x="107503" y="123145"/>
            <a:ext cx="11924075" cy="857583"/>
          </a:xfrm>
          <a:prstGeom prst="rect">
            <a:avLst/>
          </a:prstGeom>
          <a:solidFill>
            <a:srgbClr val="00B050"/>
          </a:solidFill>
          <a:ln w="76200">
            <a:solidFill>
              <a:srgbClr val="00B050"/>
            </a:solidFill>
          </a:ln>
        </p:spPr>
        <p:txBody>
          <a:bodyPr wrap="square" rtlCol="0" anchor="ctr">
            <a:noAutofit/>
          </a:bodyPr>
          <a:lstStyle/>
          <a:p>
            <a:pPr algn="ctr"/>
            <a:r>
              <a:rPr lang="en-GB" sz="3200" dirty="0"/>
              <a:t>Teacher Feedback</a:t>
            </a:r>
          </a:p>
        </p:txBody>
      </p:sp>
      <p:sp>
        <p:nvSpPr>
          <p:cNvPr id="14" name="TextBox 13">
            <a:extLst>
              <a:ext uri="{FF2B5EF4-FFF2-40B4-BE49-F238E27FC236}">
                <a16:creationId xmlns:a16="http://schemas.microsoft.com/office/drawing/2014/main" id="{C916568E-A7D6-4276-8E4A-5BDBA6159AC2}"/>
              </a:ext>
            </a:extLst>
          </p:cNvPr>
          <p:cNvSpPr txBox="1"/>
          <p:nvPr userDrawn="1"/>
        </p:nvSpPr>
        <p:spPr>
          <a:xfrm>
            <a:off x="107503" y="980728"/>
            <a:ext cx="11924075" cy="5754127"/>
          </a:xfrm>
          <a:prstGeom prst="rect">
            <a:avLst/>
          </a:prstGeom>
          <a:solidFill>
            <a:schemeClr val="bg1"/>
          </a:solidFill>
          <a:ln w="76200">
            <a:solidFill>
              <a:srgbClr val="00B050"/>
            </a:solidFill>
          </a:ln>
        </p:spPr>
        <p:txBody>
          <a:bodyPr wrap="square" rtlCol="0">
            <a:noAutofit/>
          </a:bodyPr>
          <a:lstStyle/>
          <a:p>
            <a:r>
              <a:rPr lang="en-GB" dirty="0">
                <a:latin typeface="+mn-lt"/>
              </a:rPr>
              <a:t>Score:</a:t>
            </a:r>
          </a:p>
          <a:p>
            <a:endParaRPr lang="en-GB" dirty="0">
              <a:latin typeface="+mn-lt"/>
            </a:endParaRPr>
          </a:p>
          <a:p>
            <a:r>
              <a:rPr lang="en-GB" dirty="0">
                <a:latin typeface="+mn-lt"/>
              </a:rPr>
              <a:t>Success Criteria:</a:t>
            </a:r>
          </a:p>
          <a:p>
            <a:endParaRPr lang="en-GB" dirty="0">
              <a:latin typeface="+mn-lt"/>
            </a:endParaRPr>
          </a:p>
          <a:p>
            <a:endParaRPr lang="en-GB" dirty="0">
              <a:latin typeface="+mn-lt"/>
            </a:endParaRPr>
          </a:p>
          <a:p>
            <a:endParaRPr lang="en-GB" dirty="0">
              <a:latin typeface="+mn-lt"/>
            </a:endParaRPr>
          </a:p>
          <a:p>
            <a:endParaRPr lang="en-GB" dirty="0">
              <a:latin typeface="+mn-lt"/>
            </a:endParaRPr>
          </a:p>
          <a:p>
            <a:endParaRPr lang="en-GB" dirty="0">
              <a:latin typeface="+mn-lt"/>
            </a:endParaRPr>
          </a:p>
          <a:p>
            <a:endParaRPr lang="en-GB" dirty="0">
              <a:latin typeface="+mn-lt"/>
            </a:endParaRPr>
          </a:p>
          <a:p>
            <a:endParaRPr lang="en-GB" dirty="0">
              <a:latin typeface="+mn-lt"/>
            </a:endParaRPr>
          </a:p>
          <a:p>
            <a:endParaRPr lang="en-GB" dirty="0">
              <a:latin typeface="+mn-lt"/>
            </a:endParaRPr>
          </a:p>
          <a:p>
            <a:endParaRPr lang="en-GB" dirty="0">
              <a:latin typeface="+mn-lt"/>
            </a:endParaRPr>
          </a:p>
          <a:p>
            <a:endParaRPr lang="en-GB" dirty="0">
              <a:latin typeface="+mn-lt"/>
            </a:endParaRPr>
          </a:p>
          <a:p>
            <a:endParaRPr lang="en-GB" dirty="0">
              <a:solidFill>
                <a:srgbClr val="CC6600"/>
              </a:solidFill>
              <a:latin typeface="+mn-lt"/>
            </a:endParaRPr>
          </a:p>
          <a:p>
            <a:endParaRPr lang="en-GB" dirty="0">
              <a:solidFill>
                <a:srgbClr val="CC6600"/>
              </a:solidFill>
              <a:latin typeface="+mn-lt"/>
            </a:endParaRPr>
          </a:p>
          <a:p>
            <a:r>
              <a:rPr lang="en-GB" dirty="0">
                <a:solidFill>
                  <a:srgbClr val="CC6600"/>
                </a:solidFill>
                <a:latin typeface="+mn-lt"/>
              </a:rPr>
              <a:t>Going for Gold:</a:t>
            </a:r>
            <a:endParaRPr lang="en-GB" dirty="0">
              <a:solidFill>
                <a:srgbClr val="CC6600"/>
              </a:solidFill>
            </a:endParaRPr>
          </a:p>
          <a:p>
            <a:endParaRPr lang="en-GB" dirty="0">
              <a:latin typeface="+mn-lt"/>
            </a:endParaRPr>
          </a:p>
          <a:p>
            <a:endParaRPr lang="en-GB" dirty="0">
              <a:latin typeface="+mn-lt"/>
            </a:endParaRPr>
          </a:p>
          <a:p>
            <a:r>
              <a:rPr lang="en-GB" dirty="0">
                <a:latin typeface="+mn-lt"/>
              </a:rPr>
              <a:t>Medal: </a:t>
            </a:r>
            <a:r>
              <a:rPr lang="en-GB" sz="4000" dirty="0">
                <a:sym typeface="Wingdings" panose="05000000000000000000" pitchFamily="2" charset="2"/>
              </a:rPr>
              <a:t>	</a:t>
            </a:r>
            <a:r>
              <a:rPr lang="en-GB" dirty="0">
                <a:latin typeface="+mn-lt"/>
              </a:rPr>
              <a:t>Mission: </a:t>
            </a:r>
            <a:r>
              <a:rPr lang="en-GB" sz="4000" dirty="0">
                <a:solidFill>
                  <a:schemeClr val="tx1"/>
                </a:solidFill>
                <a:latin typeface="MV Boli" panose="02000500030200090000" pitchFamily="2" charset="0"/>
                <a:cs typeface="MV Boli" panose="02000500030200090000" pitchFamily="2" charset="0"/>
                <a:sym typeface="Wingdings" panose="05000000000000000000" pitchFamily="2" charset="2"/>
              </a:rPr>
              <a:t>M</a:t>
            </a:r>
            <a:r>
              <a:rPr lang="en-GB" sz="1800" dirty="0">
                <a:solidFill>
                  <a:schemeClr val="tx1"/>
                </a:solidFill>
                <a:latin typeface="MV Boli" panose="02000500030200090000" pitchFamily="2" charset="0"/>
                <a:cs typeface="MV Boli" panose="02000500030200090000" pitchFamily="2" charset="0"/>
                <a:sym typeface="Wingdings" panose="05000000000000000000" pitchFamily="2" charset="2"/>
              </a:rPr>
              <a:t> </a:t>
            </a:r>
            <a:r>
              <a:rPr lang="en-GB" sz="1800" dirty="0">
                <a:solidFill>
                  <a:schemeClr val="tx1"/>
                </a:solidFill>
                <a:latin typeface="+mn-lt"/>
                <a:cs typeface="Arial" panose="020B0604020202020204" pitchFamily="34" charset="0"/>
                <a:sym typeface="Wingdings" panose="05000000000000000000" pitchFamily="2" charset="2"/>
              </a:rPr>
              <a:t>Respond in your book using </a:t>
            </a:r>
            <a:r>
              <a:rPr lang="en-GB" sz="1800" dirty="0">
                <a:solidFill>
                  <a:srgbClr val="7030A0"/>
                </a:solidFill>
                <a:latin typeface="+mn-lt"/>
                <a:cs typeface="Arial" panose="020B0604020202020204" pitchFamily="34" charset="0"/>
                <a:sym typeface="Wingdings" panose="05000000000000000000" pitchFamily="2" charset="2"/>
              </a:rPr>
              <a:t>purple pen</a:t>
            </a:r>
            <a:r>
              <a:rPr lang="en-GB" sz="1800" dirty="0">
                <a:solidFill>
                  <a:schemeClr val="tx1"/>
                </a:solidFill>
                <a:latin typeface="+mn-lt"/>
                <a:cs typeface="Arial" panose="020B0604020202020204" pitchFamily="34" charset="0"/>
                <a:sym typeface="Wingdings" panose="05000000000000000000" pitchFamily="2" charset="2"/>
              </a:rPr>
              <a:t>.</a:t>
            </a:r>
            <a:endParaRPr lang="en-GB" dirty="0">
              <a:latin typeface="+mn-lt"/>
            </a:endParaRPr>
          </a:p>
          <a:p>
            <a:endParaRPr lang="en-GB" dirty="0"/>
          </a:p>
          <a:p>
            <a:endParaRPr lang="en-GB" dirty="0"/>
          </a:p>
          <a:p>
            <a:endParaRPr lang="en-GB" dirty="0"/>
          </a:p>
          <a:p>
            <a:endParaRPr lang="en-GB" dirty="0"/>
          </a:p>
        </p:txBody>
      </p:sp>
      <p:graphicFrame>
        <p:nvGraphicFramePr>
          <p:cNvPr id="15" name="Table 14">
            <a:extLst>
              <a:ext uri="{FF2B5EF4-FFF2-40B4-BE49-F238E27FC236}">
                <a16:creationId xmlns:a16="http://schemas.microsoft.com/office/drawing/2014/main" id="{8CAB948D-AEAD-48EA-A25F-BA3DFB60955D}"/>
              </a:ext>
            </a:extLst>
          </p:cNvPr>
          <p:cNvGraphicFramePr>
            <a:graphicFrameLocks noGrp="1"/>
          </p:cNvGraphicFramePr>
          <p:nvPr userDrawn="1">
            <p:extLst>
              <p:ext uri="{D42A27DB-BD31-4B8C-83A1-F6EECF244321}">
                <p14:modId xmlns:p14="http://schemas.microsoft.com/office/powerpoint/2010/main" val="1681269779"/>
              </p:ext>
            </p:extLst>
          </p:nvPr>
        </p:nvGraphicFramePr>
        <p:xfrm>
          <a:off x="323528" y="1844824"/>
          <a:ext cx="11443266" cy="3200400"/>
        </p:xfrm>
        <a:graphic>
          <a:graphicData uri="http://schemas.openxmlformats.org/drawingml/2006/table">
            <a:tbl>
              <a:tblPr firstRow="1" bandRow="1">
                <a:tableStyleId>{5940675A-B579-460E-94D1-54222C63F5DA}</a:tableStyleId>
              </a:tblPr>
              <a:tblGrid>
                <a:gridCol w="10481647">
                  <a:extLst>
                    <a:ext uri="{9D8B030D-6E8A-4147-A177-3AD203B41FA5}">
                      <a16:colId xmlns:a16="http://schemas.microsoft.com/office/drawing/2014/main" val="2830596048"/>
                    </a:ext>
                  </a:extLst>
                </a:gridCol>
                <a:gridCol w="961619">
                  <a:extLst>
                    <a:ext uri="{9D8B030D-6E8A-4147-A177-3AD203B41FA5}">
                      <a16:colId xmlns:a16="http://schemas.microsoft.com/office/drawing/2014/main" val="883274873"/>
                    </a:ext>
                  </a:extLst>
                </a:gridCol>
              </a:tblGrid>
              <a:tr h="370840">
                <a:tc>
                  <a:txBody>
                    <a:bodyPr/>
                    <a:lstStyle/>
                    <a:p>
                      <a:endParaRPr lang="en-GB" dirty="0"/>
                    </a:p>
                    <a:p>
                      <a:endParaRPr lang="en-GB" dirty="0"/>
                    </a:p>
                  </a:txBody>
                  <a:tcPr/>
                </a:tc>
                <a:tc>
                  <a:txBody>
                    <a:bodyPr/>
                    <a:lstStyle/>
                    <a:p>
                      <a:endParaRPr lang="en-GB"/>
                    </a:p>
                  </a:txBody>
                  <a:tcPr/>
                </a:tc>
                <a:extLst>
                  <a:ext uri="{0D108BD9-81ED-4DB2-BD59-A6C34878D82A}">
                    <a16:rowId xmlns:a16="http://schemas.microsoft.com/office/drawing/2014/main" val="3984394186"/>
                  </a:ext>
                </a:extLst>
              </a:tr>
              <a:tr h="370840">
                <a:tc>
                  <a:txBody>
                    <a:bodyPr/>
                    <a:lstStyle/>
                    <a:p>
                      <a:endParaRPr lang="en-GB" dirty="0"/>
                    </a:p>
                    <a:p>
                      <a:endParaRPr lang="en-GB" dirty="0"/>
                    </a:p>
                  </a:txBody>
                  <a:tcPr/>
                </a:tc>
                <a:tc>
                  <a:txBody>
                    <a:bodyPr/>
                    <a:lstStyle/>
                    <a:p>
                      <a:endParaRPr lang="en-GB"/>
                    </a:p>
                  </a:txBody>
                  <a:tcPr/>
                </a:tc>
                <a:extLst>
                  <a:ext uri="{0D108BD9-81ED-4DB2-BD59-A6C34878D82A}">
                    <a16:rowId xmlns:a16="http://schemas.microsoft.com/office/drawing/2014/main" val="1990074783"/>
                  </a:ext>
                </a:extLst>
              </a:tr>
              <a:tr h="370840">
                <a:tc>
                  <a:txBody>
                    <a:bodyPr/>
                    <a:lstStyle/>
                    <a:p>
                      <a:endParaRPr lang="en-GB" dirty="0"/>
                    </a:p>
                    <a:p>
                      <a:endParaRPr lang="en-GB" dirty="0"/>
                    </a:p>
                  </a:txBody>
                  <a:tcPr/>
                </a:tc>
                <a:tc>
                  <a:txBody>
                    <a:bodyPr/>
                    <a:lstStyle/>
                    <a:p>
                      <a:endParaRPr lang="en-GB"/>
                    </a:p>
                  </a:txBody>
                  <a:tcPr/>
                </a:tc>
                <a:extLst>
                  <a:ext uri="{0D108BD9-81ED-4DB2-BD59-A6C34878D82A}">
                    <a16:rowId xmlns:a16="http://schemas.microsoft.com/office/drawing/2014/main" val="1574629408"/>
                  </a:ext>
                </a:extLst>
              </a:tr>
              <a:tr h="370840">
                <a:tc>
                  <a:txBody>
                    <a:bodyPr/>
                    <a:lstStyle/>
                    <a:p>
                      <a:endParaRPr lang="en-GB" dirty="0"/>
                    </a:p>
                    <a:p>
                      <a:endParaRPr lang="en-GB" dirty="0"/>
                    </a:p>
                  </a:txBody>
                  <a:tcPr/>
                </a:tc>
                <a:tc>
                  <a:txBody>
                    <a:bodyPr/>
                    <a:lstStyle/>
                    <a:p>
                      <a:endParaRPr lang="en-GB" dirty="0"/>
                    </a:p>
                  </a:txBody>
                  <a:tcPr/>
                </a:tc>
                <a:extLst>
                  <a:ext uri="{0D108BD9-81ED-4DB2-BD59-A6C34878D82A}">
                    <a16:rowId xmlns:a16="http://schemas.microsoft.com/office/drawing/2014/main" val="907285066"/>
                  </a:ext>
                </a:extLst>
              </a:tr>
              <a:tr h="370840">
                <a:tc>
                  <a:txBody>
                    <a:bodyPr/>
                    <a:lstStyle/>
                    <a:p>
                      <a:endParaRPr lang="en-GB" dirty="0"/>
                    </a:p>
                    <a:p>
                      <a:endParaRPr lang="en-GB" dirty="0"/>
                    </a:p>
                  </a:txBody>
                  <a:tcPr/>
                </a:tc>
                <a:tc>
                  <a:txBody>
                    <a:bodyPr/>
                    <a:lstStyle/>
                    <a:p>
                      <a:endParaRPr lang="en-GB" dirty="0"/>
                    </a:p>
                  </a:txBody>
                  <a:tcPr/>
                </a:tc>
                <a:extLst>
                  <a:ext uri="{0D108BD9-81ED-4DB2-BD59-A6C34878D82A}">
                    <a16:rowId xmlns:a16="http://schemas.microsoft.com/office/drawing/2014/main" val="756099726"/>
                  </a:ext>
                </a:extLst>
              </a:tr>
            </a:tbl>
          </a:graphicData>
        </a:graphic>
      </p:graphicFrame>
      <p:sp>
        <p:nvSpPr>
          <p:cNvPr id="16" name="Text Placeholder 8">
            <a:extLst>
              <a:ext uri="{FF2B5EF4-FFF2-40B4-BE49-F238E27FC236}">
                <a16:creationId xmlns:a16="http://schemas.microsoft.com/office/drawing/2014/main" id="{6ED75CE3-E097-42D1-B578-F88D4263B65E}"/>
              </a:ext>
            </a:extLst>
          </p:cNvPr>
          <p:cNvSpPr>
            <a:spLocks noGrp="1"/>
          </p:cNvSpPr>
          <p:nvPr>
            <p:ph type="body" sz="quarter" idx="10"/>
          </p:nvPr>
        </p:nvSpPr>
        <p:spPr>
          <a:xfrm>
            <a:off x="312412" y="1844824"/>
            <a:ext cx="10481283" cy="3200400"/>
          </a:xfrm>
        </p:spPr>
        <p:txBody>
          <a:bodyPr/>
          <a:lstStyle>
            <a:lvl1pPr marL="0" indent="0">
              <a:buNone/>
              <a:defRPr sz="1800"/>
            </a:lvl1pPr>
          </a:lstStyle>
          <a:p>
            <a:pPr lvl="0"/>
            <a:r>
              <a:rPr lang="en-US"/>
              <a:t>Click to edit Master text styles</a:t>
            </a:r>
          </a:p>
        </p:txBody>
      </p:sp>
      <p:sp>
        <p:nvSpPr>
          <p:cNvPr id="17" name="Text Placeholder 8">
            <a:extLst>
              <a:ext uri="{FF2B5EF4-FFF2-40B4-BE49-F238E27FC236}">
                <a16:creationId xmlns:a16="http://schemas.microsoft.com/office/drawing/2014/main" id="{17979ACE-87CC-434A-A995-F382957E872B}"/>
              </a:ext>
            </a:extLst>
          </p:cNvPr>
          <p:cNvSpPr>
            <a:spLocks noGrp="1"/>
          </p:cNvSpPr>
          <p:nvPr>
            <p:ph type="body" sz="quarter" idx="11"/>
          </p:nvPr>
        </p:nvSpPr>
        <p:spPr>
          <a:xfrm>
            <a:off x="1702796" y="5045224"/>
            <a:ext cx="9090900" cy="640080"/>
          </a:xfrm>
        </p:spPr>
        <p:txBody>
          <a:bodyPr/>
          <a:lstStyle>
            <a:lvl1pPr marL="0" indent="0">
              <a:buNone/>
              <a:defRPr sz="1800">
                <a:solidFill>
                  <a:srgbClr val="CC6600"/>
                </a:solidFill>
              </a:defRPr>
            </a:lvl1pPr>
          </a:lstStyle>
          <a:p>
            <a:pPr lvl="0"/>
            <a:r>
              <a:rPr lang="en-US"/>
              <a:t>Click to edit Master text styles</a:t>
            </a:r>
          </a:p>
        </p:txBody>
      </p:sp>
      <p:graphicFrame>
        <p:nvGraphicFramePr>
          <p:cNvPr id="18" name="Table 17">
            <a:extLst>
              <a:ext uri="{FF2B5EF4-FFF2-40B4-BE49-F238E27FC236}">
                <a16:creationId xmlns:a16="http://schemas.microsoft.com/office/drawing/2014/main" id="{D73188B9-1953-47C8-A842-5A331DC436C9}"/>
              </a:ext>
            </a:extLst>
          </p:cNvPr>
          <p:cNvGraphicFramePr>
            <a:graphicFrameLocks noGrp="1"/>
          </p:cNvGraphicFramePr>
          <p:nvPr userDrawn="1">
            <p:extLst>
              <p:ext uri="{D42A27DB-BD31-4B8C-83A1-F6EECF244321}">
                <p14:modId xmlns:p14="http://schemas.microsoft.com/office/powerpoint/2010/main" val="3929812310"/>
              </p:ext>
            </p:extLst>
          </p:nvPr>
        </p:nvGraphicFramePr>
        <p:xfrm>
          <a:off x="1691680" y="5045224"/>
          <a:ext cx="10075114" cy="640080"/>
        </p:xfrm>
        <a:graphic>
          <a:graphicData uri="http://schemas.openxmlformats.org/drawingml/2006/table">
            <a:tbl>
              <a:tblPr firstRow="1" bandRow="1">
                <a:tableStyleId>{5940675A-B579-460E-94D1-54222C63F5DA}</a:tableStyleId>
              </a:tblPr>
              <a:tblGrid>
                <a:gridCol w="9120698">
                  <a:extLst>
                    <a:ext uri="{9D8B030D-6E8A-4147-A177-3AD203B41FA5}">
                      <a16:colId xmlns:a16="http://schemas.microsoft.com/office/drawing/2014/main" val="3510667665"/>
                    </a:ext>
                  </a:extLst>
                </a:gridCol>
                <a:gridCol w="954416">
                  <a:extLst>
                    <a:ext uri="{9D8B030D-6E8A-4147-A177-3AD203B41FA5}">
                      <a16:colId xmlns:a16="http://schemas.microsoft.com/office/drawing/2014/main" val="3812168340"/>
                    </a:ext>
                  </a:extLst>
                </a:gridCol>
              </a:tblGrid>
              <a:tr h="400000">
                <a:tc>
                  <a:txBody>
                    <a:bodyPr/>
                    <a:lstStyle/>
                    <a:p>
                      <a:endParaRPr lang="en-GB" dirty="0"/>
                    </a:p>
                    <a:p>
                      <a:endParaRPr lang="en-GB" dirty="0"/>
                    </a:p>
                  </a:txBody>
                  <a:tcPr/>
                </a:tc>
                <a:tc>
                  <a:txBody>
                    <a:bodyPr/>
                    <a:lstStyle/>
                    <a:p>
                      <a:endParaRPr lang="en-GB" dirty="0"/>
                    </a:p>
                  </a:txBody>
                  <a:tcPr/>
                </a:tc>
                <a:extLst>
                  <a:ext uri="{0D108BD9-81ED-4DB2-BD59-A6C34878D82A}">
                    <a16:rowId xmlns:a16="http://schemas.microsoft.com/office/drawing/2014/main" val="1855384376"/>
                  </a:ext>
                </a:extLst>
              </a:tr>
            </a:tbl>
          </a:graphicData>
        </a:graphic>
      </p:graphicFrame>
    </p:spTree>
    <p:extLst>
      <p:ext uri="{BB962C8B-B14F-4D97-AF65-F5344CB8AC3E}">
        <p14:creationId xmlns:p14="http://schemas.microsoft.com/office/powerpoint/2010/main" val="3285898045"/>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preserve="1" userDrawn="1">
  <p:cSld name="Blank_TeacherFeedback3">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FF5C7C48-5CC5-40C9-97B4-885BBEA76538}"/>
              </a:ext>
            </a:extLst>
          </p:cNvPr>
          <p:cNvSpPr txBox="1"/>
          <p:nvPr userDrawn="1"/>
        </p:nvSpPr>
        <p:spPr>
          <a:xfrm>
            <a:off x="107504" y="123145"/>
            <a:ext cx="11976992" cy="857583"/>
          </a:xfrm>
          <a:prstGeom prst="rect">
            <a:avLst/>
          </a:prstGeom>
          <a:solidFill>
            <a:srgbClr val="00B050"/>
          </a:solidFill>
          <a:ln w="76200">
            <a:solidFill>
              <a:srgbClr val="00B050"/>
            </a:solidFill>
          </a:ln>
        </p:spPr>
        <p:txBody>
          <a:bodyPr wrap="square" rtlCol="0" anchor="ctr">
            <a:noAutofit/>
          </a:bodyPr>
          <a:lstStyle/>
          <a:p>
            <a:pPr algn="ctr"/>
            <a:r>
              <a:rPr lang="en-GB" sz="3200" dirty="0"/>
              <a:t>Teacher Feedback</a:t>
            </a:r>
          </a:p>
        </p:txBody>
      </p:sp>
      <p:sp>
        <p:nvSpPr>
          <p:cNvPr id="9" name="TextBox 8">
            <a:extLst>
              <a:ext uri="{FF2B5EF4-FFF2-40B4-BE49-F238E27FC236}">
                <a16:creationId xmlns:a16="http://schemas.microsoft.com/office/drawing/2014/main" id="{750F7E96-EE98-490A-B6B4-D9431F413D90}"/>
              </a:ext>
            </a:extLst>
          </p:cNvPr>
          <p:cNvSpPr txBox="1"/>
          <p:nvPr userDrawn="1"/>
        </p:nvSpPr>
        <p:spPr>
          <a:xfrm>
            <a:off x="107504" y="980728"/>
            <a:ext cx="11976992" cy="5754127"/>
          </a:xfrm>
          <a:prstGeom prst="rect">
            <a:avLst/>
          </a:prstGeom>
          <a:solidFill>
            <a:schemeClr val="bg1"/>
          </a:solidFill>
          <a:ln w="76200">
            <a:solidFill>
              <a:srgbClr val="00B050"/>
            </a:solidFill>
          </a:ln>
        </p:spPr>
        <p:txBody>
          <a:bodyPr wrap="square" rtlCol="0">
            <a:noAutofit/>
          </a:bodyPr>
          <a:lstStyle/>
          <a:p>
            <a:r>
              <a:rPr lang="en-GB" dirty="0">
                <a:latin typeface="+mn-lt"/>
              </a:rPr>
              <a:t>Score:</a:t>
            </a:r>
          </a:p>
          <a:p>
            <a:endParaRPr lang="en-GB" sz="1400" dirty="0">
              <a:latin typeface="+mn-lt"/>
            </a:endParaRPr>
          </a:p>
          <a:p>
            <a:endParaRPr lang="en-GB" sz="1400" dirty="0">
              <a:latin typeface="+mn-lt"/>
            </a:endParaRPr>
          </a:p>
          <a:p>
            <a:r>
              <a:rPr lang="en-GB" dirty="0">
                <a:latin typeface="+mn-lt"/>
              </a:rPr>
              <a:t>Success Criteria:</a:t>
            </a:r>
          </a:p>
          <a:p>
            <a:endParaRPr lang="en-GB" dirty="0">
              <a:latin typeface="+mn-lt"/>
            </a:endParaRPr>
          </a:p>
          <a:p>
            <a:endParaRPr lang="en-GB" dirty="0">
              <a:latin typeface="+mn-lt"/>
            </a:endParaRPr>
          </a:p>
          <a:p>
            <a:endParaRPr lang="en-GB" dirty="0">
              <a:latin typeface="+mn-lt"/>
            </a:endParaRPr>
          </a:p>
          <a:p>
            <a:endParaRPr lang="en-GB" dirty="0">
              <a:latin typeface="+mn-lt"/>
            </a:endParaRPr>
          </a:p>
          <a:p>
            <a:endParaRPr lang="en-GB" dirty="0">
              <a:latin typeface="+mn-lt"/>
            </a:endParaRPr>
          </a:p>
          <a:p>
            <a:endParaRPr lang="en-GB" dirty="0">
              <a:latin typeface="+mn-lt"/>
            </a:endParaRPr>
          </a:p>
          <a:p>
            <a:endParaRPr lang="en-GB" dirty="0">
              <a:latin typeface="+mn-lt"/>
            </a:endParaRPr>
          </a:p>
          <a:p>
            <a:endParaRPr lang="en-GB" dirty="0">
              <a:latin typeface="+mn-lt"/>
            </a:endParaRPr>
          </a:p>
          <a:p>
            <a:endParaRPr lang="en-GB" dirty="0">
              <a:latin typeface="+mn-lt"/>
            </a:endParaRPr>
          </a:p>
          <a:p>
            <a:endParaRPr lang="en-GB" dirty="0">
              <a:latin typeface="+mn-lt"/>
            </a:endParaRPr>
          </a:p>
          <a:p>
            <a:endParaRPr lang="en-GB" dirty="0">
              <a:solidFill>
                <a:srgbClr val="CC6600"/>
              </a:solidFill>
              <a:latin typeface="+mn-lt"/>
            </a:endParaRPr>
          </a:p>
          <a:p>
            <a:endParaRPr lang="en-GB" dirty="0">
              <a:solidFill>
                <a:srgbClr val="CC6600"/>
              </a:solidFill>
              <a:latin typeface="+mn-lt"/>
            </a:endParaRPr>
          </a:p>
          <a:p>
            <a:r>
              <a:rPr lang="en-GB" dirty="0">
                <a:solidFill>
                  <a:srgbClr val="CC6600"/>
                </a:solidFill>
                <a:latin typeface="+mn-lt"/>
              </a:rPr>
              <a:t>Going for Gold:</a:t>
            </a:r>
            <a:endParaRPr lang="en-GB" dirty="0">
              <a:solidFill>
                <a:srgbClr val="CC6600"/>
              </a:solidFill>
            </a:endParaRPr>
          </a:p>
          <a:p>
            <a:endParaRPr lang="en-GB" dirty="0">
              <a:latin typeface="+mn-lt"/>
            </a:endParaRPr>
          </a:p>
          <a:p>
            <a:endParaRPr lang="en-GB" dirty="0">
              <a:latin typeface="+mn-lt"/>
            </a:endParaRPr>
          </a:p>
          <a:p>
            <a:r>
              <a:rPr lang="en-GB" dirty="0">
                <a:latin typeface="+mn-lt"/>
              </a:rPr>
              <a:t>Medal: </a:t>
            </a:r>
            <a:r>
              <a:rPr lang="en-GB" sz="4000" dirty="0">
                <a:sym typeface="Wingdings" panose="05000000000000000000" pitchFamily="2" charset="2"/>
              </a:rPr>
              <a:t>	</a:t>
            </a:r>
            <a:r>
              <a:rPr lang="en-GB" dirty="0">
                <a:latin typeface="+mn-lt"/>
              </a:rPr>
              <a:t>Mission: </a:t>
            </a:r>
            <a:r>
              <a:rPr lang="en-GB" sz="4000" dirty="0">
                <a:solidFill>
                  <a:schemeClr val="tx1"/>
                </a:solidFill>
                <a:latin typeface="MV Boli" panose="02000500030200090000" pitchFamily="2" charset="0"/>
                <a:cs typeface="MV Boli" panose="02000500030200090000" pitchFamily="2" charset="0"/>
                <a:sym typeface="Wingdings" panose="05000000000000000000" pitchFamily="2" charset="2"/>
              </a:rPr>
              <a:t>M</a:t>
            </a:r>
            <a:r>
              <a:rPr lang="en-GB" sz="1800" dirty="0">
                <a:solidFill>
                  <a:schemeClr val="tx1"/>
                </a:solidFill>
                <a:latin typeface="MV Boli" panose="02000500030200090000" pitchFamily="2" charset="0"/>
                <a:cs typeface="MV Boli" panose="02000500030200090000" pitchFamily="2" charset="0"/>
                <a:sym typeface="Wingdings" panose="05000000000000000000" pitchFamily="2" charset="2"/>
              </a:rPr>
              <a:t> </a:t>
            </a:r>
            <a:r>
              <a:rPr lang="en-GB" sz="1800" dirty="0">
                <a:solidFill>
                  <a:schemeClr val="tx1"/>
                </a:solidFill>
                <a:latin typeface="+mn-lt"/>
                <a:cs typeface="Arial" panose="020B0604020202020204" pitchFamily="34" charset="0"/>
                <a:sym typeface="Wingdings" panose="05000000000000000000" pitchFamily="2" charset="2"/>
              </a:rPr>
              <a:t>Respond in your book using </a:t>
            </a:r>
            <a:r>
              <a:rPr lang="en-GB" sz="1800" dirty="0">
                <a:solidFill>
                  <a:srgbClr val="7030A0"/>
                </a:solidFill>
                <a:latin typeface="+mn-lt"/>
                <a:cs typeface="Arial" panose="020B0604020202020204" pitchFamily="34" charset="0"/>
                <a:sym typeface="Wingdings" panose="05000000000000000000" pitchFamily="2" charset="2"/>
              </a:rPr>
              <a:t>purple pen</a:t>
            </a:r>
            <a:r>
              <a:rPr lang="en-GB" sz="1800" dirty="0">
                <a:solidFill>
                  <a:schemeClr val="tx1"/>
                </a:solidFill>
                <a:latin typeface="+mn-lt"/>
                <a:cs typeface="Arial" panose="020B0604020202020204" pitchFamily="34" charset="0"/>
                <a:sym typeface="Wingdings" panose="05000000000000000000" pitchFamily="2" charset="2"/>
              </a:rPr>
              <a:t>.</a:t>
            </a:r>
            <a:endParaRPr lang="en-GB" dirty="0">
              <a:latin typeface="+mn-lt"/>
            </a:endParaRPr>
          </a:p>
          <a:p>
            <a:endParaRPr lang="en-GB" dirty="0"/>
          </a:p>
          <a:p>
            <a:endParaRPr lang="en-GB" dirty="0"/>
          </a:p>
          <a:p>
            <a:endParaRPr lang="en-GB" dirty="0"/>
          </a:p>
          <a:p>
            <a:endParaRPr lang="en-GB" dirty="0"/>
          </a:p>
        </p:txBody>
      </p:sp>
      <p:graphicFrame>
        <p:nvGraphicFramePr>
          <p:cNvPr id="19" name="Table 18">
            <a:extLst>
              <a:ext uri="{FF2B5EF4-FFF2-40B4-BE49-F238E27FC236}">
                <a16:creationId xmlns:a16="http://schemas.microsoft.com/office/drawing/2014/main" id="{D223267A-C006-40B9-AB70-8D80962B869C}"/>
              </a:ext>
            </a:extLst>
          </p:cNvPr>
          <p:cNvGraphicFramePr>
            <a:graphicFrameLocks noGrp="1"/>
          </p:cNvGraphicFramePr>
          <p:nvPr userDrawn="1">
            <p:extLst>
              <p:ext uri="{D42A27DB-BD31-4B8C-83A1-F6EECF244321}">
                <p14:modId xmlns:p14="http://schemas.microsoft.com/office/powerpoint/2010/main" val="682634619"/>
              </p:ext>
            </p:extLst>
          </p:nvPr>
        </p:nvGraphicFramePr>
        <p:xfrm>
          <a:off x="1702794" y="5237192"/>
          <a:ext cx="8302552" cy="640080"/>
        </p:xfrm>
        <a:graphic>
          <a:graphicData uri="http://schemas.openxmlformats.org/drawingml/2006/table">
            <a:tbl>
              <a:tblPr firstRow="1" bandRow="1">
                <a:tableStyleId>{5940675A-B579-460E-94D1-54222C63F5DA}</a:tableStyleId>
              </a:tblPr>
              <a:tblGrid>
                <a:gridCol w="7473290">
                  <a:extLst>
                    <a:ext uri="{9D8B030D-6E8A-4147-A177-3AD203B41FA5}">
                      <a16:colId xmlns:a16="http://schemas.microsoft.com/office/drawing/2014/main" val="3510667665"/>
                    </a:ext>
                  </a:extLst>
                </a:gridCol>
                <a:gridCol w="829262">
                  <a:extLst>
                    <a:ext uri="{9D8B030D-6E8A-4147-A177-3AD203B41FA5}">
                      <a16:colId xmlns:a16="http://schemas.microsoft.com/office/drawing/2014/main" val="3812168340"/>
                    </a:ext>
                  </a:extLst>
                </a:gridCol>
              </a:tblGrid>
              <a:tr h="400000">
                <a:tc>
                  <a:txBody>
                    <a:bodyPr/>
                    <a:lstStyle/>
                    <a:p>
                      <a:endParaRPr lang="en-GB" dirty="0"/>
                    </a:p>
                    <a:p>
                      <a:endParaRPr lang="en-GB" dirty="0"/>
                    </a:p>
                  </a:txBody>
                  <a:tcPr/>
                </a:tc>
                <a:tc>
                  <a:txBody>
                    <a:bodyPr/>
                    <a:lstStyle/>
                    <a:p>
                      <a:endParaRPr lang="en-GB" dirty="0"/>
                    </a:p>
                  </a:txBody>
                  <a:tcPr/>
                </a:tc>
                <a:extLst>
                  <a:ext uri="{0D108BD9-81ED-4DB2-BD59-A6C34878D82A}">
                    <a16:rowId xmlns:a16="http://schemas.microsoft.com/office/drawing/2014/main" val="1855384376"/>
                  </a:ext>
                </a:extLst>
              </a:tr>
            </a:tbl>
          </a:graphicData>
        </a:graphic>
      </p:graphicFrame>
      <p:graphicFrame>
        <p:nvGraphicFramePr>
          <p:cNvPr id="10" name="Table 9">
            <a:extLst>
              <a:ext uri="{FF2B5EF4-FFF2-40B4-BE49-F238E27FC236}">
                <a16:creationId xmlns:a16="http://schemas.microsoft.com/office/drawing/2014/main" id="{BA22E5B9-EB71-49A1-9DB9-C2E17AFF46B6}"/>
              </a:ext>
            </a:extLst>
          </p:cNvPr>
          <p:cNvGraphicFramePr>
            <a:graphicFrameLocks noGrp="1"/>
          </p:cNvGraphicFramePr>
          <p:nvPr userDrawn="1">
            <p:extLst>
              <p:ext uri="{D42A27DB-BD31-4B8C-83A1-F6EECF244321}">
                <p14:modId xmlns:p14="http://schemas.microsoft.com/office/powerpoint/2010/main" val="3675556189"/>
              </p:ext>
            </p:extLst>
          </p:nvPr>
        </p:nvGraphicFramePr>
        <p:xfrm>
          <a:off x="323528" y="2036792"/>
          <a:ext cx="9670704" cy="3200400"/>
        </p:xfrm>
        <a:graphic>
          <a:graphicData uri="http://schemas.openxmlformats.org/drawingml/2006/table">
            <a:tbl>
              <a:tblPr firstRow="1" bandRow="1">
                <a:tableStyleId>{5940675A-B579-460E-94D1-54222C63F5DA}</a:tableStyleId>
              </a:tblPr>
              <a:tblGrid>
                <a:gridCol w="8858039">
                  <a:extLst>
                    <a:ext uri="{9D8B030D-6E8A-4147-A177-3AD203B41FA5}">
                      <a16:colId xmlns:a16="http://schemas.microsoft.com/office/drawing/2014/main" val="2830596048"/>
                    </a:ext>
                  </a:extLst>
                </a:gridCol>
                <a:gridCol w="812665">
                  <a:extLst>
                    <a:ext uri="{9D8B030D-6E8A-4147-A177-3AD203B41FA5}">
                      <a16:colId xmlns:a16="http://schemas.microsoft.com/office/drawing/2014/main" val="883274873"/>
                    </a:ext>
                  </a:extLst>
                </a:gridCol>
              </a:tblGrid>
              <a:tr h="370840">
                <a:tc>
                  <a:txBody>
                    <a:bodyPr/>
                    <a:lstStyle/>
                    <a:p>
                      <a:endParaRPr lang="en-GB" dirty="0"/>
                    </a:p>
                    <a:p>
                      <a:endParaRPr lang="en-GB" dirty="0"/>
                    </a:p>
                  </a:txBody>
                  <a:tcPr/>
                </a:tc>
                <a:tc>
                  <a:txBody>
                    <a:bodyPr/>
                    <a:lstStyle/>
                    <a:p>
                      <a:endParaRPr lang="en-GB"/>
                    </a:p>
                  </a:txBody>
                  <a:tcPr/>
                </a:tc>
                <a:extLst>
                  <a:ext uri="{0D108BD9-81ED-4DB2-BD59-A6C34878D82A}">
                    <a16:rowId xmlns:a16="http://schemas.microsoft.com/office/drawing/2014/main" val="3984394186"/>
                  </a:ext>
                </a:extLst>
              </a:tr>
              <a:tr h="370840">
                <a:tc>
                  <a:txBody>
                    <a:bodyPr/>
                    <a:lstStyle/>
                    <a:p>
                      <a:endParaRPr lang="en-GB" dirty="0"/>
                    </a:p>
                    <a:p>
                      <a:endParaRPr lang="en-GB" dirty="0"/>
                    </a:p>
                  </a:txBody>
                  <a:tcPr/>
                </a:tc>
                <a:tc>
                  <a:txBody>
                    <a:bodyPr/>
                    <a:lstStyle/>
                    <a:p>
                      <a:endParaRPr lang="en-GB"/>
                    </a:p>
                  </a:txBody>
                  <a:tcPr/>
                </a:tc>
                <a:extLst>
                  <a:ext uri="{0D108BD9-81ED-4DB2-BD59-A6C34878D82A}">
                    <a16:rowId xmlns:a16="http://schemas.microsoft.com/office/drawing/2014/main" val="1990074783"/>
                  </a:ext>
                </a:extLst>
              </a:tr>
              <a:tr h="370840">
                <a:tc>
                  <a:txBody>
                    <a:bodyPr/>
                    <a:lstStyle/>
                    <a:p>
                      <a:endParaRPr lang="en-GB" dirty="0"/>
                    </a:p>
                    <a:p>
                      <a:endParaRPr lang="en-GB" dirty="0"/>
                    </a:p>
                  </a:txBody>
                  <a:tcPr/>
                </a:tc>
                <a:tc>
                  <a:txBody>
                    <a:bodyPr/>
                    <a:lstStyle/>
                    <a:p>
                      <a:endParaRPr lang="en-GB"/>
                    </a:p>
                  </a:txBody>
                  <a:tcPr/>
                </a:tc>
                <a:extLst>
                  <a:ext uri="{0D108BD9-81ED-4DB2-BD59-A6C34878D82A}">
                    <a16:rowId xmlns:a16="http://schemas.microsoft.com/office/drawing/2014/main" val="1574629408"/>
                  </a:ext>
                </a:extLst>
              </a:tr>
              <a:tr h="370840">
                <a:tc>
                  <a:txBody>
                    <a:bodyPr/>
                    <a:lstStyle/>
                    <a:p>
                      <a:endParaRPr lang="en-GB" dirty="0"/>
                    </a:p>
                    <a:p>
                      <a:endParaRPr lang="en-GB" dirty="0"/>
                    </a:p>
                  </a:txBody>
                  <a:tcPr/>
                </a:tc>
                <a:tc>
                  <a:txBody>
                    <a:bodyPr/>
                    <a:lstStyle/>
                    <a:p>
                      <a:endParaRPr lang="en-GB" dirty="0"/>
                    </a:p>
                  </a:txBody>
                  <a:tcPr/>
                </a:tc>
                <a:extLst>
                  <a:ext uri="{0D108BD9-81ED-4DB2-BD59-A6C34878D82A}">
                    <a16:rowId xmlns:a16="http://schemas.microsoft.com/office/drawing/2014/main" val="907285066"/>
                  </a:ext>
                </a:extLst>
              </a:tr>
              <a:tr h="370840">
                <a:tc>
                  <a:txBody>
                    <a:bodyPr/>
                    <a:lstStyle/>
                    <a:p>
                      <a:endParaRPr lang="en-GB" dirty="0"/>
                    </a:p>
                    <a:p>
                      <a:endParaRPr lang="en-GB" dirty="0"/>
                    </a:p>
                  </a:txBody>
                  <a:tcPr/>
                </a:tc>
                <a:tc>
                  <a:txBody>
                    <a:bodyPr/>
                    <a:lstStyle/>
                    <a:p>
                      <a:endParaRPr lang="en-GB" dirty="0"/>
                    </a:p>
                  </a:txBody>
                  <a:tcPr/>
                </a:tc>
                <a:extLst>
                  <a:ext uri="{0D108BD9-81ED-4DB2-BD59-A6C34878D82A}">
                    <a16:rowId xmlns:a16="http://schemas.microsoft.com/office/drawing/2014/main" val="756099726"/>
                  </a:ext>
                </a:extLst>
              </a:tr>
            </a:tbl>
          </a:graphicData>
        </a:graphic>
      </p:graphicFrame>
      <p:sp>
        <p:nvSpPr>
          <p:cNvPr id="11" name="Text Placeholder 8">
            <a:extLst>
              <a:ext uri="{FF2B5EF4-FFF2-40B4-BE49-F238E27FC236}">
                <a16:creationId xmlns:a16="http://schemas.microsoft.com/office/drawing/2014/main" id="{E073110C-51D9-4909-8D61-6C75CF880FD0}"/>
              </a:ext>
            </a:extLst>
          </p:cNvPr>
          <p:cNvSpPr>
            <a:spLocks noGrp="1"/>
          </p:cNvSpPr>
          <p:nvPr>
            <p:ph type="body" sz="quarter" idx="10"/>
          </p:nvPr>
        </p:nvSpPr>
        <p:spPr>
          <a:xfrm>
            <a:off x="312413" y="2036792"/>
            <a:ext cx="8924201" cy="3200400"/>
          </a:xfrm>
        </p:spPr>
        <p:txBody>
          <a:bodyPr/>
          <a:lstStyle>
            <a:lvl1pPr marL="0" indent="0">
              <a:buNone/>
              <a:defRPr sz="1800"/>
            </a:lvl1pPr>
          </a:lstStyle>
          <a:p>
            <a:pPr lvl="0"/>
            <a:r>
              <a:rPr lang="en-US"/>
              <a:t>Click to edit Master text styles</a:t>
            </a:r>
          </a:p>
        </p:txBody>
      </p:sp>
      <p:sp>
        <p:nvSpPr>
          <p:cNvPr id="12" name="Text Placeholder 8">
            <a:extLst>
              <a:ext uri="{FF2B5EF4-FFF2-40B4-BE49-F238E27FC236}">
                <a16:creationId xmlns:a16="http://schemas.microsoft.com/office/drawing/2014/main" id="{80591DC0-6B06-496B-ADE4-A389D72699C0}"/>
              </a:ext>
            </a:extLst>
          </p:cNvPr>
          <p:cNvSpPr>
            <a:spLocks noGrp="1"/>
          </p:cNvSpPr>
          <p:nvPr>
            <p:ph type="body" sz="quarter" idx="11"/>
          </p:nvPr>
        </p:nvSpPr>
        <p:spPr>
          <a:xfrm>
            <a:off x="1691678" y="5237192"/>
            <a:ext cx="7544937" cy="640080"/>
          </a:xfrm>
        </p:spPr>
        <p:txBody>
          <a:bodyPr/>
          <a:lstStyle>
            <a:lvl1pPr marL="0" indent="0">
              <a:buNone/>
              <a:defRPr sz="1800">
                <a:solidFill>
                  <a:srgbClr val="CC6600"/>
                </a:solidFill>
              </a:defRPr>
            </a:lvl1pPr>
          </a:lstStyle>
          <a:p>
            <a:pPr lvl="0"/>
            <a:r>
              <a:rPr lang="en-US"/>
              <a:t>Click to edit Master text styles</a:t>
            </a:r>
          </a:p>
        </p:txBody>
      </p:sp>
      <p:sp>
        <p:nvSpPr>
          <p:cNvPr id="20" name="TextBox 19">
            <a:extLst>
              <a:ext uri="{FF2B5EF4-FFF2-40B4-BE49-F238E27FC236}">
                <a16:creationId xmlns:a16="http://schemas.microsoft.com/office/drawing/2014/main" id="{23B192FB-44D2-4B03-9EF0-EC362792CF19}"/>
              </a:ext>
            </a:extLst>
          </p:cNvPr>
          <p:cNvSpPr txBox="1"/>
          <p:nvPr userDrawn="1"/>
        </p:nvSpPr>
        <p:spPr>
          <a:xfrm>
            <a:off x="10303455" y="1010211"/>
            <a:ext cx="1792156" cy="5724644"/>
          </a:xfrm>
          <a:prstGeom prst="rect">
            <a:avLst/>
          </a:prstGeom>
          <a:noFill/>
          <a:ln w="57150">
            <a:solidFill>
              <a:srgbClr val="00B050"/>
            </a:solidFill>
          </a:ln>
        </p:spPr>
        <p:txBody>
          <a:bodyPr wrap="square" rtlCol="0">
            <a:spAutoFit/>
          </a:bodyPr>
          <a:lstStyle/>
          <a:p>
            <a:r>
              <a:rPr lang="en-GB" sz="1800" i="0" dirty="0">
                <a:solidFill>
                  <a:schemeClr val="tx1"/>
                </a:solidFill>
                <a:latin typeface="+mn-lt"/>
              </a:rPr>
              <a:t>As well as your mission, ensure that </a:t>
            </a:r>
            <a:r>
              <a:rPr lang="en-GB" sz="1800" i="0" baseline="0" dirty="0">
                <a:solidFill>
                  <a:schemeClr val="tx1"/>
                </a:solidFill>
                <a:latin typeface="+mn-lt"/>
              </a:rPr>
              <a:t>you have…</a:t>
            </a:r>
          </a:p>
          <a:p>
            <a:endParaRPr lang="en-GB" sz="1000" i="0" baseline="0" dirty="0">
              <a:solidFill>
                <a:schemeClr val="tx1"/>
              </a:solidFill>
              <a:latin typeface="+mn-lt"/>
            </a:endParaRPr>
          </a:p>
          <a:p>
            <a:pPr marL="285750" indent="-285750">
              <a:buFont typeface="Wingdings" panose="05000000000000000000" pitchFamily="2" charset="2"/>
              <a:buChar char="q"/>
            </a:pPr>
            <a:r>
              <a:rPr lang="en-GB" sz="1800" i="0" dirty="0">
                <a:solidFill>
                  <a:schemeClr val="tx1"/>
                </a:solidFill>
                <a:latin typeface="+mn-lt"/>
              </a:rPr>
              <a:t>Underlined dates and titles,</a:t>
            </a:r>
            <a:endParaRPr lang="en-GB" sz="1000" i="0" dirty="0">
              <a:solidFill>
                <a:schemeClr val="tx1"/>
              </a:solidFill>
              <a:latin typeface="+mn-lt"/>
            </a:endParaRPr>
          </a:p>
          <a:p>
            <a:pPr marL="285750" indent="-285750">
              <a:buFont typeface="Wingdings" panose="05000000000000000000" pitchFamily="2" charset="2"/>
              <a:buChar char="q"/>
            </a:pPr>
            <a:r>
              <a:rPr lang="en-GB" sz="1800" i="0" dirty="0">
                <a:solidFill>
                  <a:schemeClr val="tx1"/>
                </a:solidFill>
                <a:latin typeface="+mn-lt"/>
              </a:rPr>
              <a:t>Written out spellings</a:t>
            </a:r>
            <a:r>
              <a:rPr lang="en-GB" sz="1800" i="0" baseline="0" dirty="0">
                <a:solidFill>
                  <a:schemeClr val="tx1"/>
                </a:solidFill>
                <a:latin typeface="+mn-lt"/>
              </a:rPr>
              <a:t> 4 times,</a:t>
            </a:r>
          </a:p>
          <a:p>
            <a:pPr marL="285750" indent="-285750">
              <a:buFont typeface="Wingdings" panose="05000000000000000000" pitchFamily="2" charset="2"/>
              <a:buChar char="q"/>
            </a:pPr>
            <a:r>
              <a:rPr lang="en-GB" sz="2000" i="0" dirty="0">
                <a:solidFill>
                  <a:schemeClr val="tx1"/>
                </a:solidFill>
                <a:latin typeface="+mn-lt"/>
              </a:rPr>
              <a:t>Corrected CL or PU,</a:t>
            </a:r>
          </a:p>
          <a:p>
            <a:pPr marL="285750" indent="-285750">
              <a:buFont typeface="Wingdings" panose="05000000000000000000" pitchFamily="2" charset="2"/>
              <a:buChar char="q"/>
            </a:pPr>
            <a:r>
              <a:rPr lang="en-GB" sz="1800" i="0" dirty="0">
                <a:solidFill>
                  <a:schemeClr val="tx1"/>
                </a:solidFill>
                <a:latin typeface="+mn-lt"/>
              </a:rPr>
              <a:t>Answered all questions,</a:t>
            </a:r>
            <a:endParaRPr lang="en-GB" sz="1000" i="0" dirty="0">
              <a:solidFill>
                <a:schemeClr val="tx1"/>
              </a:solidFill>
              <a:latin typeface="+mn-lt"/>
            </a:endParaRPr>
          </a:p>
          <a:p>
            <a:pPr marL="285750" indent="-285750">
              <a:buFont typeface="Wingdings" panose="05000000000000000000" pitchFamily="2" charset="2"/>
              <a:buChar char="q"/>
            </a:pPr>
            <a:r>
              <a:rPr lang="en-GB" sz="1800" i="0" dirty="0">
                <a:solidFill>
                  <a:schemeClr val="tx1"/>
                </a:solidFill>
                <a:latin typeface="+mn-lt"/>
              </a:rPr>
              <a:t>Read and signed all comments.</a:t>
            </a:r>
          </a:p>
          <a:p>
            <a:pPr marL="0" indent="0">
              <a:buFont typeface="Wingdings" panose="05000000000000000000" pitchFamily="2" charset="2"/>
              <a:buNone/>
            </a:pPr>
            <a:endParaRPr lang="en-GB" sz="1000" i="0" dirty="0">
              <a:solidFill>
                <a:schemeClr val="tx1"/>
              </a:solidFill>
              <a:latin typeface="+mn-lt"/>
            </a:endParaRPr>
          </a:p>
          <a:p>
            <a:pPr marL="0" indent="0">
              <a:buFont typeface="Wingdings" panose="05000000000000000000" pitchFamily="2" charset="2"/>
              <a:buNone/>
            </a:pPr>
            <a:r>
              <a:rPr lang="en-GB" sz="1800" i="0" dirty="0">
                <a:solidFill>
                  <a:schemeClr val="tx1"/>
                </a:solidFill>
                <a:latin typeface="+mn-lt"/>
              </a:rPr>
              <a:t>Tick the boxes to show</a:t>
            </a:r>
            <a:r>
              <a:rPr lang="en-GB" sz="1800" i="0" baseline="0" dirty="0">
                <a:solidFill>
                  <a:schemeClr val="tx1"/>
                </a:solidFill>
                <a:latin typeface="+mn-lt"/>
              </a:rPr>
              <a:t> you have done this. </a:t>
            </a:r>
            <a:endParaRPr lang="en-GB" sz="1800" i="0" dirty="0">
              <a:solidFill>
                <a:schemeClr val="tx1"/>
              </a:solidFill>
              <a:latin typeface="+mn-lt"/>
            </a:endParaRPr>
          </a:p>
        </p:txBody>
      </p:sp>
    </p:spTree>
    <p:extLst>
      <p:ext uri="{BB962C8B-B14F-4D97-AF65-F5344CB8AC3E}">
        <p14:creationId xmlns:p14="http://schemas.microsoft.com/office/powerpoint/2010/main" val="2957803835"/>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userDrawn="1">
  <p:cSld name="Blank_TeacherFeedbackHW">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79CE5FB8-A5AA-494C-A2AE-C1690E0F6521}"/>
              </a:ext>
            </a:extLst>
          </p:cNvPr>
          <p:cNvSpPr txBox="1"/>
          <p:nvPr userDrawn="1"/>
        </p:nvSpPr>
        <p:spPr>
          <a:xfrm>
            <a:off x="107503" y="123145"/>
            <a:ext cx="11940117" cy="497543"/>
          </a:xfrm>
          <a:prstGeom prst="rect">
            <a:avLst/>
          </a:prstGeom>
          <a:solidFill>
            <a:srgbClr val="00B050"/>
          </a:solidFill>
          <a:ln w="76200">
            <a:solidFill>
              <a:srgbClr val="00B050"/>
            </a:solidFill>
          </a:ln>
        </p:spPr>
        <p:txBody>
          <a:bodyPr wrap="square" rtlCol="0" anchor="ctr">
            <a:noAutofit/>
          </a:bodyPr>
          <a:lstStyle/>
          <a:p>
            <a:pPr algn="ctr"/>
            <a:r>
              <a:rPr lang="en-GB" sz="3200" dirty="0"/>
              <a:t>Teacher Feedback</a:t>
            </a:r>
          </a:p>
        </p:txBody>
      </p:sp>
      <p:sp>
        <p:nvSpPr>
          <p:cNvPr id="14" name="TextBox 13">
            <a:extLst>
              <a:ext uri="{FF2B5EF4-FFF2-40B4-BE49-F238E27FC236}">
                <a16:creationId xmlns:a16="http://schemas.microsoft.com/office/drawing/2014/main" id="{25054412-4D36-4999-9D9E-50421953265B}"/>
              </a:ext>
            </a:extLst>
          </p:cNvPr>
          <p:cNvSpPr txBox="1"/>
          <p:nvPr userDrawn="1"/>
        </p:nvSpPr>
        <p:spPr>
          <a:xfrm>
            <a:off x="107503" y="692696"/>
            <a:ext cx="11940117" cy="6042159"/>
          </a:xfrm>
          <a:prstGeom prst="rect">
            <a:avLst/>
          </a:prstGeom>
          <a:solidFill>
            <a:schemeClr val="bg1"/>
          </a:solidFill>
          <a:ln w="76200">
            <a:solidFill>
              <a:srgbClr val="00B050"/>
            </a:solidFill>
          </a:ln>
        </p:spPr>
        <p:txBody>
          <a:bodyPr wrap="square" rtlCol="0">
            <a:noAutofit/>
          </a:bodyPr>
          <a:lstStyle/>
          <a:p>
            <a:r>
              <a:rPr lang="en-GB" dirty="0">
                <a:latin typeface="+mn-lt"/>
              </a:rPr>
              <a:t>Score:	</a:t>
            </a:r>
            <a:r>
              <a:rPr lang="en-GB" kern="1200" dirty="0">
                <a:solidFill>
                  <a:schemeClr val="tx1"/>
                </a:solidFill>
                <a:latin typeface="Arial" pitchFamily="34" charset="0"/>
                <a:ea typeface="+mn-ea"/>
                <a:cs typeface="Arial" pitchFamily="34" charset="0"/>
              </a:rPr>
              <a:t>Homework</a:t>
            </a:r>
          </a:p>
          <a:p>
            <a:r>
              <a:rPr lang="en-GB" kern="1200" dirty="0">
                <a:solidFill>
                  <a:schemeClr val="tx1"/>
                </a:solidFill>
                <a:latin typeface="Arial" pitchFamily="34" charset="0"/>
                <a:ea typeface="+mn-ea"/>
                <a:cs typeface="Arial" pitchFamily="34" charset="0"/>
              </a:rPr>
              <a:t>	</a:t>
            </a:r>
          </a:p>
          <a:p>
            <a:r>
              <a:rPr lang="en-GB" sz="1400" kern="1200" dirty="0">
                <a:solidFill>
                  <a:schemeClr val="tx1"/>
                </a:solidFill>
                <a:latin typeface="Arial" pitchFamily="34" charset="0"/>
                <a:ea typeface="+mn-ea"/>
                <a:cs typeface="Arial" pitchFamily="34" charset="0"/>
              </a:rPr>
              <a:t>	</a:t>
            </a:r>
            <a:r>
              <a:rPr lang="en-GB" sz="1800" kern="1200" dirty="0">
                <a:solidFill>
                  <a:schemeClr val="tx1"/>
                </a:solidFill>
                <a:latin typeface="Arial" pitchFamily="34" charset="0"/>
                <a:ea typeface="+mn-ea"/>
                <a:cs typeface="Arial" pitchFamily="34" charset="0"/>
              </a:rPr>
              <a:t>Learning Check</a:t>
            </a:r>
          </a:p>
          <a:p>
            <a:endParaRPr lang="en-GB" sz="1400" dirty="0">
              <a:latin typeface="+mn-lt"/>
            </a:endParaRPr>
          </a:p>
          <a:p>
            <a:r>
              <a:rPr lang="en-GB" dirty="0">
                <a:latin typeface="+mn-lt"/>
              </a:rPr>
              <a:t>Success Criteria:</a:t>
            </a:r>
          </a:p>
          <a:p>
            <a:endParaRPr lang="en-GB" dirty="0">
              <a:latin typeface="+mn-lt"/>
            </a:endParaRPr>
          </a:p>
          <a:p>
            <a:endParaRPr lang="en-GB" dirty="0">
              <a:latin typeface="+mn-lt"/>
            </a:endParaRPr>
          </a:p>
          <a:p>
            <a:endParaRPr lang="en-GB" dirty="0">
              <a:latin typeface="+mn-lt"/>
            </a:endParaRPr>
          </a:p>
          <a:p>
            <a:endParaRPr lang="en-GB" dirty="0">
              <a:latin typeface="+mn-lt"/>
            </a:endParaRPr>
          </a:p>
          <a:p>
            <a:endParaRPr lang="en-GB" dirty="0">
              <a:latin typeface="+mn-lt"/>
            </a:endParaRPr>
          </a:p>
          <a:p>
            <a:endParaRPr lang="en-GB" dirty="0">
              <a:latin typeface="+mn-lt"/>
            </a:endParaRPr>
          </a:p>
          <a:p>
            <a:endParaRPr lang="en-GB" dirty="0">
              <a:latin typeface="+mn-lt"/>
            </a:endParaRPr>
          </a:p>
          <a:p>
            <a:endParaRPr lang="en-GB" dirty="0">
              <a:latin typeface="+mn-lt"/>
            </a:endParaRPr>
          </a:p>
          <a:p>
            <a:endParaRPr lang="en-GB" dirty="0">
              <a:latin typeface="+mn-lt"/>
            </a:endParaRPr>
          </a:p>
          <a:p>
            <a:endParaRPr lang="en-GB" dirty="0">
              <a:latin typeface="+mn-lt"/>
            </a:endParaRPr>
          </a:p>
          <a:p>
            <a:endParaRPr lang="en-GB" dirty="0">
              <a:solidFill>
                <a:srgbClr val="CC6600"/>
              </a:solidFill>
              <a:latin typeface="+mn-lt"/>
            </a:endParaRPr>
          </a:p>
          <a:p>
            <a:endParaRPr lang="en-GB" dirty="0">
              <a:solidFill>
                <a:srgbClr val="CC6600"/>
              </a:solidFill>
              <a:latin typeface="+mn-lt"/>
            </a:endParaRPr>
          </a:p>
          <a:p>
            <a:r>
              <a:rPr lang="en-GB" dirty="0">
                <a:solidFill>
                  <a:srgbClr val="CC6600"/>
                </a:solidFill>
                <a:latin typeface="+mn-lt"/>
              </a:rPr>
              <a:t>Going for Gold:</a:t>
            </a:r>
            <a:endParaRPr lang="en-GB" dirty="0">
              <a:solidFill>
                <a:srgbClr val="CC6600"/>
              </a:solidFill>
            </a:endParaRPr>
          </a:p>
          <a:p>
            <a:endParaRPr lang="en-GB" dirty="0">
              <a:latin typeface="+mn-lt"/>
            </a:endParaRPr>
          </a:p>
          <a:p>
            <a:endParaRPr lang="en-GB" dirty="0">
              <a:latin typeface="+mn-lt"/>
            </a:endParaRPr>
          </a:p>
          <a:p>
            <a:r>
              <a:rPr lang="en-GB" dirty="0">
                <a:latin typeface="+mn-lt"/>
              </a:rPr>
              <a:t>Medal: </a:t>
            </a:r>
            <a:r>
              <a:rPr lang="en-GB" sz="4000" dirty="0">
                <a:sym typeface="Wingdings" panose="05000000000000000000" pitchFamily="2" charset="2"/>
              </a:rPr>
              <a:t>	</a:t>
            </a:r>
            <a:r>
              <a:rPr lang="en-GB" dirty="0">
                <a:latin typeface="+mn-lt"/>
              </a:rPr>
              <a:t>Mission: </a:t>
            </a:r>
            <a:r>
              <a:rPr lang="en-GB" sz="4000" dirty="0">
                <a:solidFill>
                  <a:schemeClr val="tx1"/>
                </a:solidFill>
                <a:latin typeface="MV Boli" panose="02000500030200090000" pitchFamily="2" charset="0"/>
                <a:cs typeface="MV Boli" panose="02000500030200090000" pitchFamily="2" charset="0"/>
                <a:sym typeface="Wingdings" panose="05000000000000000000" pitchFamily="2" charset="2"/>
              </a:rPr>
              <a:t>M</a:t>
            </a:r>
            <a:r>
              <a:rPr lang="en-GB" sz="1800" dirty="0">
                <a:solidFill>
                  <a:schemeClr val="tx1"/>
                </a:solidFill>
                <a:latin typeface="MV Boli" panose="02000500030200090000" pitchFamily="2" charset="0"/>
                <a:cs typeface="MV Boli" panose="02000500030200090000" pitchFamily="2" charset="0"/>
                <a:sym typeface="Wingdings" panose="05000000000000000000" pitchFamily="2" charset="2"/>
              </a:rPr>
              <a:t> </a:t>
            </a:r>
            <a:r>
              <a:rPr lang="en-GB" sz="1800" dirty="0">
                <a:solidFill>
                  <a:schemeClr val="tx1"/>
                </a:solidFill>
                <a:latin typeface="+mn-lt"/>
                <a:cs typeface="Arial" panose="020B0604020202020204" pitchFamily="34" charset="0"/>
                <a:sym typeface="Wingdings" panose="05000000000000000000" pitchFamily="2" charset="2"/>
              </a:rPr>
              <a:t>Respond in your book using </a:t>
            </a:r>
            <a:r>
              <a:rPr lang="en-GB" sz="1800" dirty="0">
                <a:solidFill>
                  <a:srgbClr val="7030A0"/>
                </a:solidFill>
                <a:latin typeface="+mn-lt"/>
                <a:cs typeface="Arial" panose="020B0604020202020204" pitchFamily="34" charset="0"/>
                <a:sym typeface="Wingdings" panose="05000000000000000000" pitchFamily="2" charset="2"/>
              </a:rPr>
              <a:t>purple pen</a:t>
            </a:r>
            <a:r>
              <a:rPr lang="en-GB" sz="1800" dirty="0">
                <a:solidFill>
                  <a:schemeClr val="tx1"/>
                </a:solidFill>
                <a:latin typeface="+mn-lt"/>
                <a:cs typeface="Arial" panose="020B0604020202020204" pitchFamily="34" charset="0"/>
                <a:sym typeface="Wingdings" panose="05000000000000000000" pitchFamily="2" charset="2"/>
              </a:rPr>
              <a:t>.</a:t>
            </a:r>
            <a:endParaRPr lang="en-GB" dirty="0">
              <a:latin typeface="+mn-lt"/>
            </a:endParaRPr>
          </a:p>
          <a:p>
            <a:endParaRPr lang="en-GB" dirty="0"/>
          </a:p>
          <a:p>
            <a:endParaRPr lang="en-GB" dirty="0"/>
          </a:p>
          <a:p>
            <a:endParaRPr lang="en-GB" dirty="0"/>
          </a:p>
          <a:p>
            <a:endParaRPr lang="en-GB" dirty="0"/>
          </a:p>
        </p:txBody>
      </p:sp>
      <p:graphicFrame>
        <p:nvGraphicFramePr>
          <p:cNvPr id="15" name="Table 14">
            <a:extLst>
              <a:ext uri="{FF2B5EF4-FFF2-40B4-BE49-F238E27FC236}">
                <a16:creationId xmlns:a16="http://schemas.microsoft.com/office/drawing/2014/main" id="{84558E40-C47A-49BA-B236-7656CA3857BF}"/>
              </a:ext>
            </a:extLst>
          </p:cNvPr>
          <p:cNvGraphicFramePr>
            <a:graphicFrameLocks noGrp="1"/>
          </p:cNvGraphicFramePr>
          <p:nvPr userDrawn="1">
            <p:extLst>
              <p:ext uri="{D42A27DB-BD31-4B8C-83A1-F6EECF244321}">
                <p14:modId xmlns:p14="http://schemas.microsoft.com/office/powerpoint/2010/main" val="641952736"/>
              </p:ext>
            </p:extLst>
          </p:nvPr>
        </p:nvGraphicFramePr>
        <p:xfrm>
          <a:off x="323527" y="2060848"/>
          <a:ext cx="11458661" cy="3200400"/>
        </p:xfrm>
        <a:graphic>
          <a:graphicData uri="http://schemas.openxmlformats.org/drawingml/2006/table">
            <a:tbl>
              <a:tblPr firstRow="1" bandRow="1">
                <a:tableStyleId>{5940675A-B579-460E-94D1-54222C63F5DA}</a:tableStyleId>
              </a:tblPr>
              <a:tblGrid>
                <a:gridCol w="10495748">
                  <a:extLst>
                    <a:ext uri="{9D8B030D-6E8A-4147-A177-3AD203B41FA5}">
                      <a16:colId xmlns:a16="http://schemas.microsoft.com/office/drawing/2014/main" val="2830596048"/>
                    </a:ext>
                  </a:extLst>
                </a:gridCol>
                <a:gridCol w="962913">
                  <a:extLst>
                    <a:ext uri="{9D8B030D-6E8A-4147-A177-3AD203B41FA5}">
                      <a16:colId xmlns:a16="http://schemas.microsoft.com/office/drawing/2014/main" val="883274873"/>
                    </a:ext>
                  </a:extLst>
                </a:gridCol>
              </a:tblGrid>
              <a:tr h="370840">
                <a:tc>
                  <a:txBody>
                    <a:bodyPr/>
                    <a:lstStyle/>
                    <a:p>
                      <a:endParaRPr lang="en-GB" dirty="0"/>
                    </a:p>
                    <a:p>
                      <a:endParaRPr lang="en-GB" dirty="0"/>
                    </a:p>
                  </a:txBody>
                  <a:tcPr/>
                </a:tc>
                <a:tc>
                  <a:txBody>
                    <a:bodyPr/>
                    <a:lstStyle/>
                    <a:p>
                      <a:endParaRPr lang="en-GB"/>
                    </a:p>
                  </a:txBody>
                  <a:tcPr/>
                </a:tc>
                <a:extLst>
                  <a:ext uri="{0D108BD9-81ED-4DB2-BD59-A6C34878D82A}">
                    <a16:rowId xmlns:a16="http://schemas.microsoft.com/office/drawing/2014/main" val="3984394186"/>
                  </a:ext>
                </a:extLst>
              </a:tr>
              <a:tr h="370840">
                <a:tc>
                  <a:txBody>
                    <a:bodyPr/>
                    <a:lstStyle/>
                    <a:p>
                      <a:endParaRPr lang="en-GB" dirty="0"/>
                    </a:p>
                    <a:p>
                      <a:endParaRPr lang="en-GB" dirty="0"/>
                    </a:p>
                  </a:txBody>
                  <a:tcPr/>
                </a:tc>
                <a:tc>
                  <a:txBody>
                    <a:bodyPr/>
                    <a:lstStyle/>
                    <a:p>
                      <a:endParaRPr lang="en-GB"/>
                    </a:p>
                  </a:txBody>
                  <a:tcPr/>
                </a:tc>
                <a:extLst>
                  <a:ext uri="{0D108BD9-81ED-4DB2-BD59-A6C34878D82A}">
                    <a16:rowId xmlns:a16="http://schemas.microsoft.com/office/drawing/2014/main" val="1990074783"/>
                  </a:ext>
                </a:extLst>
              </a:tr>
              <a:tr h="370840">
                <a:tc>
                  <a:txBody>
                    <a:bodyPr/>
                    <a:lstStyle/>
                    <a:p>
                      <a:endParaRPr lang="en-GB" dirty="0"/>
                    </a:p>
                    <a:p>
                      <a:endParaRPr lang="en-GB" dirty="0"/>
                    </a:p>
                  </a:txBody>
                  <a:tcPr/>
                </a:tc>
                <a:tc>
                  <a:txBody>
                    <a:bodyPr/>
                    <a:lstStyle/>
                    <a:p>
                      <a:endParaRPr lang="en-GB"/>
                    </a:p>
                  </a:txBody>
                  <a:tcPr/>
                </a:tc>
                <a:extLst>
                  <a:ext uri="{0D108BD9-81ED-4DB2-BD59-A6C34878D82A}">
                    <a16:rowId xmlns:a16="http://schemas.microsoft.com/office/drawing/2014/main" val="1574629408"/>
                  </a:ext>
                </a:extLst>
              </a:tr>
              <a:tr h="370840">
                <a:tc>
                  <a:txBody>
                    <a:bodyPr/>
                    <a:lstStyle/>
                    <a:p>
                      <a:endParaRPr lang="en-GB" dirty="0"/>
                    </a:p>
                    <a:p>
                      <a:endParaRPr lang="en-GB" dirty="0"/>
                    </a:p>
                  </a:txBody>
                  <a:tcPr/>
                </a:tc>
                <a:tc>
                  <a:txBody>
                    <a:bodyPr/>
                    <a:lstStyle/>
                    <a:p>
                      <a:endParaRPr lang="en-GB" dirty="0"/>
                    </a:p>
                  </a:txBody>
                  <a:tcPr/>
                </a:tc>
                <a:extLst>
                  <a:ext uri="{0D108BD9-81ED-4DB2-BD59-A6C34878D82A}">
                    <a16:rowId xmlns:a16="http://schemas.microsoft.com/office/drawing/2014/main" val="907285066"/>
                  </a:ext>
                </a:extLst>
              </a:tr>
              <a:tr h="370840">
                <a:tc>
                  <a:txBody>
                    <a:bodyPr/>
                    <a:lstStyle/>
                    <a:p>
                      <a:endParaRPr lang="en-GB" dirty="0"/>
                    </a:p>
                    <a:p>
                      <a:endParaRPr lang="en-GB" dirty="0"/>
                    </a:p>
                  </a:txBody>
                  <a:tcPr/>
                </a:tc>
                <a:tc>
                  <a:txBody>
                    <a:bodyPr/>
                    <a:lstStyle/>
                    <a:p>
                      <a:endParaRPr lang="en-GB" dirty="0"/>
                    </a:p>
                  </a:txBody>
                  <a:tcPr/>
                </a:tc>
                <a:extLst>
                  <a:ext uri="{0D108BD9-81ED-4DB2-BD59-A6C34878D82A}">
                    <a16:rowId xmlns:a16="http://schemas.microsoft.com/office/drawing/2014/main" val="756099726"/>
                  </a:ext>
                </a:extLst>
              </a:tr>
            </a:tbl>
          </a:graphicData>
        </a:graphic>
      </p:graphicFrame>
      <p:sp>
        <p:nvSpPr>
          <p:cNvPr id="16" name="Text Placeholder 8">
            <a:extLst>
              <a:ext uri="{FF2B5EF4-FFF2-40B4-BE49-F238E27FC236}">
                <a16:creationId xmlns:a16="http://schemas.microsoft.com/office/drawing/2014/main" id="{AAA3B8E8-F770-4C55-9107-C5DD9231C7EC}"/>
              </a:ext>
            </a:extLst>
          </p:cNvPr>
          <p:cNvSpPr>
            <a:spLocks noGrp="1"/>
          </p:cNvSpPr>
          <p:nvPr>
            <p:ph type="body" sz="quarter" idx="10"/>
          </p:nvPr>
        </p:nvSpPr>
        <p:spPr>
          <a:xfrm>
            <a:off x="312413" y="2060848"/>
            <a:ext cx="10495384" cy="3200400"/>
          </a:xfrm>
        </p:spPr>
        <p:txBody>
          <a:bodyPr/>
          <a:lstStyle>
            <a:lvl1pPr marL="0" indent="0">
              <a:buNone/>
              <a:defRPr sz="1800"/>
            </a:lvl1pPr>
          </a:lstStyle>
          <a:p>
            <a:pPr lvl="0"/>
            <a:r>
              <a:rPr lang="en-US"/>
              <a:t>Click to edit Master text styles</a:t>
            </a:r>
          </a:p>
        </p:txBody>
      </p:sp>
      <p:sp>
        <p:nvSpPr>
          <p:cNvPr id="17" name="Text Placeholder 8">
            <a:extLst>
              <a:ext uri="{FF2B5EF4-FFF2-40B4-BE49-F238E27FC236}">
                <a16:creationId xmlns:a16="http://schemas.microsoft.com/office/drawing/2014/main" id="{E5B42356-BA58-454B-8825-6E7A342249A1}"/>
              </a:ext>
            </a:extLst>
          </p:cNvPr>
          <p:cNvSpPr>
            <a:spLocks noGrp="1"/>
          </p:cNvSpPr>
          <p:nvPr>
            <p:ph type="body" sz="quarter" idx="11"/>
          </p:nvPr>
        </p:nvSpPr>
        <p:spPr>
          <a:xfrm>
            <a:off x="1691680" y="5229200"/>
            <a:ext cx="8666214" cy="640080"/>
          </a:xfrm>
        </p:spPr>
        <p:txBody>
          <a:bodyPr/>
          <a:lstStyle>
            <a:lvl1pPr marL="0" indent="0">
              <a:buNone/>
              <a:defRPr sz="1800">
                <a:solidFill>
                  <a:srgbClr val="CC6600"/>
                </a:solidFill>
              </a:defRPr>
            </a:lvl1pPr>
          </a:lstStyle>
          <a:p>
            <a:pPr lvl="0"/>
            <a:r>
              <a:rPr lang="en-US"/>
              <a:t>Click to edit Master text styles</a:t>
            </a:r>
          </a:p>
        </p:txBody>
      </p:sp>
      <p:graphicFrame>
        <p:nvGraphicFramePr>
          <p:cNvPr id="18" name="Table 17">
            <a:extLst>
              <a:ext uri="{FF2B5EF4-FFF2-40B4-BE49-F238E27FC236}">
                <a16:creationId xmlns:a16="http://schemas.microsoft.com/office/drawing/2014/main" id="{BC34EDF2-3A20-4D8B-810F-696365AE14C1}"/>
              </a:ext>
            </a:extLst>
          </p:cNvPr>
          <p:cNvGraphicFramePr>
            <a:graphicFrameLocks noGrp="1"/>
          </p:cNvGraphicFramePr>
          <p:nvPr userDrawn="1">
            <p:extLst>
              <p:ext uri="{D42A27DB-BD31-4B8C-83A1-F6EECF244321}">
                <p14:modId xmlns:p14="http://schemas.microsoft.com/office/powerpoint/2010/main" val="2452574122"/>
              </p:ext>
            </p:extLst>
          </p:nvPr>
        </p:nvGraphicFramePr>
        <p:xfrm>
          <a:off x="1691679" y="5261248"/>
          <a:ext cx="10090509" cy="640080"/>
        </p:xfrm>
        <a:graphic>
          <a:graphicData uri="http://schemas.openxmlformats.org/drawingml/2006/table">
            <a:tbl>
              <a:tblPr firstRow="1" bandRow="1">
                <a:tableStyleId>{5940675A-B579-460E-94D1-54222C63F5DA}</a:tableStyleId>
              </a:tblPr>
              <a:tblGrid>
                <a:gridCol w="9120700">
                  <a:extLst>
                    <a:ext uri="{9D8B030D-6E8A-4147-A177-3AD203B41FA5}">
                      <a16:colId xmlns:a16="http://schemas.microsoft.com/office/drawing/2014/main" val="3510667665"/>
                    </a:ext>
                  </a:extLst>
                </a:gridCol>
                <a:gridCol w="969809">
                  <a:extLst>
                    <a:ext uri="{9D8B030D-6E8A-4147-A177-3AD203B41FA5}">
                      <a16:colId xmlns:a16="http://schemas.microsoft.com/office/drawing/2014/main" val="3812168340"/>
                    </a:ext>
                  </a:extLst>
                </a:gridCol>
              </a:tblGrid>
              <a:tr h="400000">
                <a:tc>
                  <a:txBody>
                    <a:bodyPr/>
                    <a:lstStyle/>
                    <a:p>
                      <a:endParaRPr lang="en-GB" dirty="0"/>
                    </a:p>
                    <a:p>
                      <a:endParaRPr lang="en-GB" dirty="0"/>
                    </a:p>
                  </a:txBody>
                  <a:tcPr/>
                </a:tc>
                <a:tc>
                  <a:txBody>
                    <a:bodyPr/>
                    <a:lstStyle/>
                    <a:p>
                      <a:endParaRPr lang="en-GB" dirty="0"/>
                    </a:p>
                  </a:txBody>
                  <a:tcPr/>
                </a:tc>
                <a:extLst>
                  <a:ext uri="{0D108BD9-81ED-4DB2-BD59-A6C34878D82A}">
                    <a16:rowId xmlns:a16="http://schemas.microsoft.com/office/drawing/2014/main" val="1855384376"/>
                  </a:ext>
                </a:extLst>
              </a:tr>
            </a:tbl>
          </a:graphicData>
        </a:graphic>
      </p:graphicFrame>
      <p:graphicFrame>
        <p:nvGraphicFramePr>
          <p:cNvPr id="21" name="Table 4">
            <a:extLst>
              <a:ext uri="{FF2B5EF4-FFF2-40B4-BE49-F238E27FC236}">
                <a16:creationId xmlns:a16="http://schemas.microsoft.com/office/drawing/2014/main" id="{EBFE652E-185C-43C3-90E7-B8C1C5241F14}"/>
              </a:ext>
            </a:extLst>
          </p:cNvPr>
          <p:cNvGraphicFramePr>
            <a:graphicFrameLocks noGrp="1"/>
          </p:cNvGraphicFramePr>
          <p:nvPr userDrawn="1">
            <p:extLst>
              <p:ext uri="{D42A27DB-BD31-4B8C-83A1-F6EECF244321}">
                <p14:modId xmlns:p14="http://schemas.microsoft.com/office/powerpoint/2010/main" val="2023949567"/>
              </p:ext>
            </p:extLst>
          </p:nvPr>
        </p:nvGraphicFramePr>
        <p:xfrm>
          <a:off x="2880763" y="801231"/>
          <a:ext cx="8901426" cy="370840"/>
        </p:xfrm>
        <a:graphic>
          <a:graphicData uri="http://schemas.openxmlformats.org/drawingml/2006/table">
            <a:tbl>
              <a:tblPr firstRow="1" bandRow="1">
                <a:tableStyleId>{5940675A-B579-460E-94D1-54222C63F5DA}</a:tableStyleId>
              </a:tblPr>
              <a:tblGrid>
                <a:gridCol w="2967142">
                  <a:extLst>
                    <a:ext uri="{9D8B030D-6E8A-4147-A177-3AD203B41FA5}">
                      <a16:colId xmlns:a16="http://schemas.microsoft.com/office/drawing/2014/main" val="1098941420"/>
                    </a:ext>
                  </a:extLst>
                </a:gridCol>
                <a:gridCol w="2967142">
                  <a:extLst>
                    <a:ext uri="{9D8B030D-6E8A-4147-A177-3AD203B41FA5}">
                      <a16:colId xmlns:a16="http://schemas.microsoft.com/office/drawing/2014/main" val="452972810"/>
                    </a:ext>
                  </a:extLst>
                </a:gridCol>
                <a:gridCol w="2967142">
                  <a:extLst>
                    <a:ext uri="{9D8B030D-6E8A-4147-A177-3AD203B41FA5}">
                      <a16:colId xmlns:a16="http://schemas.microsoft.com/office/drawing/2014/main" val="3245170010"/>
                    </a:ext>
                  </a:extLst>
                </a:gridCol>
              </a:tblGrid>
              <a:tr h="370840">
                <a:tc>
                  <a:txBody>
                    <a:bodyPr/>
                    <a:lstStyle/>
                    <a:p>
                      <a:pPr algn="ctr"/>
                      <a:r>
                        <a:rPr lang="en-GB" dirty="0"/>
                        <a:t>R</a:t>
                      </a:r>
                    </a:p>
                  </a:txBody>
                  <a:tcPr/>
                </a:tc>
                <a:tc>
                  <a:txBody>
                    <a:bodyPr/>
                    <a:lstStyle/>
                    <a:p>
                      <a:pPr algn="ctr"/>
                      <a:r>
                        <a:rPr lang="en-GB" dirty="0"/>
                        <a:t>A</a:t>
                      </a:r>
                    </a:p>
                  </a:txBody>
                  <a:tcPr/>
                </a:tc>
                <a:tc>
                  <a:txBody>
                    <a:bodyPr/>
                    <a:lstStyle/>
                    <a:p>
                      <a:pPr algn="ctr"/>
                      <a:r>
                        <a:rPr lang="en-GB" dirty="0"/>
                        <a:t>G</a:t>
                      </a:r>
                    </a:p>
                  </a:txBody>
                  <a:tcPr/>
                </a:tc>
                <a:extLst>
                  <a:ext uri="{0D108BD9-81ED-4DB2-BD59-A6C34878D82A}">
                    <a16:rowId xmlns:a16="http://schemas.microsoft.com/office/drawing/2014/main" val="2709781310"/>
                  </a:ext>
                </a:extLst>
              </a:tr>
            </a:tbl>
          </a:graphicData>
        </a:graphic>
      </p:graphicFrame>
      <p:graphicFrame>
        <p:nvGraphicFramePr>
          <p:cNvPr id="22" name="Table 4">
            <a:extLst>
              <a:ext uri="{FF2B5EF4-FFF2-40B4-BE49-F238E27FC236}">
                <a16:creationId xmlns:a16="http://schemas.microsoft.com/office/drawing/2014/main" id="{5E8298AE-BF3D-4FD8-926D-EF18327B9E3E}"/>
              </a:ext>
            </a:extLst>
          </p:cNvPr>
          <p:cNvGraphicFramePr>
            <a:graphicFrameLocks noGrp="1"/>
          </p:cNvGraphicFramePr>
          <p:nvPr userDrawn="1">
            <p:extLst>
              <p:ext uri="{D42A27DB-BD31-4B8C-83A1-F6EECF244321}">
                <p14:modId xmlns:p14="http://schemas.microsoft.com/office/powerpoint/2010/main" val="2743050339"/>
              </p:ext>
            </p:extLst>
          </p:nvPr>
        </p:nvGraphicFramePr>
        <p:xfrm>
          <a:off x="2880762" y="1280606"/>
          <a:ext cx="8901424" cy="370840"/>
        </p:xfrm>
        <a:graphic>
          <a:graphicData uri="http://schemas.openxmlformats.org/drawingml/2006/table">
            <a:tbl>
              <a:tblPr firstRow="1" bandRow="1">
                <a:tableStyleId>{5940675A-B579-460E-94D1-54222C63F5DA}</a:tableStyleId>
              </a:tblPr>
              <a:tblGrid>
                <a:gridCol w="2225356">
                  <a:extLst>
                    <a:ext uri="{9D8B030D-6E8A-4147-A177-3AD203B41FA5}">
                      <a16:colId xmlns:a16="http://schemas.microsoft.com/office/drawing/2014/main" val="1098941420"/>
                    </a:ext>
                  </a:extLst>
                </a:gridCol>
                <a:gridCol w="2225356">
                  <a:extLst>
                    <a:ext uri="{9D8B030D-6E8A-4147-A177-3AD203B41FA5}">
                      <a16:colId xmlns:a16="http://schemas.microsoft.com/office/drawing/2014/main" val="452972810"/>
                    </a:ext>
                  </a:extLst>
                </a:gridCol>
                <a:gridCol w="2225356">
                  <a:extLst>
                    <a:ext uri="{9D8B030D-6E8A-4147-A177-3AD203B41FA5}">
                      <a16:colId xmlns:a16="http://schemas.microsoft.com/office/drawing/2014/main" val="3245170010"/>
                    </a:ext>
                  </a:extLst>
                </a:gridCol>
                <a:gridCol w="2225356">
                  <a:extLst>
                    <a:ext uri="{9D8B030D-6E8A-4147-A177-3AD203B41FA5}">
                      <a16:colId xmlns:a16="http://schemas.microsoft.com/office/drawing/2014/main" val="1152191467"/>
                    </a:ext>
                  </a:extLst>
                </a:gridCol>
              </a:tblGrid>
              <a:tr h="370840">
                <a:tc>
                  <a:txBody>
                    <a:bodyPr/>
                    <a:lstStyle/>
                    <a:p>
                      <a:pPr algn="ctr"/>
                      <a:r>
                        <a:rPr lang="en-GB" dirty="0"/>
                        <a:t>E</a:t>
                      </a:r>
                    </a:p>
                  </a:txBody>
                  <a:tcPr/>
                </a:tc>
                <a:tc>
                  <a:txBody>
                    <a:bodyPr/>
                    <a:lstStyle/>
                    <a:p>
                      <a:pPr algn="ctr"/>
                      <a:r>
                        <a:rPr lang="en-GB" dirty="0"/>
                        <a:t>D</a:t>
                      </a:r>
                    </a:p>
                  </a:txBody>
                  <a:tcPr/>
                </a:tc>
                <a:tc>
                  <a:txBody>
                    <a:bodyPr/>
                    <a:lstStyle/>
                    <a:p>
                      <a:pPr algn="ctr"/>
                      <a:r>
                        <a:rPr lang="en-GB" dirty="0"/>
                        <a:t>S</a:t>
                      </a:r>
                    </a:p>
                  </a:txBody>
                  <a:tcPr/>
                </a:tc>
                <a:tc>
                  <a:txBody>
                    <a:bodyPr/>
                    <a:lstStyle/>
                    <a:p>
                      <a:pPr algn="ctr"/>
                      <a:r>
                        <a:rPr lang="en-GB" dirty="0"/>
                        <a:t>M</a:t>
                      </a:r>
                    </a:p>
                  </a:txBody>
                  <a:tcPr/>
                </a:tc>
                <a:extLst>
                  <a:ext uri="{0D108BD9-81ED-4DB2-BD59-A6C34878D82A}">
                    <a16:rowId xmlns:a16="http://schemas.microsoft.com/office/drawing/2014/main" val="2709781310"/>
                  </a:ext>
                </a:extLst>
              </a:tr>
            </a:tbl>
          </a:graphicData>
        </a:graphic>
      </p:graphicFrame>
    </p:spTree>
    <p:extLst>
      <p:ext uri="{BB962C8B-B14F-4D97-AF65-F5344CB8AC3E}">
        <p14:creationId xmlns:p14="http://schemas.microsoft.com/office/powerpoint/2010/main" val="200663690"/>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userDrawn="1">
  <p:cSld name="Blank_TeacherFeedbackHW2">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04DC41F4-DE06-4F53-A580-D1233DCBD716}"/>
              </a:ext>
            </a:extLst>
          </p:cNvPr>
          <p:cNvSpPr txBox="1"/>
          <p:nvPr userDrawn="1"/>
        </p:nvSpPr>
        <p:spPr>
          <a:xfrm>
            <a:off x="107503" y="123144"/>
            <a:ext cx="11940117" cy="532035"/>
          </a:xfrm>
          <a:prstGeom prst="rect">
            <a:avLst/>
          </a:prstGeom>
          <a:solidFill>
            <a:srgbClr val="00B050"/>
          </a:solidFill>
          <a:ln w="76200">
            <a:solidFill>
              <a:srgbClr val="00B050"/>
            </a:solidFill>
          </a:ln>
        </p:spPr>
        <p:txBody>
          <a:bodyPr wrap="square" rtlCol="0" anchor="ctr">
            <a:noAutofit/>
          </a:bodyPr>
          <a:lstStyle/>
          <a:p>
            <a:pPr algn="ctr"/>
            <a:r>
              <a:rPr lang="en-GB" sz="3200" dirty="0"/>
              <a:t>Teacher Feedback</a:t>
            </a:r>
          </a:p>
        </p:txBody>
      </p:sp>
      <p:sp>
        <p:nvSpPr>
          <p:cNvPr id="11" name="TextBox 10">
            <a:extLst>
              <a:ext uri="{FF2B5EF4-FFF2-40B4-BE49-F238E27FC236}">
                <a16:creationId xmlns:a16="http://schemas.microsoft.com/office/drawing/2014/main" id="{8F099C90-9D89-46C2-8BC4-6291D7F1DE19}"/>
              </a:ext>
            </a:extLst>
          </p:cNvPr>
          <p:cNvSpPr txBox="1"/>
          <p:nvPr userDrawn="1"/>
        </p:nvSpPr>
        <p:spPr>
          <a:xfrm>
            <a:off x="107504" y="692696"/>
            <a:ext cx="11940116" cy="6042159"/>
          </a:xfrm>
          <a:prstGeom prst="rect">
            <a:avLst/>
          </a:prstGeom>
          <a:solidFill>
            <a:schemeClr val="bg1"/>
          </a:solidFill>
          <a:ln w="76200">
            <a:solidFill>
              <a:srgbClr val="00B050"/>
            </a:solidFill>
          </a:ln>
        </p:spPr>
        <p:txBody>
          <a:bodyPr wrap="square" rtlCol="0">
            <a:noAutofit/>
          </a:bodyPr>
          <a:lstStyle/>
          <a:p>
            <a:r>
              <a:rPr lang="en-GB" dirty="0">
                <a:latin typeface="+mn-lt"/>
              </a:rPr>
              <a:t>Score:	Homework</a:t>
            </a:r>
          </a:p>
          <a:p>
            <a:r>
              <a:rPr lang="en-GB" dirty="0">
                <a:latin typeface="+mn-lt"/>
              </a:rPr>
              <a:t>	</a:t>
            </a:r>
          </a:p>
          <a:p>
            <a:r>
              <a:rPr lang="en-GB" sz="1400" dirty="0">
                <a:latin typeface="+mn-lt"/>
              </a:rPr>
              <a:t>	</a:t>
            </a:r>
            <a:r>
              <a:rPr lang="en-GB" sz="1800" dirty="0">
                <a:latin typeface="+mn-lt"/>
              </a:rPr>
              <a:t>Learning Check</a:t>
            </a:r>
          </a:p>
          <a:p>
            <a:endParaRPr lang="en-GB" sz="1400" dirty="0">
              <a:latin typeface="+mn-lt"/>
            </a:endParaRPr>
          </a:p>
          <a:p>
            <a:endParaRPr lang="en-GB" sz="1400" dirty="0">
              <a:latin typeface="+mn-lt"/>
            </a:endParaRPr>
          </a:p>
          <a:p>
            <a:r>
              <a:rPr lang="en-GB" dirty="0">
                <a:latin typeface="+mn-lt"/>
              </a:rPr>
              <a:t>Success Criteria:</a:t>
            </a:r>
          </a:p>
          <a:p>
            <a:endParaRPr lang="en-GB" dirty="0">
              <a:latin typeface="+mn-lt"/>
            </a:endParaRPr>
          </a:p>
          <a:p>
            <a:endParaRPr lang="en-GB" dirty="0">
              <a:latin typeface="+mn-lt"/>
            </a:endParaRPr>
          </a:p>
          <a:p>
            <a:endParaRPr lang="en-GB" dirty="0">
              <a:latin typeface="+mn-lt"/>
            </a:endParaRPr>
          </a:p>
          <a:p>
            <a:endParaRPr lang="en-GB" dirty="0">
              <a:latin typeface="+mn-lt"/>
            </a:endParaRPr>
          </a:p>
          <a:p>
            <a:endParaRPr lang="en-GB" dirty="0">
              <a:latin typeface="+mn-lt"/>
            </a:endParaRPr>
          </a:p>
          <a:p>
            <a:endParaRPr lang="en-GB" dirty="0">
              <a:latin typeface="+mn-lt"/>
            </a:endParaRPr>
          </a:p>
          <a:p>
            <a:endParaRPr lang="en-GB" dirty="0">
              <a:latin typeface="+mn-lt"/>
            </a:endParaRPr>
          </a:p>
          <a:p>
            <a:endParaRPr lang="en-GB" dirty="0">
              <a:latin typeface="+mn-lt"/>
            </a:endParaRPr>
          </a:p>
          <a:p>
            <a:endParaRPr lang="en-GB" dirty="0">
              <a:latin typeface="+mn-lt"/>
            </a:endParaRPr>
          </a:p>
          <a:p>
            <a:endParaRPr lang="en-GB" dirty="0">
              <a:latin typeface="+mn-lt"/>
            </a:endParaRPr>
          </a:p>
          <a:p>
            <a:endParaRPr lang="en-GB" dirty="0">
              <a:solidFill>
                <a:srgbClr val="CC6600"/>
              </a:solidFill>
              <a:latin typeface="+mn-lt"/>
            </a:endParaRPr>
          </a:p>
          <a:p>
            <a:endParaRPr lang="en-GB" dirty="0">
              <a:solidFill>
                <a:srgbClr val="CC6600"/>
              </a:solidFill>
              <a:latin typeface="+mn-lt"/>
            </a:endParaRPr>
          </a:p>
          <a:p>
            <a:r>
              <a:rPr lang="en-GB" dirty="0">
                <a:solidFill>
                  <a:srgbClr val="CC6600"/>
                </a:solidFill>
                <a:latin typeface="+mn-lt"/>
              </a:rPr>
              <a:t>Going for Gold:</a:t>
            </a:r>
            <a:endParaRPr lang="en-GB" dirty="0">
              <a:solidFill>
                <a:srgbClr val="CC6600"/>
              </a:solidFill>
            </a:endParaRPr>
          </a:p>
          <a:p>
            <a:endParaRPr lang="en-GB" dirty="0">
              <a:latin typeface="+mn-lt"/>
            </a:endParaRPr>
          </a:p>
          <a:p>
            <a:r>
              <a:rPr lang="en-GB" dirty="0">
                <a:latin typeface="+mn-lt"/>
              </a:rPr>
              <a:t>Medal: </a:t>
            </a:r>
            <a:r>
              <a:rPr lang="en-GB" sz="4000" dirty="0">
                <a:sym typeface="Wingdings" panose="05000000000000000000" pitchFamily="2" charset="2"/>
              </a:rPr>
              <a:t>	</a:t>
            </a:r>
            <a:r>
              <a:rPr lang="en-GB" dirty="0">
                <a:latin typeface="+mn-lt"/>
              </a:rPr>
              <a:t>Mission: </a:t>
            </a:r>
            <a:r>
              <a:rPr lang="en-GB" sz="4000" dirty="0">
                <a:solidFill>
                  <a:schemeClr val="tx1"/>
                </a:solidFill>
                <a:latin typeface="MV Boli" panose="02000500030200090000" pitchFamily="2" charset="0"/>
                <a:cs typeface="MV Boli" panose="02000500030200090000" pitchFamily="2" charset="0"/>
                <a:sym typeface="Wingdings" panose="05000000000000000000" pitchFamily="2" charset="2"/>
              </a:rPr>
              <a:t>M</a:t>
            </a:r>
            <a:r>
              <a:rPr lang="en-GB" sz="1800" dirty="0">
                <a:solidFill>
                  <a:schemeClr val="tx1"/>
                </a:solidFill>
                <a:latin typeface="MV Boli" panose="02000500030200090000" pitchFamily="2" charset="0"/>
                <a:cs typeface="MV Boli" panose="02000500030200090000" pitchFamily="2" charset="0"/>
                <a:sym typeface="Wingdings" panose="05000000000000000000" pitchFamily="2" charset="2"/>
              </a:rPr>
              <a:t> </a:t>
            </a:r>
            <a:r>
              <a:rPr lang="en-GB" sz="1800" dirty="0">
                <a:solidFill>
                  <a:schemeClr val="tx1"/>
                </a:solidFill>
                <a:latin typeface="+mn-lt"/>
                <a:cs typeface="Arial" panose="020B0604020202020204" pitchFamily="34" charset="0"/>
                <a:sym typeface="Wingdings" panose="05000000000000000000" pitchFamily="2" charset="2"/>
              </a:rPr>
              <a:t>Respond in your book using </a:t>
            </a:r>
            <a:r>
              <a:rPr lang="en-GB" sz="1800" dirty="0">
                <a:solidFill>
                  <a:srgbClr val="7030A0"/>
                </a:solidFill>
                <a:latin typeface="+mn-lt"/>
                <a:cs typeface="Arial" panose="020B0604020202020204" pitchFamily="34" charset="0"/>
                <a:sym typeface="Wingdings" panose="05000000000000000000" pitchFamily="2" charset="2"/>
              </a:rPr>
              <a:t>purple pen</a:t>
            </a:r>
            <a:r>
              <a:rPr lang="en-GB" sz="1800" dirty="0">
                <a:solidFill>
                  <a:schemeClr val="tx1"/>
                </a:solidFill>
                <a:latin typeface="+mn-lt"/>
                <a:cs typeface="Arial" panose="020B0604020202020204" pitchFamily="34" charset="0"/>
                <a:sym typeface="Wingdings" panose="05000000000000000000" pitchFamily="2" charset="2"/>
              </a:rPr>
              <a:t>.</a:t>
            </a:r>
            <a:endParaRPr lang="en-GB" dirty="0">
              <a:latin typeface="+mn-lt"/>
            </a:endParaRPr>
          </a:p>
          <a:p>
            <a:endParaRPr lang="en-GB" dirty="0"/>
          </a:p>
          <a:p>
            <a:endParaRPr lang="en-GB" dirty="0"/>
          </a:p>
          <a:p>
            <a:endParaRPr lang="en-GB" dirty="0"/>
          </a:p>
          <a:p>
            <a:endParaRPr lang="en-GB" dirty="0"/>
          </a:p>
        </p:txBody>
      </p:sp>
      <p:graphicFrame>
        <p:nvGraphicFramePr>
          <p:cNvPr id="12" name="Table 11">
            <a:extLst>
              <a:ext uri="{FF2B5EF4-FFF2-40B4-BE49-F238E27FC236}">
                <a16:creationId xmlns:a16="http://schemas.microsoft.com/office/drawing/2014/main" id="{02CBCF4D-A8D7-4AB0-9619-54F46D9450C2}"/>
              </a:ext>
            </a:extLst>
          </p:cNvPr>
          <p:cNvGraphicFramePr>
            <a:graphicFrameLocks noGrp="1"/>
          </p:cNvGraphicFramePr>
          <p:nvPr userDrawn="1">
            <p:extLst>
              <p:ext uri="{D42A27DB-BD31-4B8C-83A1-F6EECF244321}">
                <p14:modId xmlns:p14="http://schemas.microsoft.com/office/powerpoint/2010/main" val="3440633794"/>
              </p:ext>
            </p:extLst>
          </p:nvPr>
        </p:nvGraphicFramePr>
        <p:xfrm>
          <a:off x="323528" y="2276872"/>
          <a:ext cx="9702788" cy="3200400"/>
        </p:xfrm>
        <a:graphic>
          <a:graphicData uri="http://schemas.openxmlformats.org/drawingml/2006/table">
            <a:tbl>
              <a:tblPr firstRow="1" bandRow="1">
                <a:tableStyleId>{5940675A-B579-460E-94D1-54222C63F5DA}</a:tableStyleId>
              </a:tblPr>
              <a:tblGrid>
                <a:gridCol w="8887427">
                  <a:extLst>
                    <a:ext uri="{9D8B030D-6E8A-4147-A177-3AD203B41FA5}">
                      <a16:colId xmlns:a16="http://schemas.microsoft.com/office/drawing/2014/main" val="2830596048"/>
                    </a:ext>
                  </a:extLst>
                </a:gridCol>
                <a:gridCol w="815361">
                  <a:extLst>
                    <a:ext uri="{9D8B030D-6E8A-4147-A177-3AD203B41FA5}">
                      <a16:colId xmlns:a16="http://schemas.microsoft.com/office/drawing/2014/main" val="883274873"/>
                    </a:ext>
                  </a:extLst>
                </a:gridCol>
              </a:tblGrid>
              <a:tr h="370840">
                <a:tc>
                  <a:txBody>
                    <a:bodyPr/>
                    <a:lstStyle/>
                    <a:p>
                      <a:endParaRPr lang="en-GB" dirty="0"/>
                    </a:p>
                    <a:p>
                      <a:endParaRPr lang="en-GB" dirty="0"/>
                    </a:p>
                  </a:txBody>
                  <a:tcPr/>
                </a:tc>
                <a:tc>
                  <a:txBody>
                    <a:bodyPr/>
                    <a:lstStyle/>
                    <a:p>
                      <a:endParaRPr lang="en-GB"/>
                    </a:p>
                  </a:txBody>
                  <a:tcPr/>
                </a:tc>
                <a:extLst>
                  <a:ext uri="{0D108BD9-81ED-4DB2-BD59-A6C34878D82A}">
                    <a16:rowId xmlns:a16="http://schemas.microsoft.com/office/drawing/2014/main" val="3984394186"/>
                  </a:ext>
                </a:extLst>
              </a:tr>
              <a:tr h="370840">
                <a:tc>
                  <a:txBody>
                    <a:bodyPr/>
                    <a:lstStyle/>
                    <a:p>
                      <a:endParaRPr lang="en-GB" dirty="0"/>
                    </a:p>
                    <a:p>
                      <a:endParaRPr lang="en-GB" dirty="0"/>
                    </a:p>
                  </a:txBody>
                  <a:tcPr/>
                </a:tc>
                <a:tc>
                  <a:txBody>
                    <a:bodyPr/>
                    <a:lstStyle/>
                    <a:p>
                      <a:endParaRPr lang="en-GB"/>
                    </a:p>
                  </a:txBody>
                  <a:tcPr/>
                </a:tc>
                <a:extLst>
                  <a:ext uri="{0D108BD9-81ED-4DB2-BD59-A6C34878D82A}">
                    <a16:rowId xmlns:a16="http://schemas.microsoft.com/office/drawing/2014/main" val="1990074783"/>
                  </a:ext>
                </a:extLst>
              </a:tr>
              <a:tr h="370840">
                <a:tc>
                  <a:txBody>
                    <a:bodyPr/>
                    <a:lstStyle/>
                    <a:p>
                      <a:endParaRPr lang="en-GB" dirty="0"/>
                    </a:p>
                    <a:p>
                      <a:endParaRPr lang="en-GB" dirty="0"/>
                    </a:p>
                  </a:txBody>
                  <a:tcPr/>
                </a:tc>
                <a:tc>
                  <a:txBody>
                    <a:bodyPr/>
                    <a:lstStyle/>
                    <a:p>
                      <a:endParaRPr lang="en-GB"/>
                    </a:p>
                  </a:txBody>
                  <a:tcPr/>
                </a:tc>
                <a:extLst>
                  <a:ext uri="{0D108BD9-81ED-4DB2-BD59-A6C34878D82A}">
                    <a16:rowId xmlns:a16="http://schemas.microsoft.com/office/drawing/2014/main" val="1574629408"/>
                  </a:ext>
                </a:extLst>
              </a:tr>
              <a:tr h="370840">
                <a:tc>
                  <a:txBody>
                    <a:bodyPr/>
                    <a:lstStyle/>
                    <a:p>
                      <a:endParaRPr lang="en-GB" dirty="0"/>
                    </a:p>
                    <a:p>
                      <a:endParaRPr lang="en-GB" dirty="0"/>
                    </a:p>
                  </a:txBody>
                  <a:tcPr/>
                </a:tc>
                <a:tc>
                  <a:txBody>
                    <a:bodyPr/>
                    <a:lstStyle/>
                    <a:p>
                      <a:endParaRPr lang="en-GB" dirty="0"/>
                    </a:p>
                  </a:txBody>
                  <a:tcPr/>
                </a:tc>
                <a:extLst>
                  <a:ext uri="{0D108BD9-81ED-4DB2-BD59-A6C34878D82A}">
                    <a16:rowId xmlns:a16="http://schemas.microsoft.com/office/drawing/2014/main" val="907285066"/>
                  </a:ext>
                </a:extLst>
              </a:tr>
              <a:tr h="370840">
                <a:tc>
                  <a:txBody>
                    <a:bodyPr/>
                    <a:lstStyle/>
                    <a:p>
                      <a:endParaRPr lang="en-GB" dirty="0"/>
                    </a:p>
                    <a:p>
                      <a:endParaRPr lang="en-GB" dirty="0"/>
                    </a:p>
                  </a:txBody>
                  <a:tcPr/>
                </a:tc>
                <a:tc>
                  <a:txBody>
                    <a:bodyPr/>
                    <a:lstStyle/>
                    <a:p>
                      <a:endParaRPr lang="en-GB" dirty="0"/>
                    </a:p>
                  </a:txBody>
                  <a:tcPr/>
                </a:tc>
                <a:extLst>
                  <a:ext uri="{0D108BD9-81ED-4DB2-BD59-A6C34878D82A}">
                    <a16:rowId xmlns:a16="http://schemas.microsoft.com/office/drawing/2014/main" val="756099726"/>
                  </a:ext>
                </a:extLst>
              </a:tr>
            </a:tbl>
          </a:graphicData>
        </a:graphic>
      </p:graphicFrame>
      <p:sp>
        <p:nvSpPr>
          <p:cNvPr id="19" name="Text Placeholder 8">
            <a:extLst>
              <a:ext uri="{FF2B5EF4-FFF2-40B4-BE49-F238E27FC236}">
                <a16:creationId xmlns:a16="http://schemas.microsoft.com/office/drawing/2014/main" id="{EDBDE821-C290-4D75-AFD7-0927D1374C86}"/>
              </a:ext>
            </a:extLst>
          </p:cNvPr>
          <p:cNvSpPr>
            <a:spLocks noGrp="1"/>
          </p:cNvSpPr>
          <p:nvPr>
            <p:ph type="body" sz="quarter" idx="10"/>
          </p:nvPr>
        </p:nvSpPr>
        <p:spPr>
          <a:xfrm>
            <a:off x="312413" y="2276872"/>
            <a:ext cx="8884244" cy="3200400"/>
          </a:xfrm>
        </p:spPr>
        <p:txBody>
          <a:bodyPr/>
          <a:lstStyle>
            <a:lvl1pPr marL="0" indent="0">
              <a:buNone/>
              <a:defRPr sz="1800"/>
            </a:lvl1pPr>
          </a:lstStyle>
          <a:p>
            <a:pPr lvl="0"/>
            <a:r>
              <a:rPr lang="en-US"/>
              <a:t>Click to edit Master text styles</a:t>
            </a:r>
          </a:p>
        </p:txBody>
      </p:sp>
      <p:sp>
        <p:nvSpPr>
          <p:cNvPr id="20" name="Text Placeholder 8">
            <a:extLst>
              <a:ext uri="{FF2B5EF4-FFF2-40B4-BE49-F238E27FC236}">
                <a16:creationId xmlns:a16="http://schemas.microsoft.com/office/drawing/2014/main" id="{B787461D-7471-4D3B-8342-6FC0EA6686F4}"/>
              </a:ext>
            </a:extLst>
          </p:cNvPr>
          <p:cNvSpPr>
            <a:spLocks noGrp="1"/>
          </p:cNvSpPr>
          <p:nvPr>
            <p:ph type="body" sz="quarter" idx="11"/>
          </p:nvPr>
        </p:nvSpPr>
        <p:spPr>
          <a:xfrm>
            <a:off x="1691680" y="5477272"/>
            <a:ext cx="6885850" cy="640080"/>
          </a:xfrm>
        </p:spPr>
        <p:txBody>
          <a:bodyPr/>
          <a:lstStyle>
            <a:lvl1pPr marL="0" indent="0">
              <a:buNone/>
              <a:defRPr sz="1800">
                <a:solidFill>
                  <a:srgbClr val="CC6600"/>
                </a:solidFill>
              </a:defRPr>
            </a:lvl1pPr>
          </a:lstStyle>
          <a:p>
            <a:pPr lvl="0"/>
            <a:r>
              <a:rPr lang="en-US"/>
              <a:t>Click to edit Master text styles</a:t>
            </a:r>
          </a:p>
        </p:txBody>
      </p:sp>
      <p:graphicFrame>
        <p:nvGraphicFramePr>
          <p:cNvPr id="23" name="Table 22">
            <a:extLst>
              <a:ext uri="{FF2B5EF4-FFF2-40B4-BE49-F238E27FC236}">
                <a16:creationId xmlns:a16="http://schemas.microsoft.com/office/drawing/2014/main" id="{2E1778E0-3737-42B2-9617-2AACF55E80E2}"/>
              </a:ext>
            </a:extLst>
          </p:cNvPr>
          <p:cNvGraphicFramePr>
            <a:graphicFrameLocks noGrp="1"/>
          </p:cNvGraphicFramePr>
          <p:nvPr userDrawn="1">
            <p:extLst>
              <p:ext uri="{D42A27DB-BD31-4B8C-83A1-F6EECF244321}">
                <p14:modId xmlns:p14="http://schemas.microsoft.com/office/powerpoint/2010/main" val="3135472651"/>
              </p:ext>
            </p:extLst>
          </p:nvPr>
        </p:nvGraphicFramePr>
        <p:xfrm>
          <a:off x="1691680" y="5477272"/>
          <a:ext cx="8334636" cy="640080"/>
        </p:xfrm>
        <a:graphic>
          <a:graphicData uri="http://schemas.openxmlformats.org/drawingml/2006/table">
            <a:tbl>
              <a:tblPr firstRow="1" bandRow="1">
                <a:tableStyleId>{5940675A-B579-460E-94D1-54222C63F5DA}</a:tableStyleId>
              </a:tblPr>
              <a:tblGrid>
                <a:gridCol w="7516488">
                  <a:extLst>
                    <a:ext uri="{9D8B030D-6E8A-4147-A177-3AD203B41FA5}">
                      <a16:colId xmlns:a16="http://schemas.microsoft.com/office/drawing/2014/main" val="3510667665"/>
                    </a:ext>
                  </a:extLst>
                </a:gridCol>
                <a:gridCol w="818148">
                  <a:extLst>
                    <a:ext uri="{9D8B030D-6E8A-4147-A177-3AD203B41FA5}">
                      <a16:colId xmlns:a16="http://schemas.microsoft.com/office/drawing/2014/main" val="3812168340"/>
                    </a:ext>
                  </a:extLst>
                </a:gridCol>
              </a:tblGrid>
              <a:tr h="400000">
                <a:tc>
                  <a:txBody>
                    <a:bodyPr/>
                    <a:lstStyle/>
                    <a:p>
                      <a:endParaRPr lang="en-GB" dirty="0"/>
                    </a:p>
                    <a:p>
                      <a:endParaRPr lang="en-GB" dirty="0"/>
                    </a:p>
                  </a:txBody>
                  <a:tcPr/>
                </a:tc>
                <a:tc>
                  <a:txBody>
                    <a:bodyPr/>
                    <a:lstStyle/>
                    <a:p>
                      <a:endParaRPr lang="en-GB" dirty="0"/>
                    </a:p>
                  </a:txBody>
                  <a:tcPr/>
                </a:tc>
                <a:extLst>
                  <a:ext uri="{0D108BD9-81ED-4DB2-BD59-A6C34878D82A}">
                    <a16:rowId xmlns:a16="http://schemas.microsoft.com/office/drawing/2014/main" val="1855384376"/>
                  </a:ext>
                </a:extLst>
              </a:tr>
            </a:tbl>
          </a:graphicData>
        </a:graphic>
      </p:graphicFrame>
      <p:sp>
        <p:nvSpPr>
          <p:cNvPr id="24" name="TextBox 23">
            <a:extLst>
              <a:ext uri="{FF2B5EF4-FFF2-40B4-BE49-F238E27FC236}">
                <a16:creationId xmlns:a16="http://schemas.microsoft.com/office/drawing/2014/main" id="{51B30E57-AA52-4FBE-84AB-F0FB6FA1ACD5}"/>
              </a:ext>
            </a:extLst>
          </p:cNvPr>
          <p:cNvSpPr txBox="1"/>
          <p:nvPr userDrawn="1"/>
        </p:nvSpPr>
        <p:spPr>
          <a:xfrm>
            <a:off x="10245011" y="692696"/>
            <a:ext cx="1792156" cy="6032421"/>
          </a:xfrm>
          <a:prstGeom prst="rect">
            <a:avLst/>
          </a:prstGeom>
          <a:noFill/>
          <a:ln w="57150">
            <a:solidFill>
              <a:srgbClr val="00B050"/>
            </a:solidFill>
          </a:ln>
        </p:spPr>
        <p:txBody>
          <a:bodyPr wrap="square" rtlCol="0">
            <a:spAutoFit/>
          </a:bodyPr>
          <a:lstStyle/>
          <a:p>
            <a:r>
              <a:rPr lang="en-GB" sz="1800" i="0" dirty="0">
                <a:solidFill>
                  <a:schemeClr val="tx1"/>
                </a:solidFill>
                <a:latin typeface="+mn-lt"/>
              </a:rPr>
              <a:t>As well as your mission, ensure that </a:t>
            </a:r>
            <a:r>
              <a:rPr lang="en-GB" sz="1800" i="0" baseline="0" dirty="0">
                <a:solidFill>
                  <a:schemeClr val="tx1"/>
                </a:solidFill>
                <a:latin typeface="+mn-lt"/>
              </a:rPr>
              <a:t>you have…</a:t>
            </a:r>
          </a:p>
          <a:p>
            <a:endParaRPr lang="en-GB" sz="1000" i="0" baseline="0" dirty="0">
              <a:solidFill>
                <a:schemeClr val="tx1"/>
              </a:solidFill>
              <a:latin typeface="+mn-lt"/>
            </a:endParaRPr>
          </a:p>
          <a:p>
            <a:pPr marL="285750" indent="-285750">
              <a:buFont typeface="Wingdings" panose="05000000000000000000" pitchFamily="2" charset="2"/>
              <a:buChar char="q"/>
            </a:pPr>
            <a:r>
              <a:rPr lang="en-GB" sz="1800" i="0" dirty="0">
                <a:solidFill>
                  <a:schemeClr val="tx1"/>
                </a:solidFill>
                <a:latin typeface="+mn-lt"/>
              </a:rPr>
              <a:t>Underlined dates and titles,</a:t>
            </a:r>
            <a:endParaRPr lang="en-GB" sz="1000" i="0" dirty="0">
              <a:solidFill>
                <a:schemeClr val="tx1"/>
              </a:solidFill>
              <a:latin typeface="+mn-lt"/>
            </a:endParaRPr>
          </a:p>
          <a:p>
            <a:pPr marL="285750" indent="-285750">
              <a:buFont typeface="Wingdings" panose="05000000000000000000" pitchFamily="2" charset="2"/>
              <a:buChar char="q"/>
            </a:pPr>
            <a:r>
              <a:rPr lang="en-GB" sz="1800" i="0" dirty="0">
                <a:solidFill>
                  <a:schemeClr val="tx1"/>
                </a:solidFill>
                <a:latin typeface="+mn-lt"/>
              </a:rPr>
              <a:t>Written out spellings</a:t>
            </a:r>
            <a:r>
              <a:rPr lang="en-GB" sz="1800" i="0" baseline="0" dirty="0">
                <a:solidFill>
                  <a:schemeClr val="tx1"/>
                </a:solidFill>
                <a:latin typeface="+mn-lt"/>
              </a:rPr>
              <a:t> 4 times,</a:t>
            </a:r>
          </a:p>
          <a:p>
            <a:pPr marL="285750" indent="-285750">
              <a:buFont typeface="Wingdings" panose="05000000000000000000" pitchFamily="2" charset="2"/>
              <a:buChar char="q"/>
            </a:pPr>
            <a:r>
              <a:rPr lang="en-GB" sz="2000" i="0" dirty="0">
                <a:solidFill>
                  <a:schemeClr val="tx1"/>
                </a:solidFill>
                <a:latin typeface="+mn-lt"/>
              </a:rPr>
              <a:t>Corrected CL or PU,</a:t>
            </a:r>
          </a:p>
          <a:p>
            <a:pPr marL="285750" indent="-285750">
              <a:buFont typeface="Wingdings" panose="05000000000000000000" pitchFamily="2" charset="2"/>
              <a:buChar char="q"/>
            </a:pPr>
            <a:r>
              <a:rPr lang="en-GB" sz="1800" i="0" dirty="0">
                <a:solidFill>
                  <a:schemeClr val="tx1"/>
                </a:solidFill>
                <a:latin typeface="+mn-lt"/>
              </a:rPr>
              <a:t>Answered all questions,</a:t>
            </a:r>
            <a:endParaRPr lang="en-GB" sz="1000" i="0" dirty="0">
              <a:solidFill>
                <a:schemeClr val="tx1"/>
              </a:solidFill>
              <a:latin typeface="+mn-lt"/>
            </a:endParaRPr>
          </a:p>
          <a:p>
            <a:pPr marL="285750" indent="-285750">
              <a:buFont typeface="Wingdings" panose="05000000000000000000" pitchFamily="2" charset="2"/>
              <a:buChar char="q"/>
            </a:pPr>
            <a:r>
              <a:rPr lang="en-GB" sz="1800" i="0" dirty="0">
                <a:solidFill>
                  <a:schemeClr val="tx1"/>
                </a:solidFill>
                <a:latin typeface="+mn-lt"/>
              </a:rPr>
              <a:t>Read and signed all comments.</a:t>
            </a:r>
          </a:p>
          <a:p>
            <a:pPr marL="0" indent="0">
              <a:buFont typeface="Wingdings" panose="05000000000000000000" pitchFamily="2" charset="2"/>
              <a:buNone/>
            </a:pPr>
            <a:endParaRPr lang="en-GB" sz="1000" i="0" dirty="0">
              <a:solidFill>
                <a:schemeClr val="tx1"/>
              </a:solidFill>
              <a:latin typeface="+mn-lt"/>
            </a:endParaRPr>
          </a:p>
          <a:p>
            <a:pPr marL="0" indent="0">
              <a:buFont typeface="Wingdings" panose="05000000000000000000" pitchFamily="2" charset="2"/>
              <a:buNone/>
            </a:pPr>
            <a:endParaRPr lang="en-GB" sz="1000" i="0" dirty="0">
              <a:solidFill>
                <a:schemeClr val="tx1"/>
              </a:solidFill>
              <a:latin typeface="+mn-lt"/>
            </a:endParaRPr>
          </a:p>
          <a:p>
            <a:pPr marL="0" indent="0">
              <a:buFont typeface="Wingdings" panose="05000000000000000000" pitchFamily="2" charset="2"/>
              <a:buNone/>
            </a:pPr>
            <a:endParaRPr lang="en-GB" sz="1000" i="0" dirty="0">
              <a:solidFill>
                <a:schemeClr val="tx1"/>
              </a:solidFill>
              <a:latin typeface="+mn-lt"/>
            </a:endParaRPr>
          </a:p>
          <a:p>
            <a:pPr marL="0" indent="0">
              <a:buFont typeface="Wingdings" panose="05000000000000000000" pitchFamily="2" charset="2"/>
              <a:buNone/>
            </a:pPr>
            <a:r>
              <a:rPr lang="en-GB" sz="1800" i="0" dirty="0">
                <a:solidFill>
                  <a:schemeClr val="tx1"/>
                </a:solidFill>
                <a:latin typeface="+mn-lt"/>
              </a:rPr>
              <a:t>Tick the boxes to show</a:t>
            </a:r>
            <a:r>
              <a:rPr lang="en-GB" sz="1800" i="0" baseline="0" dirty="0">
                <a:solidFill>
                  <a:schemeClr val="tx1"/>
                </a:solidFill>
                <a:latin typeface="+mn-lt"/>
              </a:rPr>
              <a:t> you have done this. </a:t>
            </a:r>
            <a:endParaRPr lang="en-GB" sz="1800" i="0" dirty="0">
              <a:solidFill>
                <a:schemeClr val="tx1"/>
              </a:solidFill>
              <a:latin typeface="+mn-lt"/>
            </a:endParaRPr>
          </a:p>
        </p:txBody>
      </p:sp>
      <p:graphicFrame>
        <p:nvGraphicFramePr>
          <p:cNvPr id="25" name="Table 4">
            <a:extLst>
              <a:ext uri="{FF2B5EF4-FFF2-40B4-BE49-F238E27FC236}">
                <a16:creationId xmlns:a16="http://schemas.microsoft.com/office/drawing/2014/main" id="{17C00975-1A5E-42AD-99C4-84F803CEAAAE}"/>
              </a:ext>
            </a:extLst>
          </p:cNvPr>
          <p:cNvGraphicFramePr>
            <a:graphicFrameLocks noGrp="1"/>
          </p:cNvGraphicFramePr>
          <p:nvPr userDrawn="1">
            <p:extLst>
              <p:ext uri="{D42A27DB-BD31-4B8C-83A1-F6EECF244321}">
                <p14:modId xmlns:p14="http://schemas.microsoft.com/office/powerpoint/2010/main" val="219702168"/>
              </p:ext>
            </p:extLst>
          </p:nvPr>
        </p:nvGraphicFramePr>
        <p:xfrm>
          <a:off x="2604119" y="801231"/>
          <a:ext cx="7422198" cy="370840"/>
        </p:xfrm>
        <a:graphic>
          <a:graphicData uri="http://schemas.openxmlformats.org/drawingml/2006/table">
            <a:tbl>
              <a:tblPr firstRow="1" bandRow="1">
                <a:tableStyleId>{5940675A-B579-460E-94D1-54222C63F5DA}</a:tableStyleId>
              </a:tblPr>
              <a:tblGrid>
                <a:gridCol w="2474066">
                  <a:extLst>
                    <a:ext uri="{9D8B030D-6E8A-4147-A177-3AD203B41FA5}">
                      <a16:colId xmlns:a16="http://schemas.microsoft.com/office/drawing/2014/main" val="1098941420"/>
                    </a:ext>
                  </a:extLst>
                </a:gridCol>
                <a:gridCol w="2474066">
                  <a:extLst>
                    <a:ext uri="{9D8B030D-6E8A-4147-A177-3AD203B41FA5}">
                      <a16:colId xmlns:a16="http://schemas.microsoft.com/office/drawing/2014/main" val="452972810"/>
                    </a:ext>
                  </a:extLst>
                </a:gridCol>
                <a:gridCol w="2474066">
                  <a:extLst>
                    <a:ext uri="{9D8B030D-6E8A-4147-A177-3AD203B41FA5}">
                      <a16:colId xmlns:a16="http://schemas.microsoft.com/office/drawing/2014/main" val="3245170010"/>
                    </a:ext>
                  </a:extLst>
                </a:gridCol>
              </a:tblGrid>
              <a:tr h="370840">
                <a:tc>
                  <a:txBody>
                    <a:bodyPr/>
                    <a:lstStyle/>
                    <a:p>
                      <a:pPr algn="ctr"/>
                      <a:r>
                        <a:rPr lang="en-GB" dirty="0"/>
                        <a:t>R</a:t>
                      </a:r>
                    </a:p>
                  </a:txBody>
                  <a:tcPr/>
                </a:tc>
                <a:tc>
                  <a:txBody>
                    <a:bodyPr/>
                    <a:lstStyle/>
                    <a:p>
                      <a:pPr algn="ctr"/>
                      <a:r>
                        <a:rPr lang="en-GB" dirty="0"/>
                        <a:t>A</a:t>
                      </a:r>
                    </a:p>
                  </a:txBody>
                  <a:tcPr/>
                </a:tc>
                <a:tc>
                  <a:txBody>
                    <a:bodyPr/>
                    <a:lstStyle/>
                    <a:p>
                      <a:pPr algn="ctr"/>
                      <a:r>
                        <a:rPr lang="en-GB" dirty="0"/>
                        <a:t>G</a:t>
                      </a:r>
                    </a:p>
                  </a:txBody>
                  <a:tcPr/>
                </a:tc>
                <a:extLst>
                  <a:ext uri="{0D108BD9-81ED-4DB2-BD59-A6C34878D82A}">
                    <a16:rowId xmlns:a16="http://schemas.microsoft.com/office/drawing/2014/main" val="2709781310"/>
                  </a:ext>
                </a:extLst>
              </a:tr>
            </a:tbl>
          </a:graphicData>
        </a:graphic>
      </p:graphicFrame>
      <p:graphicFrame>
        <p:nvGraphicFramePr>
          <p:cNvPr id="26" name="Table 4">
            <a:extLst>
              <a:ext uri="{FF2B5EF4-FFF2-40B4-BE49-F238E27FC236}">
                <a16:creationId xmlns:a16="http://schemas.microsoft.com/office/drawing/2014/main" id="{FB26A57B-E3A0-4FCD-9307-77DB18805EAF}"/>
              </a:ext>
            </a:extLst>
          </p:cNvPr>
          <p:cNvGraphicFramePr>
            <a:graphicFrameLocks noGrp="1"/>
          </p:cNvGraphicFramePr>
          <p:nvPr userDrawn="1">
            <p:extLst>
              <p:ext uri="{D42A27DB-BD31-4B8C-83A1-F6EECF244321}">
                <p14:modId xmlns:p14="http://schemas.microsoft.com/office/powerpoint/2010/main" val="385859150"/>
              </p:ext>
            </p:extLst>
          </p:nvPr>
        </p:nvGraphicFramePr>
        <p:xfrm>
          <a:off x="2604118" y="1280606"/>
          <a:ext cx="7422196" cy="370840"/>
        </p:xfrm>
        <a:graphic>
          <a:graphicData uri="http://schemas.openxmlformats.org/drawingml/2006/table">
            <a:tbl>
              <a:tblPr firstRow="1" bandRow="1">
                <a:tableStyleId>{5940675A-B579-460E-94D1-54222C63F5DA}</a:tableStyleId>
              </a:tblPr>
              <a:tblGrid>
                <a:gridCol w="1855549">
                  <a:extLst>
                    <a:ext uri="{9D8B030D-6E8A-4147-A177-3AD203B41FA5}">
                      <a16:colId xmlns:a16="http://schemas.microsoft.com/office/drawing/2014/main" val="1098941420"/>
                    </a:ext>
                  </a:extLst>
                </a:gridCol>
                <a:gridCol w="1855549">
                  <a:extLst>
                    <a:ext uri="{9D8B030D-6E8A-4147-A177-3AD203B41FA5}">
                      <a16:colId xmlns:a16="http://schemas.microsoft.com/office/drawing/2014/main" val="452972810"/>
                    </a:ext>
                  </a:extLst>
                </a:gridCol>
                <a:gridCol w="1855549">
                  <a:extLst>
                    <a:ext uri="{9D8B030D-6E8A-4147-A177-3AD203B41FA5}">
                      <a16:colId xmlns:a16="http://schemas.microsoft.com/office/drawing/2014/main" val="3245170010"/>
                    </a:ext>
                  </a:extLst>
                </a:gridCol>
                <a:gridCol w="1855549">
                  <a:extLst>
                    <a:ext uri="{9D8B030D-6E8A-4147-A177-3AD203B41FA5}">
                      <a16:colId xmlns:a16="http://schemas.microsoft.com/office/drawing/2014/main" val="1152191467"/>
                    </a:ext>
                  </a:extLst>
                </a:gridCol>
              </a:tblGrid>
              <a:tr h="370840">
                <a:tc>
                  <a:txBody>
                    <a:bodyPr/>
                    <a:lstStyle/>
                    <a:p>
                      <a:pPr algn="ctr"/>
                      <a:r>
                        <a:rPr lang="en-GB" dirty="0"/>
                        <a:t>E</a:t>
                      </a:r>
                    </a:p>
                  </a:txBody>
                  <a:tcPr/>
                </a:tc>
                <a:tc>
                  <a:txBody>
                    <a:bodyPr/>
                    <a:lstStyle/>
                    <a:p>
                      <a:pPr algn="ctr"/>
                      <a:r>
                        <a:rPr lang="en-GB" dirty="0"/>
                        <a:t>D</a:t>
                      </a:r>
                    </a:p>
                  </a:txBody>
                  <a:tcPr/>
                </a:tc>
                <a:tc>
                  <a:txBody>
                    <a:bodyPr/>
                    <a:lstStyle/>
                    <a:p>
                      <a:pPr algn="ctr"/>
                      <a:r>
                        <a:rPr lang="en-GB" dirty="0"/>
                        <a:t>S</a:t>
                      </a:r>
                    </a:p>
                  </a:txBody>
                  <a:tcPr/>
                </a:tc>
                <a:tc>
                  <a:txBody>
                    <a:bodyPr/>
                    <a:lstStyle/>
                    <a:p>
                      <a:pPr algn="ctr"/>
                      <a:r>
                        <a:rPr lang="en-GB" dirty="0"/>
                        <a:t>M</a:t>
                      </a:r>
                    </a:p>
                  </a:txBody>
                  <a:tcPr/>
                </a:tc>
                <a:extLst>
                  <a:ext uri="{0D108BD9-81ED-4DB2-BD59-A6C34878D82A}">
                    <a16:rowId xmlns:a16="http://schemas.microsoft.com/office/drawing/2014/main" val="2709781310"/>
                  </a:ext>
                </a:extLst>
              </a:tr>
            </a:tbl>
          </a:graphicData>
        </a:graphic>
      </p:graphicFrame>
    </p:spTree>
    <p:extLst>
      <p:ext uri="{BB962C8B-B14F-4D97-AF65-F5344CB8AC3E}">
        <p14:creationId xmlns:p14="http://schemas.microsoft.com/office/powerpoint/2010/main" val="2137324332"/>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preserve="1" userDrawn="1">
  <p:cSld name="Blank_TeacherFeedbackRandomCheck">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9EA17D54-18E7-4A26-A214-02991AEFC400}"/>
              </a:ext>
            </a:extLst>
          </p:cNvPr>
          <p:cNvSpPr txBox="1"/>
          <p:nvPr userDrawn="1"/>
        </p:nvSpPr>
        <p:spPr>
          <a:xfrm>
            <a:off x="179511" y="178371"/>
            <a:ext cx="11868109" cy="1278365"/>
          </a:xfrm>
          <a:prstGeom prst="rect">
            <a:avLst/>
          </a:prstGeom>
          <a:solidFill>
            <a:srgbClr val="00B050"/>
          </a:solidFill>
          <a:ln w="76200">
            <a:solidFill>
              <a:srgbClr val="00B050"/>
            </a:solidFill>
          </a:ln>
        </p:spPr>
        <p:txBody>
          <a:bodyPr wrap="square" rtlCol="0" anchor="ctr">
            <a:noAutofit/>
          </a:bodyPr>
          <a:lstStyle/>
          <a:p>
            <a:pPr algn="ctr"/>
            <a:r>
              <a:rPr lang="en-GB" sz="3200" dirty="0"/>
              <a:t>Teacher Feedback – Random Book Check</a:t>
            </a:r>
          </a:p>
        </p:txBody>
      </p:sp>
      <p:sp>
        <p:nvSpPr>
          <p:cNvPr id="8" name="TextBox 7">
            <a:extLst>
              <a:ext uri="{FF2B5EF4-FFF2-40B4-BE49-F238E27FC236}">
                <a16:creationId xmlns:a16="http://schemas.microsoft.com/office/drawing/2014/main" id="{EFA7DB44-AEBC-4E26-93B9-DD83F46C5D7A}"/>
              </a:ext>
            </a:extLst>
          </p:cNvPr>
          <p:cNvSpPr txBox="1"/>
          <p:nvPr userDrawn="1"/>
        </p:nvSpPr>
        <p:spPr>
          <a:xfrm>
            <a:off x="179511" y="1300227"/>
            <a:ext cx="11868109" cy="5369133"/>
          </a:xfrm>
          <a:prstGeom prst="rect">
            <a:avLst/>
          </a:prstGeom>
          <a:solidFill>
            <a:schemeClr val="bg1"/>
          </a:solidFill>
          <a:ln w="76200">
            <a:solidFill>
              <a:srgbClr val="00B050"/>
            </a:solidFill>
          </a:ln>
        </p:spPr>
        <p:txBody>
          <a:bodyPr wrap="square" rtlCol="0">
            <a:noAutofit/>
          </a:bodyPr>
          <a:lstStyle/>
          <a:p>
            <a:endParaRPr lang="en-GB" dirty="0"/>
          </a:p>
          <a:p>
            <a:r>
              <a:rPr lang="en-GB" dirty="0"/>
              <a:t>Date:</a:t>
            </a:r>
          </a:p>
          <a:p>
            <a:endParaRPr lang="en-GB" dirty="0"/>
          </a:p>
          <a:p>
            <a:r>
              <a:rPr lang="en-GB" dirty="0"/>
              <a:t>Today, my teacher did a spot check on my book and agrees that…</a:t>
            </a:r>
          </a:p>
          <a:p>
            <a:endParaRPr lang="en-GB" dirty="0"/>
          </a:p>
          <a:p>
            <a:pPr marL="285750" indent="-285750">
              <a:spcBef>
                <a:spcPts val="200"/>
              </a:spcBef>
              <a:spcAft>
                <a:spcPts val="200"/>
              </a:spcAft>
              <a:buFont typeface="Wingdings" panose="05000000000000000000" pitchFamily="2" charset="2"/>
              <a:buChar char="q"/>
            </a:pPr>
            <a:r>
              <a:rPr lang="en-GB" dirty="0"/>
              <a:t>All dates and titles are underlined</a:t>
            </a:r>
          </a:p>
          <a:p>
            <a:pPr marL="285750" indent="-285750">
              <a:spcBef>
                <a:spcPts val="200"/>
              </a:spcBef>
              <a:spcAft>
                <a:spcPts val="200"/>
              </a:spcAft>
              <a:buFont typeface="Wingdings" panose="05000000000000000000" pitchFamily="2" charset="2"/>
              <a:buChar char="q"/>
            </a:pPr>
            <a:r>
              <a:rPr lang="en-GB" dirty="0"/>
              <a:t>Spelling and punctuation is accurate</a:t>
            </a:r>
          </a:p>
          <a:p>
            <a:pPr marL="285750" indent="-285750">
              <a:spcBef>
                <a:spcPts val="200"/>
              </a:spcBef>
              <a:spcAft>
                <a:spcPts val="200"/>
              </a:spcAft>
              <a:buFont typeface="Wingdings" panose="05000000000000000000" pitchFamily="2" charset="2"/>
              <a:buChar char="q"/>
            </a:pPr>
            <a:r>
              <a:rPr lang="en-GB" dirty="0"/>
              <a:t>Diagrams are neatly drawn in pencil</a:t>
            </a:r>
          </a:p>
          <a:p>
            <a:pPr marL="285750" indent="-285750">
              <a:spcBef>
                <a:spcPts val="200"/>
              </a:spcBef>
              <a:spcAft>
                <a:spcPts val="200"/>
              </a:spcAft>
              <a:buFont typeface="Wingdings" panose="05000000000000000000" pitchFamily="2" charset="2"/>
              <a:buChar char="q"/>
            </a:pPr>
            <a:r>
              <a:rPr lang="en-GB" dirty="0"/>
              <a:t>My book is tidy and well presented</a:t>
            </a:r>
          </a:p>
          <a:p>
            <a:pPr marL="285750" indent="-285750">
              <a:spcBef>
                <a:spcPts val="200"/>
              </a:spcBef>
              <a:spcAft>
                <a:spcPts val="200"/>
              </a:spcAft>
              <a:buFont typeface="Wingdings" panose="05000000000000000000" pitchFamily="2" charset="2"/>
              <a:buChar char="q"/>
            </a:pPr>
            <a:r>
              <a:rPr lang="en-GB" dirty="0"/>
              <a:t>I have met the success criteria during lessons</a:t>
            </a:r>
          </a:p>
          <a:p>
            <a:pPr marL="285750" indent="-285750">
              <a:spcBef>
                <a:spcPts val="200"/>
              </a:spcBef>
              <a:spcAft>
                <a:spcPts val="200"/>
              </a:spcAft>
              <a:buFont typeface="Wingdings" panose="05000000000000000000" pitchFamily="2" charset="2"/>
              <a:buChar char="q"/>
            </a:pPr>
            <a:r>
              <a:rPr lang="en-GB" dirty="0"/>
              <a:t>My work is completed to the best of my ability.</a:t>
            </a:r>
          </a:p>
          <a:p>
            <a:endParaRPr lang="en-GB" dirty="0"/>
          </a:p>
          <a:p>
            <a:r>
              <a:rPr lang="en-GB" dirty="0"/>
              <a:t>To improve my work I need to….</a:t>
            </a:r>
          </a:p>
          <a:p>
            <a:endParaRPr lang="en-GB" dirty="0"/>
          </a:p>
          <a:p>
            <a:endParaRPr lang="en-GB" dirty="0"/>
          </a:p>
          <a:p>
            <a:endParaRPr lang="en-GB" dirty="0"/>
          </a:p>
          <a:p>
            <a:endParaRPr lang="en-GB" dirty="0"/>
          </a:p>
          <a:p>
            <a:r>
              <a:rPr lang="en-GB" dirty="0"/>
              <a:t>This is evidenced in </a:t>
            </a:r>
            <a:r>
              <a:rPr lang="en-GB" dirty="0">
                <a:solidFill>
                  <a:srgbClr val="7030A0"/>
                </a:solidFill>
              </a:rPr>
              <a:t>purple pen </a:t>
            </a:r>
            <a:r>
              <a:rPr lang="en-GB" dirty="0"/>
              <a:t>throughout my book. </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67952830"/>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preserve="1" userDrawn="1">
  <p:cSld name="Blank_ClassFeedback">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B700424-3AFB-4040-8C0D-64E7350710E1}"/>
              </a:ext>
            </a:extLst>
          </p:cNvPr>
          <p:cNvSpPr txBox="1"/>
          <p:nvPr userDrawn="1"/>
        </p:nvSpPr>
        <p:spPr>
          <a:xfrm>
            <a:off x="179512" y="178372"/>
            <a:ext cx="11844644" cy="946372"/>
          </a:xfrm>
          <a:prstGeom prst="rect">
            <a:avLst/>
          </a:prstGeom>
          <a:solidFill>
            <a:srgbClr val="00B050"/>
          </a:solidFill>
          <a:ln w="76200">
            <a:solidFill>
              <a:srgbClr val="00B050"/>
            </a:solidFill>
          </a:ln>
        </p:spPr>
        <p:txBody>
          <a:bodyPr wrap="square" rtlCol="0" anchor="ctr">
            <a:noAutofit/>
          </a:bodyPr>
          <a:lstStyle/>
          <a:p>
            <a:pPr algn="ctr"/>
            <a:r>
              <a:rPr lang="en-GB" sz="3200" dirty="0"/>
              <a:t>Class Feedback</a:t>
            </a:r>
          </a:p>
        </p:txBody>
      </p:sp>
      <p:sp>
        <p:nvSpPr>
          <p:cNvPr id="3" name="TextBox 2">
            <a:extLst>
              <a:ext uri="{FF2B5EF4-FFF2-40B4-BE49-F238E27FC236}">
                <a16:creationId xmlns:a16="http://schemas.microsoft.com/office/drawing/2014/main" id="{9714390A-5303-408E-936B-1C3F8E51830D}"/>
              </a:ext>
            </a:extLst>
          </p:cNvPr>
          <p:cNvSpPr txBox="1"/>
          <p:nvPr userDrawn="1"/>
        </p:nvSpPr>
        <p:spPr>
          <a:xfrm>
            <a:off x="179512" y="1124745"/>
            <a:ext cx="11844644" cy="5544616"/>
          </a:xfrm>
          <a:prstGeom prst="rect">
            <a:avLst/>
          </a:prstGeom>
          <a:solidFill>
            <a:schemeClr val="bg1"/>
          </a:solidFill>
          <a:ln w="76200">
            <a:solidFill>
              <a:srgbClr val="00B050"/>
            </a:solidFill>
          </a:ln>
        </p:spPr>
        <p:txBody>
          <a:bodyPr wrap="square" rtlCol="0">
            <a:noAutofit/>
          </a:bodyPr>
          <a:lstStyle/>
          <a:p>
            <a:endParaRPr lang="en-GB" dirty="0"/>
          </a:p>
          <a:p>
            <a:endParaRPr lang="en-GB" dirty="0"/>
          </a:p>
          <a:p>
            <a:endParaRPr lang="en-GB" dirty="0"/>
          </a:p>
          <a:p>
            <a:endParaRPr lang="en-GB" dirty="0"/>
          </a:p>
        </p:txBody>
      </p:sp>
      <p:graphicFrame>
        <p:nvGraphicFramePr>
          <p:cNvPr id="4" name="Table 8">
            <a:extLst>
              <a:ext uri="{FF2B5EF4-FFF2-40B4-BE49-F238E27FC236}">
                <a16:creationId xmlns:a16="http://schemas.microsoft.com/office/drawing/2014/main" id="{8448D4AE-1699-4020-A2C7-E89D5693EA07}"/>
              </a:ext>
            </a:extLst>
          </p:cNvPr>
          <p:cNvGraphicFramePr>
            <a:graphicFrameLocks noGrp="1"/>
          </p:cNvGraphicFramePr>
          <p:nvPr userDrawn="1">
            <p:extLst>
              <p:ext uri="{D42A27DB-BD31-4B8C-83A1-F6EECF244321}">
                <p14:modId xmlns:p14="http://schemas.microsoft.com/office/powerpoint/2010/main" val="2522728282"/>
              </p:ext>
            </p:extLst>
          </p:nvPr>
        </p:nvGraphicFramePr>
        <p:xfrm>
          <a:off x="252488" y="1217765"/>
          <a:ext cx="11650753" cy="5358576"/>
        </p:xfrm>
        <a:graphic>
          <a:graphicData uri="http://schemas.openxmlformats.org/drawingml/2006/table">
            <a:tbl>
              <a:tblPr firstRow="1" bandRow="1">
                <a:tableStyleId>{5940675A-B579-460E-94D1-54222C63F5DA}</a:tableStyleId>
              </a:tblPr>
              <a:tblGrid>
                <a:gridCol w="3562627">
                  <a:extLst>
                    <a:ext uri="{9D8B030D-6E8A-4147-A177-3AD203B41FA5}">
                      <a16:colId xmlns:a16="http://schemas.microsoft.com/office/drawing/2014/main" val="1684349616"/>
                    </a:ext>
                  </a:extLst>
                </a:gridCol>
                <a:gridCol w="4525499">
                  <a:extLst>
                    <a:ext uri="{9D8B030D-6E8A-4147-A177-3AD203B41FA5}">
                      <a16:colId xmlns:a16="http://schemas.microsoft.com/office/drawing/2014/main" val="3133092463"/>
                    </a:ext>
                  </a:extLst>
                </a:gridCol>
                <a:gridCol w="3562627">
                  <a:extLst>
                    <a:ext uri="{9D8B030D-6E8A-4147-A177-3AD203B41FA5}">
                      <a16:colId xmlns:a16="http://schemas.microsoft.com/office/drawing/2014/main" val="396226086"/>
                    </a:ext>
                  </a:extLst>
                </a:gridCol>
              </a:tblGrid>
              <a:tr h="375816">
                <a:tc>
                  <a:txBody>
                    <a:bodyPr/>
                    <a:lstStyle/>
                    <a:p>
                      <a:r>
                        <a:rPr lang="en-US" dirty="0"/>
                        <a:t>Medal:</a:t>
                      </a:r>
                      <a:endParaRPr lang="en-GB" dirty="0"/>
                    </a:p>
                  </a:txBody>
                  <a:tcPr/>
                </a:tc>
                <a:tc>
                  <a:txBody>
                    <a:bodyPr/>
                    <a:lstStyle/>
                    <a:p>
                      <a:r>
                        <a:rPr lang="en-US" dirty="0"/>
                        <a:t>Mission: </a:t>
                      </a:r>
                      <a:r>
                        <a:rPr lang="en-US" dirty="0">
                          <a:solidFill>
                            <a:srgbClr val="7030A0"/>
                          </a:solidFill>
                        </a:rPr>
                        <a:t>(Respond in Purple Pen)</a:t>
                      </a:r>
                      <a:endParaRPr lang="en-GB" dirty="0">
                        <a:solidFill>
                          <a:srgbClr val="7030A0"/>
                        </a:solidFill>
                      </a:endParaRPr>
                    </a:p>
                  </a:txBody>
                  <a:tcPr/>
                </a:tc>
                <a:tc>
                  <a:txBody>
                    <a:bodyPr/>
                    <a:lstStyle/>
                    <a:p>
                      <a:r>
                        <a:rPr lang="en-US" dirty="0"/>
                        <a:t>Common Misconceptions:</a:t>
                      </a:r>
                      <a:endParaRPr lang="en-GB" dirty="0"/>
                    </a:p>
                  </a:txBody>
                  <a:tcPr/>
                </a:tc>
                <a:extLst>
                  <a:ext uri="{0D108BD9-81ED-4DB2-BD59-A6C34878D82A}">
                    <a16:rowId xmlns:a16="http://schemas.microsoft.com/office/drawing/2014/main" val="3228351200"/>
                  </a:ext>
                </a:extLst>
              </a:tr>
              <a:tr h="972000">
                <a:tc rowSpan="2">
                  <a:txBody>
                    <a:bodyPr/>
                    <a:lstStyle/>
                    <a:p>
                      <a:endParaRPr lang="en-GB" dirty="0"/>
                    </a:p>
                  </a:txBody>
                  <a:tcPr/>
                </a:tc>
                <a:tc>
                  <a:txBody>
                    <a:bodyPr/>
                    <a:lstStyle/>
                    <a:p>
                      <a:r>
                        <a:rPr lang="en-US" dirty="0"/>
                        <a:t>1:</a:t>
                      </a:r>
                      <a:endParaRPr lang="en-GB" dirty="0"/>
                    </a:p>
                  </a:txBody>
                  <a:tcPr/>
                </a:tc>
                <a:tc rowSpan="5">
                  <a:txBody>
                    <a:bodyPr/>
                    <a:lstStyle/>
                    <a:p>
                      <a:endParaRPr lang="en-GB" dirty="0"/>
                    </a:p>
                  </a:txBody>
                  <a:tcPr/>
                </a:tc>
                <a:extLst>
                  <a:ext uri="{0D108BD9-81ED-4DB2-BD59-A6C34878D82A}">
                    <a16:rowId xmlns:a16="http://schemas.microsoft.com/office/drawing/2014/main" val="3469160232"/>
                  </a:ext>
                </a:extLst>
              </a:tr>
              <a:tr h="972000">
                <a:tc vMerge="1">
                  <a:txBody>
                    <a:bodyPr/>
                    <a:lstStyle/>
                    <a:p>
                      <a:endParaRPr lang="en-GB" dirty="0"/>
                    </a:p>
                  </a:txBody>
                  <a:tcPr/>
                </a:tc>
                <a:tc>
                  <a:txBody>
                    <a:bodyPr/>
                    <a:lstStyle/>
                    <a:p>
                      <a:r>
                        <a:rPr lang="en-US" dirty="0"/>
                        <a:t>2:</a:t>
                      </a:r>
                      <a:endParaRPr lang="en-GB" dirty="0"/>
                    </a:p>
                  </a:txBody>
                  <a:tcPr/>
                </a:tc>
                <a:tc vMerge="1">
                  <a:txBody>
                    <a:bodyPr/>
                    <a:lstStyle/>
                    <a:p>
                      <a:endParaRPr lang="en-GB"/>
                    </a:p>
                  </a:txBody>
                  <a:tcPr/>
                </a:tc>
                <a:extLst>
                  <a:ext uri="{0D108BD9-81ED-4DB2-BD59-A6C34878D82A}">
                    <a16:rowId xmlns:a16="http://schemas.microsoft.com/office/drawing/2014/main" val="2671244796"/>
                  </a:ext>
                </a:extLst>
              </a:tr>
              <a:tr h="486000">
                <a:tc>
                  <a:txBody>
                    <a:bodyPr/>
                    <a:lstStyle/>
                    <a:p>
                      <a:r>
                        <a:rPr lang="en-US" dirty="0"/>
                        <a:t>Model Answer:</a:t>
                      </a:r>
                      <a:endParaRPr lang="en-GB" dirty="0"/>
                    </a:p>
                  </a:txBody>
                  <a:tcPr/>
                </a:tc>
                <a:tc rowSpan="2">
                  <a:txBody>
                    <a:bodyPr/>
                    <a:lstStyle/>
                    <a:p>
                      <a:r>
                        <a:rPr lang="en-US" dirty="0"/>
                        <a:t>3:</a:t>
                      </a:r>
                      <a:endParaRPr lang="en-GB" dirty="0"/>
                    </a:p>
                  </a:txBody>
                  <a:tcPr/>
                </a:tc>
                <a:tc vMerge="1">
                  <a:txBody>
                    <a:bodyPr/>
                    <a:lstStyle/>
                    <a:p>
                      <a:endParaRPr lang="en-GB" dirty="0"/>
                    </a:p>
                  </a:txBody>
                  <a:tcPr/>
                </a:tc>
                <a:extLst>
                  <a:ext uri="{0D108BD9-81ED-4DB2-BD59-A6C34878D82A}">
                    <a16:rowId xmlns:a16="http://schemas.microsoft.com/office/drawing/2014/main" val="3557012301"/>
                  </a:ext>
                </a:extLst>
              </a:tr>
              <a:tr h="486000">
                <a:tc rowSpan="5">
                  <a:txBody>
                    <a:bodyPr/>
                    <a:lstStyle/>
                    <a:p>
                      <a:endParaRPr lang="en-GB" dirty="0"/>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699945373"/>
                  </a:ext>
                </a:extLst>
              </a:tr>
              <a:tr h="486000">
                <a:tc vMerge="1">
                  <a:txBody>
                    <a:bodyPr/>
                    <a:lstStyle/>
                    <a:p>
                      <a:endParaRPr lang="en-GB" dirty="0"/>
                    </a:p>
                  </a:txBody>
                  <a:tcPr/>
                </a:tc>
                <a:tc rowSpan="3">
                  <a:txBody>
                    <a:bodyPr/>
                    <a:lstStyle/>
                    <a:p>
                      <a:r>
                        <a:rPr lang="en-US" dirty="0"/>
                        <a:t>4:</a:t>
                      </a:r>
                      <a:endParaRPr lang="en-GB" dirty="0"/>
                    </a:p>
                  </a:txBody>
                  <a:tcPr/>
                </a:tc>
                <a:tc vMerge="1">
                  <a:txBody>
                    <a:bodyPr/>
                    <a:lstStyle/>
                    <a:p>
                      <a:endParaRPr lang="en-GB" dirty="0"/>
                    </a:p>
                  </a:txBody>
                  <a:tcPr/>
                </a:tc>
                <a:extLst>
                  <a:ext uri="{0D108BD9-81ED-4DB2-BD59-A6C34878D82A}">
                    <a16:rowId xmlns:a16="http://schemas.microsoft.com/office/drawing/2014/main" val="692963299"/>
                  </a:ext>
                </a:extLst>
              </a:tr>
              <a:tr h="243000">
                <a:tc vMerge="1">
                  <a:txBody>
                    <a:bodyPr/>
                    <a:lstStyle/>
                    <a:p>
                      <a:endParaRPr lang="en-GB" dirty="0"/>
                    </a:p>
                  </a:txBody>
                  <a:tcPr/>
                </a:tc>
                <a:tc vMerge="1">
                  <a:txBody>
                    <a:bodyPr/>
                    <a:lstStyle/>
                    <a:p>
                      <a:endParaRPr lang="en-GB"/>
                    </a:p>
                  </a:txBody>
                  <a:tcPr/>
                </a:tc>
                <a:tc>
                  <a:txBody>
                    <a:bodyPr/>
                    <a:lstStyle/>
                    <a:p>
                      <a:r>
                        <a:rPr lang="en-US" dirty="0"/>
                        <a:t>Literacy Feedback:</a:t>
                      </a:r>
                      <a:endParaRPr lang="en-GB" dirty="0"/>
                    </a:p>
                  </a:txBody>
                  <a:tcPr>
                    <a:solidFill>
                      <a:srgbClr val="0070C0"/>
                    </a:solidFill>
                  </a:tcPr>
                </a:tc>
                <a:extLst>
                  <a:ext uri="{0D108BD9-81ED-4DB2-BD59-A6C34878D82A}">
                    <a16:rowId xmlns:a16="http://schemas.microsoft.com/office/drawing/2014/main" val="3374671085"/>
                  </a:ext>
                </a:extLst>
              </a:tr>
              <a:tr h="243000">
                <a:tc vMerge="1">
                  <a:txBody>
                    <a:bodyPr/>
                    <a:lstStyle/>
                    <a:p>
                      <a:endParaRPr lang="en-GB"/>
                    </a:p>
                  </a:txBody>
                  <a:tcPr/>
                </a:tc>
                <a:tc vMerge="1">
                  <a:txBody>
                    <a:bodyPr/>
                    <a:lstStyle/>
                    <a:p>
                      <a:endParaRPr lang="en-GB"/>
                    </a:p>
                  </a:txBody>
                  <a:tcPr/>
                </a:tc>
                <a:tc rowSpan="2">
                  <a:txBody>
                    <a:bodyPr/>
                    <a:lstStyle/>
                    <a:p>
                      <a:r>
                        <a:rPr lang="en-GB" sz="1400" dirty="0"/>
                        <a:t>SP: spelling mistake</a:t>
                      </a:r>
                    </a:p>
                    <a:p>
                      <a:r>
                        <a:rPr lang="en-GB" sz="1400" dirty="0"/>
                        <a:t>CL: capital letter</a:t>
                      </a:r>
                    </a:p>
                    <a:p>
                      <a:r>
                        <a:rPr lang="en-GB" sz="1400" dirty="0"/>
                        <a:t>PU: punctuation</a:t>
                      </a:r>
                    </a:p>
                    <a:p>
                      <a:r>
                        <a:rPr lang="en-GB" sz="1400" dirty="0"/>
                        <a:t>SS: sentence structure</a:t>
                      </a:r>
                    </a:p>
                    <a:p>
                      <a:r>
                        <a:rPr lang="en-GB" sz="1400" dirty="0"/>
                        <a:t>WW: wrong word</a:t>
                      </a:r>
                    </a:p>
                  </a:txBody>
                  <a:tcPr>
                    <a:noFill/>
                  </a:tcPr>
                </a:tc>
                <a:extLst>
                  <a:ext uri="{0D108BD9-81ED-4DB2-BD59-A6C34878D82A}">
                    <a16:rowId xmlns:a16="http://schemas.microsoft.com/office/drawing/2014/main" val="2899187284"/>
                  </a:ext>
                </a:extLst>
              </a:tr>
              <a:tr h="972000">
                <a:tc vMerge="1">
                  <a:txBody>
                    <a:bodyPr/>
                    <a:lstStyle/>
                    <a:p>
                      <a:endParaRPr lang="en-GB" dirty="0"/>
                    </a:p>
                  </a:txBody>
                  <a:tcPr/>
                </a:tc>
                <a:tc>
                  <a:txBody>
                    <a:bodyPr/>
                    <a:lstStyle/>
                    <a:p>
                      <a:r>
                        <a:rPr lang="en-US" dirty="0"/>
                        <a:t>5:</a:t>
                      </a:r>
                      <a:endParaRPr lang="en-GB" dirty="0"/>
                    </a:p>
                  </a:txBody>
                  <a:tcPr/>
                </a:tc>
                <a:tc vMerge="1">
                  <a:txBody>
                    <a:bodyPr/>
                    <a:lstStyle/>
                    <a:p>
                      <a:endParaRPr lang="en-GB" sz="1400" dirty="0"/>
                    </a:p>
                  </a:txBody>
                  <a:tcPr/>
                </a:tc>
                <a:extLst>
                  <a:ext uri="{0D108BD9-81ED-4DB2-BD59-A6C34878D82A}">
                    <a16:rowId xmlns:a16="http://schemas.microsoft.com/office/drawing/2014/main" val="2473793720"/>
                  </a:ext>
                </a:extLst>
              </a:tr>
            </a:tbl>
          </a:graphicData>
        </a:graphic>
      </p:graphicFrame>
      <p:sp>
        <p:nvSpPr>
          <p:cNvPr id="5" name="Text Placeholder 12">
            <a:extLst>
              <a:ext uri="{FF2B5EF4-FFF2-40B4-BE49-F238E27FC236}">
                <a16:creationId xmlns:a16="http://schemas.microsoft.com/office/drawing/2014/main" id="{61E5AB4F-04BD-4451-BE41-C305569B0BE5}"/>
              </a:ext>
            </a:extLst>
          </p:cNvPr>
          <p:cNvSpPr>
            <a:spLocks noGrp="1"/>
          </p:cNvSpPr>
          <p:nvPr>
            <p:ph type="body" sz="quarter" idx="10"/>
          </p:nvPr>
        </p:nvSpPr>
        <p:spPr>
          <a:xfrm>
            <a:off x="252487" y="4015534"/>
            <a:ext cx="3464735" cy="25608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6" name="Text Placeholder 22">
            <a:extLst>
              <a:ext uri="{FF2B5EF4-FFF2-40B4-BE49-F238E27FC236}">
                <a16:creationId xmlns:a16="http://schemas.microsoft.com/office/drawing/2014/main" id="{B69700C5-680B-46EB-B857-E9E57C3FE1E7}"/>
              </a:ext>
            </a:extLst>
          </p:cNvPr>
          <p:cNvSpPr>
            <a:spLocks noGrp="1"/>
          </p:cNvSpPr>
          <p:nvPr>
            <p:ph type="body" sz="quarter" idx="11"/>
          </p:nvPr>
        </p:nvSpPr>
        <p:spPr>
          <a:xfrm>
            <a:off x="8377196" y="1628775"/>
            <a:ext cx="3562393" cy="331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Text Placeholder 24">
            <a:extLst>
              <a:ext uri="{FF2B5EF4-FFF2-40B4-BE49-F238E27FC236}">
                <a16:creationId xmlns:a16="http://schemas.microsoft.com/office/drawing/2014/main" id="{C8C0E8C4-28F5-4F5F-B3E4-8DC98D6B709E}"/>
              </a:ext>
            </a:extLst>
          </p:cNvPr>
          <p:cNvSpPr>
            <a:spLocks noGrp="1"/>
          </p:cNvSpPr>
          <p:nvPr>
            <p:ph type="body" sz="quarter" idx="12"/>
          </p:nvPr>
        </p:nvSpPr>
        <p:spPr>
          <a:xfrm>
            <a:off x="252413" y="1629916"/>
            <a:ext cx="3562393" cy="17990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Text Placeholder 28">
            <a:extLst>
              <a:ext uri="{FF2B5EF4-FFF2-40B4-BE49-F238E27FC236}">
                <a16:creationId xmlns:a16="http://schemas.microsoft.com/office/drawing/2014/main" id="{2BAA8051-D87B-46ED-82B9-1BEF86057203}"/>
              </a:ext>
            </a:extLst>
          </p:cNvPr>
          <p:cNvSpPr>
            <a:spLocks noGrp="1"/>
          </p:cNvSpPr>
          <p:nvPr>
            <p:ph type="body" sz="quarter" idx="13"/>
          </p:nvPr>
        </p:nvSpPr>
        <p:spPr>
          <a:xfrm>
            <a:off x="4150656" y="5640235"/>
            <a:ext cx="4141973" cy="9350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9" name="Text Placeholder 30">
            <a:extLst>
              <a:ext uri="{FF2B5EF4-FFF2-40B4-BE49-F238E27FC236}">
                <a16:creationId xmlns:a16="http://schemas.microsoft.com/office/drawing/2014/main" id="{89C147E2-E229-4BA8-8529-DC2400FEF905}"/>
              </a:ext>
            </a:extLst>
          </p:cNvPr>
          <p:cNvSpPr>
            <a:spLocks noGrp="1"/>
          </p:cNvSpPr>
          <p:nvPr>
            <p:ph type="body" sz="quarter" idx="14"/>
          </p:nvPr>
        </p:nvSpPr>
        <p:spPr>
          <a:xfrm>
            <a:off x="4150656" y="4508500"/>
            <a:ext cx="4141973" cy="10382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0" name="Text Placeholder 32">
            <a:extLst>
              <a:ext uri="{FF2B5EF4-FFF2-40B4-BE49-F238E27FC236}">
                <a16:creationId xmlns:a16="http://schemas.microsoft.com/office/drawing/2014/main" id="{ADC46B6F-1DAA-4978-A653-46BA14F63BBC}"/>
              </a:ext>
            </a:extLst>
          </p:cNvPr>
          <p:cNvSpPr>
            <a:spLocks noGrp="1"/>
          </p:cNvSpPr>
          <p:nvPr>
            <p:ph type="body" sz="quarter" idx="15"/>
          </p:nvPr>
        </p:nvSpPr>
        <p:spPr>
          <a:xfrm>
            <a:off x="4150656" y="3573463"/>
            <a:ext cx="4141973" cy="9334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1" name="Text Placeholder 34">
            <a:extLst>
              <a:ext uri="{FF2B5EF4-FFF2-40B4-BE49-F238E27FC236}">
                <a16:creationId xmlns:a16="http://schemas.microsoft.com/office/drawing/2014/main" id="{E3966AAB-8356-45A7-B250-826870745CE9}"/>
              </a:ext>
            </a:extLst>
          </p:cNvPr>
          <p:cNvSpPr>
            <a:spLocks noGrp="1"/>
          </p:cNvSpPr>
          <p:nvPr>
            <p:ph type="body" sz="quarter" idx="16"/>
          </p:nvPr>
        </p:nvSpPr>
        <p:spPr>
          <a:xfrm>
            <a:off x="4150656" y="2565400"/>
            <a:ext cx="4141973" cy="9334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2" name="Text Placeholder 36">
            <a:extLst>
              <a:ext uri="{FF2B5EF4-FFF2-40B4-BE49-F238E27FC236}">
                <a16:creationId xmlns:a16="http://schemas.microsoft.com/office/drawing/2014/main" id="{6E718A33-BC90-4E34-ABE6-2C69AAF2B0C3}"/>
              </a:ext>
            </a:extLst>
          </p:cNvPr>
          <p:cNvSpPr>
            <a:spLocks noGrp="1"/>
          </p:cNvSpPr>
          <p:nvPr>
            <p:ph type="body" sz="quarter" idx="17"/>
          </p:nvPr>
        </p:nvSpPr>
        <p:spPr>
          <a:xfrm>
            <a:off x="4150656" y="1628775"/>
            <a:ext cx="4141973" cy="9334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10488048"/>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preserve="1" userDrawn="1">
  <p:cSld name="Blank_LiteracyFeedback">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E0844F78-E923-4B92-9917-897C954AAA82}"/>
              </a:ext>
            </a:extLst>
          </p:cNvPr>
          <p:cNvSpPr txBox="1"/>
          <p:nvPr userDrawn="1"/>
        </p:nvSpPr>
        <p:spPr>
          <a:xfrm>
            <a:off x="107503" y="116632"/>
            <a:ext cx="11956159" cy="904395"/>
          </a:xfrm>
          <a:prstGeom prst="rect">
            <a:avLst/>
          </a:prstGeom>
          <a:solidFill>
            <a:srgbClr val="0070C0"/>
          </a:solidFill>
          <a:ln w="76200">
            <a:solidFill>
              <a:schemeClr val="accent1"/>
            </a:solidFill>
          </a:ln>
        </p:spPr>
        <p:txBody>
          <a:bodyPr wrap="square" rtlCol="0" anchor="ctr">
            <a:noAutofit/>
          </a:bodyPr>
          <a:lstStyle/>
          <a:p>
            <a:pPr algn="ctr"/>
            <a:r>
              <a:rPr lang="en-GB" sz="3200" dirty="0"/>
              <a:t>Literacy Feedback</a:t>
            </a:r>
          </a:p>
        </p:txBody>
      </p:sp>
      <p:sp>
        <p:nvSpPr>
          <p:cNvPr id="14" name="TextBox 13">
            <a:extLst>
              <a:ext uri="{FF2B5EF4-FFF2-40B4-BE49-F238E27FC236}">
                <a16:creationId xmlns:a16="http://schemas.microsoft.com/office/drawing/2014/main" id="{3ED471AD-903E-4B7B-A6DE-D84B3F6CE3A3}"/>
              </a:ext>
            </a:extLst>
          </p:cNvPr>
          <p:cNvSpPr txBox="1"/>
          <p:nvPr userDrawn="1"/>
        </p:nvSpPr>
        <p:spPr>
          <a:xfrm>
            <a:off x="107503" y="1018903"/>
            <a:ext cx="11956159" cy="5722465"/>
          </a:xfrm>
          <a:prstGeom prst="rect">
            <a:avLst/>
          </a:prstGeom>
          <a:solidFill>
            <a:schemeClr val="bg1"/>
          </a:solidFill>
          <a:ln w="76200">
            <a:solidFill>
              <a:schemeClr val="accent1"/>
            </a:solidFill>
          </a:ln>
        </p:spPr>
        <p:txBody>
          <a:bodyPr wrap="square" rtlCol="0">
            <a:noAutofit/>
          </a:bodyPr>
          <a:lstStyle/>
          <a:p>
            <a:r>
              <a:rPr lang="en-GB" dirty="0"/>
              <a:t>Medal:</a:t>
            </a:r>
          </a:p>
          <a:p>
            <a:endParaRPr lang="en-GB" dirty="0"/>
          </a:p>
          <a:p>
            <a:endParaRPr lang="en-GB" dirty="0"/>
          </a:p>
          <a:p>
            <a:r>
              <a:rPr lang="en-GB" dirty="0"/>
              <a:t>Literacy</a:t>
            </a:r>
            <a:r>
              <a:rPr lang="en-GB" baseline="0" dirty="0"/>
              <a:t> Feedback:</a:t>
            </a:r>
          </a:p>
          <a:p>
            <a:endParaRPr lang="en-GB" baseline="0" dirty="0"/>
          </a:p>
          <a:p>
            <a:endParaRPr lang="en-GB" baseline="0" dirty="0"/>
          </a:p>
          <a:p>
            <a:r>
              <a:rPr lang="en-GB" baseline="0" dirty="0"/>
              <a:t>Example Text:</a:t>
            </a:r>
          </a:p>
          <a:p>
            <a:endParaRPr lang="en-GB" baseline="0" dirty="0"/>
          </a:p>
          <a:p>
            <a:endParaRPr lang="en-GB" baseline="0" dirty="0"/>
          </a:p>
          <a:p>
            <a:endParaRPr lang="en-GB" baseline="0" dirty="0"/>
          </a:p>
          <a:p>
            <a:endParaRPr lang="en-GB" baseline="0" dirty="0"/>
          </a:p>
          <a:p>
            <a:endParaRPr lang="en-GB" baseline="0" dirty="0"/>
          </a:p>
          <a:p>
            <a:endParaRPr lang="en-GB" baseline="0" dirty="0"/>
          </a:p>
          <a:p>
            <a:endParaRPr lang="en-GB" baseline="0"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graphicFrame>
        <p:nvGraphicFramePr>
          <p:cNvPr id="15" name="Table 14">
            <a:extLst>
              <a:ext uri="{FF2B5EF4-FFF2-40B4-BE49-F238E27FC236}">
                <a16:creationId xmlns:a16="http://schemas.microsoft.com/office/drawing/2014/main" id="{87417C6F-75FE-4029-A882-789941462D56}"/>
              </a:ext>
            </a:extLst>
          </p:cNvPr>
          <p:cNvGraphicFramePr>
            <a:graphicFrameLocks noGrp="1"/>
          </p:cNvGraphicFramePr>
          <p:nvPr userDrawn="1">
            <p:extLst>
              <p:ext uri="{D42A27DB-BD31-4B8C-83A1-F6EECF244321}">
                <p14:modId xmlns:p14="http://schemas.microsoft.com/office/powerpoint/2010/main" val="1579622508"/>
              </p:ext>
            </p:extLst>
          </p:nvPr>
        </p:nvGraphicFramePr>
        <p:xfrm>
          <a:off x="2339752" y="1945339"/>
          <a:ext cx="7712794" cy="741680"/>
        </p:xfrm>
        <a:graphic>
          <a:graphicData uri="http://schemas.openxmlformats.org/drawingml/2006/table">
            <a:tbl>
              <a:tblPr firstRow="1" bandRow="1">
                <a:tableStyleId>{5940675A-B579-460E-94D1-54222C63F5DA}</a:tableStyleId>
              </a:tblPr>
              <a:tblGrid>
                <a:gridCol w="3374347">
                  <a:extLst>
                    <a:ext uri="{9D8B030D-6E8A-4147-A177-3AD203B41FA5}">
                      <a16:colId xmlns:a16="http://schemas.microsoft.com/office/drawing/2014/main" val="2145405045"/>
                    </a:ext>
                  </a:extLst>
                </a:gridCol>
                <a:gridCol w="482050">
                  <a:extLst>
                    <a:ext uri="{9D8B030D-6E8A-4147-A177-3AD203B41FA5}">
                      <a16:colId xmlns:a16="http://schemas.microsoft.com/office/drawing/2014/main" val="2636185651"/>
                    </a:ext>
                  </a:extLst>
                </a:gridCol>
                <a:gridCol w="3374347">
                  <a:extLst>
                    <a:ext uri="{9D8B030D-6E8A-4147-A177-3AD203B41FA5}">
                      <a16:colId xmlns:a16="http://schemas.microsoft.com/office/drawing/2014/main" val="1919759882"/>
                    </a:ext>
                  </a:extLst>
                </a:gridCol>
                <a:gridCol w="482050">
                  <a:extLst>
                    <a:ext uri="{9D8B030D-6E8A-4147-A177-3AD203B41FA5}">
                      <a16:colId xmlns:a16="http://schemas.microsoft.com/office/drawing/2014/main" val="1440089329"/>
                    </a:ext>
                  </a:extLst>
                </a:gridCol>
              </a:tblGrid>
              <a:tr h="370840">
                <a:tc>
                  <a:txBody>
                    <a:bodyPr/>
                    <a:lstStyle/>
                    <a:p>
                      <a:pPr algn="ctr"/>
                      <a:r>
                        <a:rPr lang="en-GB" sz="1600" dirty="0">
                          <a:latin typeface="Arial" panose="020B0604020202020204" pitchFamily="34" charset="0"/>
                          <a:cs typeface="Arial" panose="020B0604020202020204" pitchFamily="34" charset="0"/>
                        </a:rPr>
                        <a:t>Frequent SPAG Errors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16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600" dirty="0">
                          <a:latin typeface="Arial" panose="020B0604020202020204" pitchFamily="34" charset="0"/>
                          <a:cs typeface="Arial" panose="020B0604020202020204" pitchFamily="34" charset="0"/>
                        </a:rPr>
                        <a:t>Some SPAG Errors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16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37193552"/>
                  </a:ext>
                </a:extLst>
              </a:tr>
              <a:tr h="370840">
                <a:tc>
                  <a:txBody>
                    <a:bodyPr/>
                    <a:lstStyle/>
                    <a:p>
                      <a:pPr algn="ctr"/>
                      <a:r>
                        <a:rPr lang="en-GB" sz="1600" dirty="0">
                          <a:latin typeface="Arial" panose="020B0604020202020204" pitchFamily="34" charset="0"/>
                          <a:cs typeface="Arial" panose="020B0604020202020204" pitchFamily="34" charset="0"/>
                        </a:rPr>
                        <a:t>Few SPAG Errors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16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600" dirty="0">
                          <a:latin typeface="Arial" panose="020B0604020202020204" pitchFamily="34" charset="0"/>
                          <a:cs typeface="Arial" panose="020B0604020202020204" pitchFamily="34" charset="0"/>
                        </a:rPr>
                        <a:t>No SPAG Errors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1600" dirty="0">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52152760"/>
                  </a:ext>
                </a:extLst>
              </a:tr>
            </a:tbl>
          </a:graphicData>
        </a:graphic>
      </p:graphicFrame>
      <p:sp>
        <p:nvSpPr>
          <p:cNvPr id="16" name="Text Placeholder 5">
            <a:extLst>
              <a:ext uri="{FF2B5EF4-FFF2-40B4-BE49-F238E27FC236}">
                <a16:creationId xmlns:a16="http://schemas.microsoft.com/office/drawing/2014/main" id="{0D6146B4-A304-4F74-90FA-0EFABEDD6227}"/>
              </a:ext>
            </a:extLst>
          </p:cNvPr>
          <p:cNvSpPr>
            <a:spLocks noGrp="1"/>
          </p:cNvSpPr>
          <p:nvPr>
            <p:ph type="body" sz="quarter" idx="10"/>
          </p:nvPr>
        </p:nvSpPr>
        <p:spPr>
          <a:xfrm>
            <a:off x="215515" y="3069952"/>
            <a:ext cx="11666383" cy="2335664"/>
          </a:xfrm>
        </p:spPr>
        <p:txBody>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graphicFrame>
        <p:nvGraphicFramePr>
          <p:cNvPr id="17" name="Table 16">
            <a:extLst>
              <a:ext uri="{FF2B5EF4-FFF2-40B4-BE49-F238E27FC236}">
                <a16:creationId xmlns:a16="http://schemas.microsoft.com/office/drawing/2014/main" id="{BB96155E-0643-49F3-BDEA-3245D5DD41B2}"/>
              </a:ext>
            </a:extLst>
          </p:cNvPr>
          <p:cNvGraphicFramePr>
            <a:graphicFrameLocks noGrp="1"/>
          </p:cNvGraphicFramePr>
          <p:nvPr userDrawn="1">
            <p:extLst>
              <p:ext uri="{D42A27DB-BD31-4B8C-83A1-F6EECF244321}">
                <p14:modId xmlns:p14="http://schemas.microsoft.com/office/powerpoint/2010/main" val="4092592889"/>
              </p:ext>
            </p:extLst>
          </p:nvPr>
        </p:nvGraphicFramePr>
        <p:xfrm>
          <a:off x="539784" y="5517232"/>
          <a:ext cx="10797976" cy="1112520"/>
        </p:xfrm>
        <a:graphic>
          <a:graphicData uri="http://schemas.openxmlformats.org/drawingml/2006/table">
            <a:tbl>
              <a:tblPr firstRow="1" bandRow="1">
                <a:tableStyleId>{5940675A-B579-460E-94D1-54222C63F5DA}</a:tableStyleId>
              </a:tblPr>
              <a:tblGrid>
                <a:gridCol w="4820496">
                  <a:extLst>
                    <a:ext uri="{9D8B030D-6E8A-4147-A177-3AD203B41FA5}">
                      <a16:colId xmlns:a16="http://schemas.microsoft.com/office/drawing/2014/main" val="3927887655"/>
                    </a:ext>
                  </a:extLst>
                </a:gridCol>
                <a:gridCol w="578524">
                  <a:extLst>
                    <a:ext uri="{9D8B030D-6E8A-4147-A177-3AD203B41FA5}">
                      <a16:colId xmlns:a16="http://schemas.microsoft.com/office/drawing/2014/main" val="478520621"/>
                    </a:ext>
                  </a:extLst>
                </a:gridCol>
                <a:gridCol w="4820496">
                  <a:extLst>
                    <a:ext uri="{9D8B030D-6E8A-4147-A177-3AD203B41FA5}">
                      <a16:colId xmlns:a16="http://schemas.microsoft.com/office/drawing/2014/main" val="3490528534"/>
                    </a:ext>
                  </a:extLst>
                </a:gridCol>
                <a:gridCol w="578460">
                  <a:extLst>
                    <a:ext uri="{9D8B030D-6E8A-4147-A177-3AD203B41FA5}">
                      <a16:colId xmlns:a16="http://schemas.microsoft.com/office/drawing/2014/main" val="942196084"/>
                    </a:ext>
                  </a:extLst>
                </a:gridCol>
              </a:tblGrid>
              <a:tr h="370840">
                <a:tc>
                  <a:txBody>
                    <a:bodyPr/>
                    <a:lstStyle/>
                    <a:p>
                      <a:r>
                        <a:rPr lang="en-GB" sz="1600" dirty="0"/>
                        <a:t>Correct errors in use of capital</a:t>
                      </a:r>
                      <a:r>
                        <a:rPr lang="en-GB" sz="1600" baseline="0" dirty="0"/>
                        <a:t> letters.</a:t>
                      </a:r>
                      <a:endParaRPr lang="en-GB" sz="1600" dirty="0"/>
                    </a:p>
                  </a:txBody>
                  <a:tcPr>
                    <a:solidFill>
                      <a:srgbClr val="CC6600"/>
                    </a:solidFill>
                  </a:tcPr>
                </a:tc>
                <a:tc>
                  <a:txBody>
                    <a:bodyPr/>
                    <a:lstStyle/>
                    <a:p>
                      <a:endParaRPr lang="en-GB" dirty="0"/>
                    </a:p>
                  </a:txBody>
                  <a:tcPr/>
                </a:tc>
                <a:tc>
                  <a:txBody>
                    <a:bodyPr/>
                    <a:lstStyle/>
                    <a:p>
                      <a:r>
                        <a:rPr lang="en-GB" sz="1600" dirty="0"/>
                        <a:t>Correct errors</a:t>
                      </a:r>
                      <a:r>
                        <a:rPr lang="en-GB" sz="1600" baseline="0" dirty="0"/>
                        <a:t> in grammar.</a:t>
                      </a:r>
                      <a:endParaRPr lang="en-GB" sz="1600" dirty="0"/>
                    </a:p>
                  </a:txBody>
                  <a:tcPr>
                    <a:solidFill>
                      <a:schemeClr val="bg1">
                        <a:lumMod val="75000"/>
                      </a:schemeClr>
                    </a:solidFill>
                  </a:tcPr>
                </a:tc>
                <a:tc>
                  <a:txBody>
                    <a:bodyPr/>
                    <a:lstStyle/>
                    <a:p>
                      <a:endParaRPr lang="en-GB" dirty="0"/>
                    </a:p>
                  </a:txBody>
                  <a:tcPr/>
                </a:tc>
                <a:extLst>
                  <a:ext uri="{0D108BD9-81ED-4DB2-BD59-A6C34878D82A}">
                    <a16:rowId xmlns:a16="http://schemas.microsoft.com/office/drawing/2014/main" val="1930516073"/>
                  </a:ext>
                </a:extLst>
              </a:tr>
              <a:tr h="370840">
                <a:tc>
                  <a:txBody>
                    <a:bodyPr/>
                    <a:lstStyle/>
                    <a:p>
                      <a:r>
                        <a:rPr lang="en-GB" sz="1600" dirty="0"/>
                        <a:t>Correct errors in spelling.</a:t>
                      </a:r>
                    </a:p>
                  </a:txBody>
                  <a:tcPr>
                    <a:solidFill>
                      <a:srgbClr val="CC6600"/>
                    </a:solidFill>
                  </a:tcPr>
                </a:tc>
                <a:tc>
                  <a:txBody>
                    <a:bodyPr/>
                    <a:lstStyle/>
                    <a:p>
                      <a:endParaRPr lang="en-GB" dirty="0"/>
                    </a:p>
                  </a:txBody>
                  <a:tcPr/>
                </a:tc>
                <a:tc>
                  <a:txBody>
                    <a:bodyPr/>
                    <a:lstStyle/>
                    <a:p>
                      <a:r>
                        <a:rPr lang="en-GB" sz="1600" dirty="0"/>
                        <a:t>Correct</a:t>
                      </a:r>
                      <a:r>
                        <a:rPr lang="en-GB" sz="1600" baseline="0" dirty="0"/>
                        <a:t> all SPAG Errors.</a:t>
                      </a:r>
                      <a:endParaRPr lang="en-GB" sz="1600" dirty="0"/>
                    </a:p>
                  </a:txBody>
                  <a:tcPr>
                    <a:solidFill>
                      <a:schemeClr val="bg1">
                        <a:lumMod val="75000"/>
                      </a:schemeClr>
                    </a:solidFill>
                  </a:tcPr>
                </a:tc>
                <a:tc>
                  <a:txBody>
                    <a:bodyPr/>
                    <a:lstStyle/>
                    <a:p>
                      <a:endParaRPr lang="en-GB"/>
                    </a:p>
                  </a:txBody>
                  <a:tcPr/>
                </a:tc>
                <a:extLst>
                  <a:ext uri="{0D108BD9-81ED-4DB2-BD59-A6C34878D82A}">
                    <a16:rowId xmlns:a16="http://schemas.microsoft.com/office/drawing/2014/main" val="1131359221"/>
                  </a:ext>
                </a:extLst>
              </a:tr>
              <a:tr h="370840">
                <a:tc>
                  <a:txBody>
                    <a:bodyPr/>
                    <a:lstStyle/>
                    <a:p>
                      <a:r>
                        <a:rPr lang="en-GB" sz="1600" dirty="0"/>
                        <a:t>Correct</a:t>
                      </a:r>
                      <a:r>
                        <a:rPr lang="en-GB" sz="1600" baseline="0" dirty="0"/>
                        <a:t> errors in punctuation.</a:t>
                      </a:r>
                      <a:endParaRPr lang="en-GB" sz="1600" dirty="0"/>
                    </a:p>
                  </a:txBody>
                  <a:tcPr>
                    <a:solidFill>
                      <a:srgbClr val="CC6600"/>
                    </a:solidFill>
                  </a:tcPr>
                </a:tc>
                <a:tc>
                  <a:txBody>
                    <a:bodyPr/>
                    <a:lstStyle/>
                    <a:p>
                      <a:endParaRPr lang="en-GB"/>
                    </a:p>
                  </a:txBody>
                  <a:tcPr/>
                </a:tc>
                <a:tc>
                  <a:txBody>
                    <a:bodyPr/>
                    <a:lstStyle/>
                    <a:p>
                      <a:r>
                        <a:rPr lang="en-GB" sz="1600" dirty="0"/>
                        <a:t>Replace language with scientific</a:t>
                      </a:r>
                      <a:r>
                        <a:rPr lang="en-GB" sz="1600" baseline="0" dirty="0"/>
                        <a:t> terms.</a:t>
                      </a:r>
                      <a:endParaRPr lang="en-GB" sz="1600" dirty="0"/>
                    </a:p>
                  </a:txBody>
                  <a:tcPr>
                    <a:solidFill>
                      <a:srgbClr val="CC9900"/>
                    </a:solidFill>
                  </a:tcPr>
                </a:tc>
                <a:tc>
                  <a:txBody>
                    <a:bodyPr/>
                    <a:lstStyle/>
                    <a:p>
                      <a:endParaRPr lang="en-GB" dirty="0"/>
                    </a:p>
                  </a:txBody>
                  <a:tcPr/>
                </a:tc>
                <a:extLst>
                  <a:ext uri="{0D108BD9-81ED-4DB2-BD59-A6C34878D82A}">
                    <a16:rowId xmlns:a16="http://schemas.microsoft.com/office/drawing/2014/main" val="1727082398"/>
                  </a:ext>
                </a:extLst>
              </a:tr>
            </a:tbl>
          </a:graphicData>
        </a:graphic>
      </p:graphicFrame>
    </p:spTree>
    <p:extLst>
      <p:ext uri="{BB962C8B-B14F-4D97-AF65-F5344CB8AC3E}">
        <p14:creationId xmlns:p14="http://schemas.microsoft.com/office/powerpoint/2010/main" val="1193289519"/>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blank" preserve="1">
  <p:cSld name="Blank_PracticalSummary">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FA394A-99BF-4ADF-B435-58AD46E7A8F2}"/>
              </a:ext>
            </a:extLst>
          </p:cNvPr>
          <p:cNvSpPr txBox="1"/>
          <p:nvPr userDrawn="1"/>
        </p:nvSpPr>
        <p:spPr>
          <a:xfrm>
            <a:off x="6212179" y="3501008"/>
            <a:ext cx="5775521" cy="3167549"/>
          </a:xfrm>
          <a:prstGeom prst="rect">
            <a:avLst/>
          </a:prstGeom>
          <a:noFill/>
          <a:ln w="38100">
            <a:solidFill>
              <a:srgbClr val="0070C0"/>
            </a:solidFill>
          </a:ln>
        </p:spPr>
        <p:txBody>
          <a:bodyPr wrap="square" rtlCol="0" anchor="b">
            <a:noAutofit/>
          </a:bodyPr>
          <a:lstStyle/>
          <a:p>
            <a:pPr algn="r"/>
            <a:r>
              <a:rPr lang="en-GB" sz="1800" b="1" dirty="0">
                <a:latin typeface="+mn-lt"/>
              </a:rPr>
              <a:t>How could you model it?</a:t>
            </a:r>
          </a:p>
        </p:txBody>
      </p:sp>
      <p:sp>
        <p:nvSpPr>
          <p:cNvPr id="3" name="TextBox 2">
            <a:extLst>
              <a:ext uri="{FF2B5EF4-FFF2-40B4-BE49-F238E27FC236}">
                <a16:creationId xmlns:a16="http://schemas.microsoft.com/office/drawing/2014/main" id="{47731C28-2FBE-4A38-9D2D-A0CEFC6D8BE0}"/>
              </a:ext>
            </a:extLst>
          </p:cNvPr>
          <p:cNvSpPr txBox="1"/>
          <p:nvPr userDrawn="1"/>
        </p:nvSpPr>
        <p:spPr>
          <a:xfrm>
            <a:off x="6212179" y="142380"/>
            <a:ext cx="5775521" cy="3167549"/>
          </a:xfrm>
          <a:prstGeom prst="rect">
            <a:avLst/>
          </a:prstGeom>
          <a:noFill/>
          <a:ln w="38100">
            <a:solidFill>
              <a:schemeClr val="accent5">
                <a:lumMod val="75000"/>
              </a:schemeClr>
            </a:solidFill>
          </a:ln>
        </p:spPr>
        <p:txBody>
          <a:bodyPr wrap="square" rtlCol="0">
            <a:noAutofit/>
          </a:bodyPr>
          <a:lstStyle/>
          <a:p>
            <a:pPr algn="r"/>
            <a:r>
              <a:rPr lang="en-GB" sz="1800" b="1" dirty="0">
                <a:latin typeface="+mn-lt"/>
              </a:rPr>
              <a:t>Diagram</a:t>
            </a:r>
          </a:p>
        </p:txBody>
      </p:sp>
      <p:sp>
        <p:nvSpPr>
          <p:cNvPr id="4" name="TextBox 3">
            <a:extLst>
              <a:ext uri="{FF2B5EF4-FFF2-40B4-BE49-F238E27FC236}">
                <a16:creationId xmlns:a16="http://schemas.microsoft.com/office/drawing/2014/main" id="{D92A1DBE-054E-45F4-902E-6FE22D7212FA}"/>
              </a:ext>
            </a:extLst>
          </p:cNvPr>
          <p:cNvSpPr txBox="1"/>
          <p:nvPr userDrawn="1"/>
        </p:nvSpPr>
        <p:spPr>
          <a:xfrm>
            <a:off x="171572" y="143183"/>
            <a:ext cx="5775521" cy="3167549"/>
          </a:xfrm>
          <a:prstGeom prst="rect">
            <a:avLst/>
          </a:prstGeom>
          <a:noFill/>
          <a:ln w="38100">
            <a:solidFill>
              <a:srgbClr val="FF0000"/>
            </a:solidFill>
          </a:ln>
        </p:spPr>
        <p:txBody>
          <a:bodyPr wrap="square" rtlCol="0">
            <a:noAutofit/>
          </a:bodyPr>
          <a:lstStyle/>
          <a:p>
            <a:r>
              <a:rPr lang="en-GB" sz="1800" b="1" dirty="0">
                <a:latin typeface="+mn-lt"/>
              </a:rPr>
              <a:t>Description</a:t>
            </a:r>
          </a:p>
        </p:txBody>
      </p:sp>
      <p:sp>
        <p:nvSpPr>
          <p:cNvPr id="5" name="TextBox 4">
            <a:extLst>
              <a:ext uri="{FF2B5EF4-FFF2-40B4-BE49-F238E27FC236}">
                <a16:creationId xmlns:a16="http://schemas.microsoft.com/office/drawing/2014/main" id="{EBC7735E-66DE-4E96-B072-799EFD8A2EF0}"/>
              </a:ext>
            </a:extLst>
          </p:cNvPr>
          <p:cNvSpPr txBox="1"/>
          <p:nvPr userDrawn="1"/>
        </p:nvSpPr>
        <p:spPr>
          <a:xfrm>
            <a:off x="204300" y="3501008"/>
            <a:ext cx="5775521" cy="3167549"/>
          </a:xfrm>
          <a:prstGeom prst="rect">
            <a:avLst/>
          </a:prstGeom>
          <a:noFill/>
          <a:ln w="38100">
            <a:solidFill>
              <a:srgbClr val="FFFF00"/>
            </a:solidFill>
          </a:ln>
        </p:spPr>
        <p:txBody>
          <a:bodyPr wrap="square" rtlCol="0" anchor="b">
            <a:noAutofit/>
          </a:bodyPr>
          <a:lstStyle/>
          <a:p>
            <a:r>
              <a:rPr lang="en-GB" sz="1800" b="1" dirty="0">
                <a:latin typeface="+mn-lt"/>
              </a:rPr>
              <a:t>Symbol Equation</a:t>
            </a:r>
          </a:p>
        </p:txBody>
      </p:sp>
    </p:spTree>
    <p:extLst>
      <p:ext uri="{BB962C8B-B14F-4D97-AF65-F5344CB8AC3E}">
        <p14:creationId xmlns:p14="http://schemas.microsoft.com/office/powerpoint/2010/main" val="3915291300"/>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blank" preserve="1">
  <p:cSld name="Blank_PracticalSummary2">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FE0259-844C-4A5D-A8A1-1FD67221AAEC}"/>
              </a:ext>
            </a:extLst>
          </p:cNvPr>
          <p:cNvSpPr txBox="1"/>
          <p:nvPr userDrawn="1"/>
        </p:nvSpPr>
        <p:spPr>
          <a:xfrm>
            <a:off x="107503" y="116633"/>
            <a:ext cx="11936441" cy="864096"/>
          </a:xfrm>
          <a:prstGeom prst="rect">
            <a:avLst/>
          </a:prstGeom>
          <a:noFill/>
          <a:ln w="38100">
            <a:solidFill>
              <a:schemeClr val="tx1"/>
            </a:solidFill>
          </a:ln>
        </p:spPr>
        <p:txBody>
          <a:bodyPr wrap="square" rtlCol="0" anchor="t">
            <a:noAutofit/>
          </a:bodyPr>
          <a:lstStyle/>
          <a:p>
            <a:r>
              <a:rPr lang="en-GB" sz="1800" b="1" dirty="0">
                <a:latin typeface="+mn-lt"/>
              </a:rPr>
              <a:t>Experiment Title:</a:t>
            </a:r>
          </a:p>
        </p:txBody>
      </p:sp>
      <p:sp>
        <p:nvSpPr>
          <p:cNvPr id="3" name="TextBox 2">
            <a:extLst>
              <a:ext uri="{FF2B5EF4-FFF2-40B4-BE49-F238E27FC236}">
                <a16:creationId xmlns:a16="http://schemas.microsoft.com/office/drawing/2014/main" id="{C190EA55-BC30-43C3-870A-BB13E35DD9C7}"/>
              </a:ext>
            </a:extLst>
          </p:cNvPr>
          <p:cNvSpPr txBox="1"/>
          <p:nvPr userDrawn="1"/>
        </p:nvSpPr>
        <p:spPr>
          <a:xfrm>
            <a:off x="108813" y="1124744"/>
            <a:ext cx="3850037" cy="2952328"/>
          </a:xfrm>
          <a:prstGeom prst="rect">
            <a:avLst/>
          </a:prstGeom>
          <a:noFill/>
          <a:ln w="38100">
            <a:solidFill>
              <a:schemeClr val="tx1"/>
            </a:solidFill>
          </a:ln>
        </p:spPr>
        <p:txBody>
          <a:bodyPr wrap="square" rtlCol="0" anchor="t">
            <a:noAutofit/>
          </a:bodyPr>
          <a:lstStyle/>
          <a:p>
            <a:r>
              <a:rPr lang="en-GB" sz="1800" b="1" dirty="0">
                <a:latin typeface="+mn-lt"/>
              </a:rPr>
              <a:t>Method:</a:t>
            </a:r>
          </a:p>
        </p:txBody>
      </p:sp>
      <p:sp>
        <p:nvSpPr>
          <p:cNvPr id="4" name="TextBox 3">
            <a:extLst>
              <a:ext uri="{FF2B5EF4-FFF2-40B4-BE49-F238E27FC236}">
                <a16:creationId xmlns:a16="http://schemas.microsoft.com/office/drawing/2014/main" id="{3564693B-2314-41EA-88FD-7DCA2AF3FAC8}"/>
              </a:ext>
            </a:extLst>
          </p:cNvPr>
          <p:cNvSpPr txBox="1"/>
          <p:nvPr userDrawn="1"/>
        </p:nvSpPr>
        <p:spPr>
          <a:xfrm>
            <a:off x="108813" y="4211757"/>
            <a:ext cx="3850037" cy="1225625"/>
          </a:xfrm>
          <a:prstGeom prst="rect">
            <a:avLst/>
          </a:prstGeom>
          <a:noFill/>
          <a:ln w="38100">
            <a:solidFill>
              <a:schemeClr val="tx1"/>
            </a:solidFill>
          </a:ln>
        </p:spPr>
        <p:txBody>
          <a:bodyPr wrap="square" rtlCol="0" anchor="t">
            <a:noAutofit/>
          </a:bodyPr>
          <a:lstStyle/>
          <a:p>
            <a:r>
              <a:rPr lang="en-GB" sz="1800" b="1" dirty="0">
                <a:latin typeface="+mn-lt"/>
              </a:rPr>
              <a:t>Equation(s):</a:t>
            </a:r>
          </a:p>
        </p:txBody>
      </p:sp>
      <p:sp>
        <p:nvSpPr>
          <p:cNvPr id="5" name="TextBox 4">
            <a:extLst>
              <a:ext uri="{FF2B5EF4-FFF2-40B4-BE49-F238E27FC236}">
                <a16:creationId xmlns:a16="http://schemas.microsoft.com/office/drawing/2014/main" id="{A2E7779F-5C6F-4E06-9207-4ECF3E726B60}"/>
              </a:ext>
            </a:extLst>
          </p:cNvPr>
          <p:cNvSpPr txBox="1"/>
          <p:nvPr userDrawn="1"/>
        </p:nvSpPr>
        <p:spPr>
          <a:xfrm>
            <a:off x="108813" y="5587413"/>
            <a:ext cx="3850037" cy="1225625"/>
          </a:xfrm>
          <a:prstGeom prst="rect">
            <a:avLst/>
          </a:prstGeom>
          <a:noFill/>
          <a:ln w="38100">
            <a:solidFill>
              <a:schemeClr val="tx1"/>
            </a:solidFill>
          </a:ln>
        </p:spPr>
        <p:txBody>
          <a:bodyPr wrap="square" rtlCol="0" anchor="t">
            <a:noAutofit/>
          </a:bodyPr>
          <a:lstStyle/>
          <a:p>
            <a:r>
              <a:rPr lang="en-GB" sz="1800" b="1" dirty="0">
                <a:latin typeface="+mn-lt"/>
              </a:rPr>
              <a:t>Risk Assessment:</a:t>
            </a:r>
          </a:p>
        </p:txBody>
      </p:sp>
      <p:sp>
        <p:nvSpPr>
          <p:cNvPr id="6" name="TextBox 5">
            <a:extLst>
              <a:ext uri="{FF2B5EF4-FFF2-40B4-BE49-F238E27FC236}">
                <a16:creationId xmlns:a16="http://schemas.microsoft.com/office/drawing/2014/main" id="{281E514C-17BB-465D-A633-8FAD3A950EA5}"/>
              </a:ext>
            </a:extLst>
          </p:cNvPr>
          <p:cNvSpPr txBox="1"/>
          <p:nvPr userDrawn="1"/>
        </p:nvSpPr>
        <p:spPr>
          <a:xfrm>
            <a:off x="4151360" y="1124744"/>
            <a:ext cx="3850037" cy="2772000"/>
          </a:xfrm>
          <a:prstGeom prst="rect">
            <a:avLst/>
          </a:prstGeom>
          <a:noFill/>
          <a:ln w="38100">
            <a:solidFill>
              <a:schemeClr val="tx1"/>
            </a:solidFill>
          </a:ln>
        </p:spPr>
        <p:txBody>
          <a:bodyPr wrap="square" rtlCol="0" anchor="t">
            <a:noAutofit/>
          </a:bodyPr>
          <a:lstStyle/>
          <a:p>
            <a:r>
              <a:rPr lang="en-GB" sz="1800" b="1" dirty="0">
                <a:latin typeface="+mn-lt"/>
              </a:rPr>
              <a:t>Diagram:</a:t>
            </a:r>
          </a:p>
        </p:txBody>
      </p:sp>
      <p:sp>
        <p:nvSpPr>
          <p:cNvPr id="7" name="TextBox 6">
            <a:extLst>
              <a:ext uri="{FF2B5EF4-FFF2-40B4-BE49-F238E27FC236}">
                <a16:creationId xmlns:a16="http://schemas.microsoft.com/office/drawing/2014/main" id="{004303E3-4D76-48EC-866F-535CC62F42D7}"/>
              </a:ext>
            </a:extLst>
          </p:cNvPr>
          <p:cNvSpPr txBox="1"/>
          <p:nvPr userDrawn="1"/>
        </p:nvSpPr>
        <p:spPr>
          <a:xfrm>
            <a:off x="4151360" y="4040759"/>
            <a:ext cx="3850037" cy="2772000"/>
          </a:xfrm>
          <a:prstGeom prst="rect">
            <a:avLst/>
          </a:prstGeom>
          <a:noFill/>
          <a:ln w="38100">
            <a:solidFill>
              <a:schemeClr val="tx1"/>
            </a:solidFill>
          </a:ln>
        </p:spPr>
        <p:txBody>
          <a:bodyPr wrap="square" rtlCol="0" anchor="t">
            <a:noAutofit/>
          </a:bodyPr>
          <a:lstStyle/>
          <a:p>
            <a:r>
              <a:rPr lang="en-GB" sz="1800" b="1" dirty="0">
                <a:latin typeface="+mn-lt"/>
              </a:rPr>
              <a:t>Results:</a:t>
            </a:r>
          </a:p>
        </p:txBody>
      </p:sp>
      <p:sp>
        <p:nvSpPr>
          <p:cNvPr id="8" name="TextBox 7">
            <a:extLst>
              <a:ext uri="{FF2B5EF4-FFF2-40B4-BE49-F238E27FC236}">
                <a16:creationId xmlns:a16="http://schemas.microsoft.com/office/drawing/2014/main" id="{2F743E0E-428F-422E-AC64-96C8F93DE7AD}"/>
              </a:ext>
            </a:extLst>
          </p:cNvPr>
          <p:cNvSpPr txBox="1"/>
          <p:nvPr userDrawn="1"/>
        </p:nvSpPr>
        <p:spPr>
          <a:xfrm>
            <a:off x="8193907" y="1092643"/>
            <a:ext cx="3850037" cy="2772000"/>
          </a:xfrm>
          <a:prstGeom prst="rect">
            <a:avLst/>
          </a:prstGeom>
          <a:noFill/>
          <a:ln w="38100">
            <a:solidFill>
              <a:schemeClr val="tx1"/>
            </a:solidFill>
          </a:ln>
        </p:spPr>
        <p:txBody>
          <a:bodyPr wrap="square" rtlCol="0" anchor="t">
            <a:noAutofit/>
          </a:bodyPr>
          <a:lstStyle/>
          <a:p>
            <a:r>
              <a:rPr lang="en-GB" sz="1800" b="1" dirty="0">
                <a:latin typeface="+mn-lt"/>
              </a:rPr>
              <a:t>Graph:</a:t>
            </a:r>
          </a:p>
        </p:txBody>
      </p:sp>
      <p:sp>
        <p:nvSpPr>
          <p:cNvPr id="9" name="TextBox 8">
            <a:extLst>
              <a:ext uri="{FF2B5EF4-FFF2-40B4-BE49-F238E27FC236}">
                <a16:creationId xmlns:a16="http://schemas.microsoft.com/office/drawing/2014/main" id="{5BCB051A-E424-4F59-BF9F-728A6917DC2B}"/>
              </a:ext>
            </a:extLst>
          </p:cNvPr>
          <p:cNvSpPr txBox="1"/>
          <p:nvPr userDrawn="1"/>
        </p:nvSpPr>
        <p:spPr>
          <a:xfrm>
            <a:off x="8193907" y="4008658"/>
            <a:ext cx="3850037" cy="2772000"/>
          </a:xfrm>
          <a:prstGeom prst="rect">
            <a:avLst/>
          </a:prstGeom>
          <a:noFill/>
          <a:ln w="38100">
            <a:solidFill>
              <a:schemeClr val="tx1"/>
            </a:solidFill>
          </a:ln>
        </p:spPr>
        <p:txBody>
          <a:bodyPr wrap="square" rtlCol="0" anchor="t">
            <a:noAutofit/>
          </a:bodyPr>
          <a:lstStyle/>
          <a:p>
            <a:r>
              <a:rPr lang="en-GB" sz="1800" b="1" dirty="0">
                <a:latin typeface="+mn-lt"/>
              </a:rPr>
              <a:t>Explanation:</a:t>
            </a:r>
          </a:p>
        </p:txBody>
      </p:sp>
      <p:sp>
        <p:nvSpPr>
          <p:cNvPr id="10" name="Diamond 9">
            <a:extLst>
              <a:ext uri="{FF2B5EF4-FFF2-40B4-BE49-F238E27FC236}">
                <a16:creationId xmlns:a16="http://schemas.microsoft.com/office/drawing/2014/main" id="{1A801D6A-ABE0-4160-AF09-28776877C920}"/>
              </a:ext>
            </a:extLst>
          </p:cNvPr>
          <p:cNvSpPr/>
          <p:nvPr userDrawn="1"/>
        </p:nvSpPr>
        <p:spPr>
          <a:xfrm>
            <a:off x="251520" y="5948197"/>
            <a:ext cx="386494" cy="289115"/>
          </a:xfrm>
          <a:prstGeom prst="diamond">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Diamond 10">
            <a:extLst>
              <a:ext uri="{FF2B5EF4-FFF2-40B4-BE49-F238E27FC236}">
                <a16:creationId xmlns:a16="http://schemas.microsoft.com/office/drawing/2014/main" id="{DD88109F-9E79-4259-99EE-00F3874F38C4}"/>
              </a:ext>
            </a:extLst>
          </p:cNvPr>
          <p:cNvSpPr/>
          <p:nvPr userDrawn="1"/>
        </p:nvSpPr>
        <p:spPr>
          <a:xfrm>
            <a:off x="251520" y="6387343"/>
            <a:ext cx="386494" cy="289115"/>
          </a:xfrm>
          <a:prstGeom prst="diamond">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9277631"/>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type="blank" preserve="1">
  <p:cSld name="Blank_Diamond9">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752F3FA-4C70-4E17-A224-B975E2326CB9}"/>
              </a:ext>
            </a:extLst>
          </p:cNvPr>
          <p:cNvGrpSpPr/>
          <p:nvPr userDrawn="1"/>
        </p:nvGrpSpPr>
        <p:grpSpPr>
          <a:xfrm>
            <a:off x="176463" y="130324"/>
            <a:ext cx="11806990" cy="6597352"/>
            <a:chOff x="0" y="0"/>
            <a:chExt cx="9125947" cy="3559103"/>
          </a:xfrm>
        </p:grpSpPr>
        <p:grpSp>
          <p:nvGrpSpPr>
            <p:cNvPr id="3" name="Group 2">
              <a:extLst>
                <a:ext uri="{FF2B5EF4-FFF2-40B4-BE49-F238E27FC236}">
                  <a16:creationId xmlns:a16="http://schemas.microsoft.com/office/drawing/2014/main" id="{56A17438-FDD3-4338-AAB2-614E108E68D9}"/>
                </a:ext>
              </a:extLst>
            </p:cNvPr>
            <p:cNvGrpSpPr/>
            <p:nvPr/>
          </p:nvGrpSpPr>
          <p:grpSpPr>
            <a:xfrm>
              <a:off x="0" y="0"/>
              <a:ext cx="4481106" cy="3559103"/>
              <a:chOff x="3553544" y="1304764"/>
              <a:chExt cx="5202426" cy="4609527"/>
            </a:xfrm>
          </p:grpSpPr>
          <p:grpSp>
            <p:nvGrpSpPr>
              <p:cNvPr id="19" name="Group 18">
                <a:extLst>
                  <a:ext uri="{FF2B5EF4-FFF2-40B4-BE49-F238E27FC236}">
                    <a16:creationId xmlns:a16="http://schemas.microsoft.com/office/drawing/2014/main" id="{1B40CF5F-91D5-4140-9556-AB9B20CC883C}"/>
                  </a:ext>
                </a:extLst>
              </p:cNvPr>
              <p:cNvGrpSpPr/>
              <p:nvPr/>
            </p:nvGrpSpPr>
            <p:grpSpPr>
              <a:xfrm>
                <a:off x="3553544" y="1798273"/>
                <a:ext cx="5202426" cy="3600400"/>
                <a:chOff x="3553544" y="1798273"/>
                <a:chExt cx="5202426" cy="3600400"/>
              </a:xfrm>
            </p:grpSpPr>
            <p:sp>
              <p:nvSpPr>
                <p:cNvPr id="22" name="Rectangle 21">
                  <a:extLst>
                    <a:ext uri="{FF2B5EF4-FFF2-40B4-BE49-F238E27FC236}">
                      <a16:creationId xmlns:a16="http://schemas.microsoft.com/office/drawing/2014/main" id="{99B5F2A1-9D16-4254-BB68-1FBF7705627D}"/>
                    </a:ext>
                  </a:extLst>
                </p:cNvPr>
                <p:cNvSpPr/>
                <p:nvPr/>
              </p:nvSpPr>
              <p:spPr>
                <a:xfrm>
                  <a:off x="5400651" y="1798273"/>
                  <a:ext cx="1512168" cy="57606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23" name="Rectangle 22">
                  <a:extLst>
                    <a:ext uri="{FF2B5EF4-FFF2-40B4-BE49-F238E27FC236}">
                      <a16:creationId xmlns:a16="http://schemas.microsoft.com/office/drawing/2014/main" id="{8BAD526B-9623-4A5D-B70C-E7C76076157D}"/>
                    </a:ext>
                  </a:extLst>
                </p:cNvPr>
                <p:cNvSpPr/>
                <p:nvPr/>
              </p:nvSpPr>
              <p:spPr>
                <a:xfrm>
                  <a:off x="4464547" y="2554357"/>
                  <a:ext cx="1512168" cy="57606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24" name="Rectangle 23">
                  <a:extLst>
                    <a:ext uri="{FF2B5EF4-FFF2-40B4-BE49-F238E27FC236}">
                      <a16:creationId xmlns:a16="http://schemas.microsoft.com/office/drawing/2014/main" id="{03ECAFDB-44E3-4156-899F-5C622638B6B2}"/>
                    </a:ext>
                  </a:extLst>
                </p:cNvPr>
                <p:cNvSpPr/>
                <p:nvPr/>
              </p:nvSpPr>
              <p:spPr>
                <a:xfrm>
                  <a:off x="6309676" y="2554357"/>
                  <a:ext cx="1512168" cy="57606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25" name="Rectangle 24">
                  <a:extLst>
                    <a:ext uri="{FF2B5EF4-FFF2-40B4-BE49-F238E27FC236}">
                      <a16:creationId xmlns:a16="http://schemas.microsoft.com/office/drawing/2014/main" id="{05553595-0EA8-46B4-BD19-94CDFF3329B1}"/>
                    </a:ext>
                  </a:extLst>
                </p:cNvPr>
                <p:cNvSpPr/>
                <p:nvPr/>
              </p:nvSpPr>
              <p:spPr>
                <a:xfrm>
                  <a:off x="3553544" y="3320988"/>
                  <a:ext cx="1512168" cy="57606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26" name="Rectangle 25">
                  <a:extLst>
                    <a:ext uri="{FF2B5EF4-FFF2-40B4-BE49-F238E27FC236}">
                      <a16:creationId xmlns:a16="http://schemas.microsoft.com/office/drawing/2014/main" id="{A2D6389E-33D2-4DDE-8248-19A821ED54A2}"/>
                    </a:ext>
                  </a:extLst>
                </p:cNvPr>
                <p:cNvSpPr/>
                <p:nvPr/>
              </p:nvSpPr>
              <p:spPr>
                <a:xfrm>
                  <a:off x="5398673" y="3320988"/>
                  <a:ext cx="1512168" cy="57606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27" name="Rectangle 26">
                  <a:extLst>
                    <a:ext uri="{FF2B5EF4-FFF2-40B4-BE49-F238E27FC236}">
                      <a16:creationId xmlns:a16="http://schemas.microsoft.com/office/drawing/2014/main" id="{08F8746C-B79E-46B9-AC2F-6EAA0AED5C97}"/>
                    </a:ext>
                  </a:extLst>
                </p:cNvPr>
                <p:cNvSpPr/>
                <p:nvPr/>
              </p:nvSpPr>
              <p:spPr>
                <a:xfrm>
                  <a:off x="7243802" y="3320988"/>
                  <a:ext cx="1512168" cy="57606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28" name="Rectangle 27">
                  <a:extLst>
                    <a:ext uri="{FF2B5EF4-FFF2-40B4-BE49-F238E27FC236}">
                      <a16:creationId xmlns:a16="http://schemas.microsoft.com/office/drawing/2014/main" id="{28E14B2E-D88E-4012-ACDF-4BE6859CF60A}"/>
                    </a:ext>
                  </a:extLst>
                </p:cNvPr>
                <p:cNvSpPr/>
                <p:nvPr/>
              </p:nvSpPr>
              <p:spPr>
                <a:xfrm>
                  <a:off x="5400651" y="4822609"/>
                  <a:ext cx="1512168" cy="57606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29" name="Rectangle 28">
                  <a:extLst>
                    <a:ext uri="{FF2B5EF4-FFF2-40B4-BE49-F238E27FC236}">
                      <a16:creationId xmlns:a16="http://schemas.microsoft.com/office/drawing/2014/main" id="{97AF03F4-323C-4872-8BB3-12B5178E361B}"/>
                    </a:ext>
                  </a:extLst>
                </p:cNvPr>
                <p:cNvSpPr/>
                <p:nvPr/>
              </p:nvSpPr>
              <p:spPr>
                <a:xfrm>
                  <a:off x="4467894" y="4066525"/>
                  <a:ext cx="1512168" cy="57606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30" name="Rectangle 29">
                  <a:extLst>
                    <a:ext uri="{FF2B5EF4-FFF2-40B4-BE49-F238E27FC236}">
                      <a16:creationId xmlns:a16="http://schemas.microsoft.com/office/drawing/2014/main" id="{46C07E41-8977-4AD6-AF06-3F5B161BB86B}"/>
                    </a:ext>
                  </a:extLst>
                </p:cNvPr>
                <p:cNvSpPr/>
                <p:nvPr/>
              </p:nvSpPr>
              <p:spPr>
                <a:xfrm>
                  <a:off x="6309676" y="4066525"/>
                  <a:ext cx="1512168" cy="57606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grpSp>
          <p:sp>
            <p:nvSpPr>
              <p:cNvPr id="20" name="Rectangle 19">
                <a:extLst>
                  <a:ext uri="{FF2B5EF4-FFF2-40B4-BE49-F238E27FC236}">
                    <a16:creationId xmlns:a16="http://schemas.microsoft.com/office/drawing/2014/main" id="{740EF175-9625-4EFA-9A02-023D8B237FC7}"/>
                  </a:ext>
                </a:extLst>
              </p:cNvPr>
              <p:cNvSpPr/>
              <p:nvPr/>
            </p:nvSpPr>
            <p:spPr>
              <a:xfrm>
                <a:off x="3553544" y="1304764"/>
                <a:ext cx="5202426" cy="32403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100" dirty="0">
                  <a:solidFill>
                    <a:schemeClr val="tx1"/>
                  </a:solidFill>
                  <a:latin typeface="Comic Sans MS" panose="030F0702030302020204" pitchFamily="66" charset="0"/>
                </a:endParaRPr>
              </a:p>
            </p:txBody>
          </p:sp>
          <p:sp>
            <p:nvSpPr>
              <p:cNvPr id="21" name="Rectangle 20">
                <a:extLst>
                  <a:ext uri="{FF2B5EF4-FFF2-40B4-BE49-F238E27FC236}">
                    <a16:creationId xmlns:a16="http://schemas.microsoft.com/office/drawing/2014/main" id="{BDBED979-7C16-4842-9BF4-16B1A0972809}"/>
                  </a:ext>
                </a:extLst>
              </p:cNvPr>
              <p:cNvSpPr/>
              <p:nvPr/>
            </p:nvSpPr>
            <p:spPr>
              <a:xfrm>
                <a:off x="3553544" y="5590255"/>
                <a:ext cx="5202426" cy="32403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dirty="0">
                    <a:solidFill>
                      <a:schemeClr val="tx1"/>
                    </a:solidFill>
                    <a:latin typeface="Comic Sans MS" panose="030F0702030302020204" pitchFamily="66" charset="0"/>
                  </a:rPr>
                  <a:t>Least important factor of… </a:t>
                </a:r>
              </a:p>
            </p:txBody>
          </p:sp>
        </p:grpSp>
        <p:sp>
          <p:nvSpPr>
            <p:cNvPr id="4" name="Rectangle 3">
              <a:extLst>
                <a:ext uri="{FF2B5EF4-FFF2-40B4-BE49-F238E27FC236}">
                  <a16:creationId xmlns:a16="http://schemas.microsoft.com/office/drawing/2014/main" id="{C7BA4AE8-B46E-49C3-898E-9865DF176807}"/>
                </a:ext>
              </a:extLst>
            </p:cNvPr>
            <p:cNvSpPr/>
            <p:nvPr/>
          </p:nvSpPr>
          <p:spPr>
            <a:xfrm>
              <a:off x="0" y="3298896"/>
              <a:ext cx="4481106" cy="25019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100" dirty="0">
                <a:solidFill>
                  <a:schemeClr val="tx1"/>
                </a:solidFill>
                <a:latin typeface="Comic Sans MS" panose="030F0702030302020204" pitchFamily="66" charset="0"/>
              </a:endParaRPr>
            </a:p>
          </p:txBody>
        </p:sp>
        <p:grpSp>
          <p:nvGrpSpPr>
            <p:cNvPr id="5" name="Group 4">
              <a:extLst>
                <a:ext uri="{FF2B5EF4-FFF2-40B4-BE49-F238E27FC236}">
                  <a16:creationId xmlns:a16="http://schemas.microsoft.com/office/drawing/2014/main" id="{95A96A5C-843B-43AF-AEE0-82C8015522B3}"/>
                </a:ext>
              </a:extLst>
            </p:cNvPr>
            <p:cNvGrpSpPr/>
            <p:nvPr/>
          </p:nvGrpSpPr>
          <p:grpSpPr>
            <a:xfrm>
              <a:off x="4644841" y="0"/>
              <a:ext cx="4481106" cy="3559103"/>
              <a:chOff x="3553544" y="1304764"/>
              <a:chExt cx="5202426" cy="4609527"/>
            </a:xfrm>
          </p:grpSpPr>
          <p:grpSp>
            <p:nvGrpSpPr>
              <p:cNvPr id="7" name="Group 6">
                <a:extLst>
                  <a:ext uri="{FF2B5EF4-FFF2-40B4-BE49-F238E27FC236}">
                    <a16:creationId xmlns:a16="http://schemas.microsoft.com/office/drawing/2014/main" id="{D4EB21F8-EA4E-4FBE-848A-EFC37D24DBF1}"/>
                  </a:ext>
                </a:extLst>
              </p:cNvPr>
              <p:cNvGrpSpPr/>
              <p:nvPr/>
            </p:nvGrpSpPr>
            <p:grpSpPr>
              <a:xfrm>
                <a:off x="3553544" y="1798273"/>
                <a:ext cx="5202426" cy="3600400"/>
                <a:chOff x="3553544" y="1798273"/>
                <a:chExt cx="5202426" cy="3600400"/>
              </a:xfrm>
            </p:grpSpPr>
            <p:sp>
              <p:nvSpPr>
                <p:cNvPr id="10" name="Rectangle 9">
                  <a:extLst>
                    <a:ext uri="{FF2B5EF4-FFF2-40B4-BE49-F238E27FC236}">
                      <a16:creationId xmlns:a16="http://schemas.microsoft.com/office/drawing/2014/main" id="{9AD23889-7668-4D6E-A993-EAB77887F097}"/>
                    </a:ext>
                  </a:extLst>
                </p:cNvPr>
                <p:cNvSpPr/>
                <p:nvPr/>
              </p:nvSpPr>
              <p:spPr>
                <a:xfrm>
                  <a:off x="5400651" y="1798273"/>
                  <a:ext cx="1512168" cy="57606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11" name="Rectangle 10">
                  <a:extLst>
                    <a:ext uri="{FF2B5EF4-FFF2-40B4-BE49-F238E27FC236}">
                      <a16:creationId xmlns:a16="http://schemas.microsoft.com/office/drawing/2014/main" id="{83E4CBA7-55C4-4717-9A03-6114A698B3B1}"/>
                    </a:ext>
                  </a:extLst>
                </p:cNvPr>
                <p:cNvSpPr/>
                <p:nvPr/>
              </p:nvSpPr>
              <p:spPr>
                <a:xfrm>
                  <a:off x="4464547" y="2554357"/>
                  <a:ext cx="1512168" cy="57606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12" name="Rectangle 11">
                  <a:extLst>
                    <a:ext uri="{FF2B5EF4-FFF2-40B4-BE49-F238E27FC236}">
                      <a16:creationId xmlns:a16="http://schemas.microsoft.com/office/drawing/2014/main" id="{5ED376D9-DB4C-408B-B60D-AE65C063F193}"/>
                    </a:ext>
                  </a:extLst>
                </p:cNvPr>
                <p:cNvSpPr/>
                <p:nvPr/>
              </p:nvSpPr>
              <p:spPr>
                <a:xfrm>
                  <a:off x="6309676" y="2554357"/>
                  <a:ext cx="1512168" cy="57606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13" name="Rectangle 12">
                  <a:extLst>
                    <a:ext uri="{FF2B5EF4-FFF2-40B4-BE49-F238E27FC236}">
                      <a16:creationId xmlns:a16="http://schemas.microsoft.com/office/drawing/2014/main" id="{1621ADB1-1D46-49A8-AEF4-BD068C40C18F}"/>
                    </a:ext>
                  </a:extLst>
                </p:cNvPr>
                <p:cNvSpPr/>
                <p:nvPr/>
              </p:nvSpPr>
              <p:spPr>
                <a:xfrm>
                  <a:off x="3553544" y="3320988"/>
                  <a:ext cx="1512168" cy="57606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14" name="Rectangle 13">
                  <a:extLst>
                    <a:ext uri="{FF2B5EF4-FFF2-40B4-BE49-F238E27FC236}">
                      <a16:creationId xmlns:a16="http://schemas.microsoft.com/office/drawing/2014/main" id="{D3689356-A4EE-4EE1-ADAD-1252165DBE53}"/>
                    </a:ext>
                  </a:extLst>
                </p:cNvPr>
                <p:cNvSpPr/>
                <p:nvPr/>
              </p:nvSpPr>
              <p:spPr>
                <a:xfrm>
                  <a:off x="5398673" y="3320988"/>
                  <a:ext cx="1512168" cy="57606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15" name="Rectangle 14">
                  <a:extLst>
                    <a:ext uri="{FF2B5EF4-FFF2-40B4-BE49-F238E27FC236}">
                      <a16:creationId xmlns:a16="http://schemas.microsoft.com/office/drawing/2014/main" id="{67D78C5F-B50E-40A5-B135-1B16CB4CE6F3}"/>
                    </a:ext>
                  </a:extLst>
                </p:cNvPr>
                <p:cNvSpPr/>
                <p:nvPr/>
              </p:nvSpPr>
              <p:spPr>
                <a:xfrm>
                  <a:off x="7243802" y="3320988"/>
                  <a:ext cx="1512168" cy="57606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16" name="Rectangle 15">
                  <a:extLst>
                    <a:ext uri="{FF2B5EF4-FFF2-40B4-BE49-F238E27FC236}">
                      <a16:creationId xmlns:a16="http://schemas.microsoft.com/office/drawing/2014/main" id="{9EEAB3E2-B4BE-4A6D-B126-48BACFFA5BDD}"/>
                    </a:ext>
                  </a:extLst>
                </p:cNvPr>
                <p:cNvSpPr/>
                <p:nvPr/>
              </p:nvSpPr>
              <p:spPr>
                <a:xfrm>
                  <a:off x="5400651" y="4822609"/>
                  <a:ext cx="1512168" cy="57606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17" name="Rectangle 16">
                  <a:extLst>
                    <a:ext uri="{FF2B5EF4-FFF2-40B4-BE49-F238E27FC236}">
                      <a16:creationId xmlns:a16="http://schemas.microsoft.com/office/drawing/2014/main" id="{96EBB3F2-9C03-43A6-BD03-E504ADEAD6D7}"/>
                    </a:ext>
                  </a:extLst>
                </p:cNvPr>
                <p:cNvSpPr/>
                <p:nvPr/>
              </p:nvSpPr>
              <p:spPr>
                <a:xfrm>
                  <a:off x="4467894" y="4066525"/>
                  <a:ext cx="1512168" cy="57606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18" name="Rectangle 17">
                  <a:extLst>
                    <a:ext uri="{FF2B5EF4-FFF2-40B4-BE49-F238E27FC236}">
                      <a16:creationId xmlns:a16="http://schemas.microsoft.com/office/drawing/2014/main" id="{87B2A8B4-A56F-43D3-863C-12DB80FB6C5D}"/>
                    </a:ext>
                  </a:extLst>
                </p:cNvPr>
                <p:cNvSpPr/>
                <p:nvPr/>
              </p:nvSpPr>
              <p:spPr>
                <a:xfrm>
                  <a:off x="6309676" y="4066525"/>
                  <a:ext cx="1512168" cy="57606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grpSp>
          <p:sp>
            <p:nvSpPr>
              <p:cNvPr id="8" name="Rectangle 7">
                <a:extLst>
                  <a:ext uri="{FF2B5EF4-FFF2-40B4-BE49-F238E27FC236}">
                    <a16:creationId xmlns:a16="http://schemas.microsoft.com/office/drawing/2014/main" id="{9599B2AB-D8C1-4A72-84C4-18707ADF49DB}"/>
                  </a:ext>
                </a:extLst>
              </p:cNvPr>
              <p:cNvSpPr/>
              <p:nvPr/>
            </p:nvSpPr>
            <p:spPr>
              <a:xfrm>
                <a:off x="3553544" y="1304764"/>
                <a:ext cx="5202426" cy="32403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100" dirty="0">
                  <a:solidFill>
                    <a:schemeClr val="tx1"/>
                  </a:solidFill>
                  <a:latin typeface="Comic Sans MS" panose="030F0702030302020204" pitchFamily="66" charset="0"/>
                </a:endParaRPr>
              </a:p>
            </p:txBody>
          </p:sp>
          <p:sp>
            <p:nvSpPr>
              <p:cNvPr id="9" name="Rectangle 8">
                <a:extLst>
                  <a:ext uri="{FF2B5EF4-FFF2-40B4-BE49-F238E27FC236}">
                    <a16:creationId xmlns:a16="http://schemas.microsoft.com/office/drawing/2014/main" id="{7D9AF096-C7BC-4F06-ABC5-FEBD61FF021B}"/>
                  </a:ext>
                </a:extLst>
              </p:cNvPr>
              <p:cNvSpPr/>
              <p:nvPr/>
            </p:nvSpPr>
            <p:spPr>
              <a:xfrm>
                <a:off x="3553544" y="5590255"/>
                <a:ext cx="5202426" cy="32403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dirty="0">
                    <a:solidFill>
                      <a:schemeClr val="tx1"/>
                    </a:solidFill>
                    <a:latin typeface="Comic Sans MS" panose="030F0702030302020204" pitchFamily="66" charset="0"/>
                  </a:rPr>
                  <a:t>Least important factor of… </a:t>
                </a:r>
              </a:p>
            </p:txBody>
          </p:sp>
        </p:grpSp>
        <p:sp>
          <p:nvSpPr>
            <p:cNvPr id="6" name="Rectangle 5">
              <a:extLst>
                <a:ext uri="{FF2B5EF4-FFF2-40B4-BE49-F238E27FC236}">
                  <a16:creationId xmlns:a16="http://schemas.microsoft.com/office/drawing/2014/main" id="{E26451D1-941E-408B-A584-E063C6006E73}"/>
                </a:ext>
              </a:extLst>
            </p:cNvPr>
            <p:cNvSpPr/>
            <p:nvPr/>
          </p:nvSpPr>
          <p:spPr>
            <a:xfrm>
              <a:off x="4644841" y="3298896"/>
              <a:ext cx="4481106" cy="25019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100" dirty="0">
                <a:solidFill>
                  <a:schemeClr val="tx1"/>
                </a:solidFill>
                <a:latin typeface="Comic Sans MS" panose="030F0702030302020204" pitchFamily="66" charset="0"/>
              </a:endParaRPr>
            </a:p>
          </p:txBody>
        </p:sp>
      </p:grpSp>
    </p:spTree>
    <p:extLst>
      <p:ext uri="{BB962C8B-B14F-4D97-AF65-F5344CB8AC3E}">
        <p14:creationId xmlns:p14="http://schemas.microsoft.com/office/powerpoint/2010/main" val="1167426528"/>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blank" preserve="1">
  <p:cSld name="Blank_OpinionSharin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506FFB07-30AF-48E3-A8B7-B58425106B33}"/>
              </a:ext>
            </a:extLst>
          </p:cNvPr>
          <p:cNvSpPr/>
          <p:nvPr userDrawn="1"/>
        </p:nvSpPr>
        <p:spPr>
          <a:xfrm>
            <a:off x="3863752" y="1844824"/>
            <a:ext cx="4464496" cy="3168352"/>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 name="Straight Connector 2">
            <a:extLst>
              <a:ext uri="{FF2B5EF4-FFF2-40B4-BE49-F238E27FC236}">
                <a16:creationId xmlns:a16="http://schemas.microsoft.com/office/drawing/2014/main" id="{2C3380EE-C841-4FFF-9982-4A2990F8D9D7}"/>
              </a:ext>
            </a:extLst>
          </p:cNvPr>
          <p:cNvCxnSpPr>
            <a:cxnSpLocks/>
          </p:cNvCxnSpPr>
          <p:nvPr userDrawn="1"/>
        </p:nvCxnSpPr>
        <p:spPr>
          <a:xfrm flipV="1">
            <a:off x="6096000" y="0"/>
            <a:ext cx="0" cy="1844824"/>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Straight Connector 3">
            <a:extLst>
              <a:ext uri="{FF2B5EF4-FFF2-40B4-BE49-F238E27FC236}">
                <a16:creationId xmlns:a16="http://schemas.microsoft.com/office/drawing/2014/main" id="{2F0D8B16-B643-4DCC-8E51-60BFEB1D460A}"/>
              </a:ext>
            </a:extLst>
          </p:cNvPr>
          <p:cNvCxnSpPr/>
          <p:nvPr userDrawn="1"/>
        </p:nvCxnSpPr>
        <p:spPr>
          <a:xfrm flipV="1">
            <a:off x="6096000" y="5013176"/>
            <a:ext cx="0" cy="1844824"/>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BA2248D6-0F10-41AB-B702-136122A8156C}"/>
              </a:ext>
            </a:extLst>
          </p:cNvPr>
          <p:cNvSpPr txBox="1"/>
          <p:nvPr userDrawn="1"/>
        </p:nvSpPr>
        <p:spPr>
          <a:xfrm>
            <a:off x="294601" y="33039"/>
            <a:ext cx="2843808" cy="461665"/>
          </a:xfrm>
          <a:prstGeom prst="rect">
            <a:avLst/>
          </a:prstGeom>
          <a:noFill/>
        </p:spPr>
        <p:txBody>
          <a:bodyPr wrap="square" rtlCol="0">
            <a:spAutoFit/>
          </a:bodyPr>
          <a:lstStyle/>
          <a:p>
            <a:r>
              <a:rPr lang="en-GB" sz="2400" b="1" dirty="0"/>
              <a:t>Person A</a:t>
            </a:r>
          </a:p>
        </p:txBody>
      </p:sp>
      <p:sp>
        <p:nvSpPr>
          <p:cNvPr id="6" name="TextBox 5">
            <a:extLst>
              <a:ext uri="{FF2B5EF4-FFF2-40B4-BE49-F238E27FC236}">
                <a16:creationId xmlns:a16="http://schemas.microsoft.com/office/drawing/2014/main" id="{43BF568E-434E-4D5B-BF95-2DBC1EF2FAA8}"/>
              </a:ext>
            </a:extLst>
          </p:cNvPr>
          <p:cNvSpPr txBox="1"/>
          <p:nvPr userDrawn="1"/>
        </p:nvSpPr>
        <p:spPr>
          <a:xfrm>
            <a:off x="9053591" y="-1"/>
            <a:ext cx="2843808" cy="461665"/>
          </a:xfrm>
          <a:prstGeom prst="rect">
            <a:avLst/>
          </a:prstGeom>
          <a:noFill/>
        </p:spPr>
        <p:txBody>
          <a:bodyPr wrap="square" rtlCol="0">
            <a:spAutoFit/>
          </a:bodyPr>
          <a:lstStyle/>
          <a:p>
            <a:pPr algn="r"/>
            <a:r>
              <a:rPr lang="en-GB" sz="2400" b="1" dirty="0"/>
              <a:t>Person B</a:t>
            </a:r>
          </a:p>
        </p:txBody>
      </p:sp>
      <p:sp>
        <p:nvSpPr>
          <p:cNvPr id="7" name="TextBox 6">
            <a:extLst>
              <a:ext uri="{FF2B5EF4-FFF2-40B4-BE49-F238E27FC236}">
                <a16:creationId xmlns:a16="http://schemas.microsoft.com/office/drawing/2014/main" id="{698B1AE6-0C7F-4A9A-B4AC-97A24C4AAB9D}"/>
              </a:ext>
            </a:extLst>
          </p:cNvPr>
          <p:cNvSpPr txBox="1"/>
          <p:nvPr userDrawn="1"/>
        </p:nvSpPr>
        <p:spPr>
          <a:xfrm>
            <a:off x="4674096" y="1925315"/>
            <a:ext cx="2843808" cy="461665"/>
          </a:xfrm>
          <a:prstGeom prst="rect">
            <a:avLst/>
          </a:prstGeom>
          <a:noFill/>
        </p:spPr>
        <p:txBody>
          <a:bodyPr wrap="square" rtlCol="0">
            <a:spAutoFit/>
          </a:bodyPr>
          <a:lstStyle/>
          <a:p>
            <a:pPr algn="ctr"/>
            <a:r>
              <a:rPr lang="en-GB" sz="2400" b="1" dirty="0"/>
              <a:t>Agreed</a:t>
            </a:r>
          </a:p>
        </p:txBody>
      </p:sp>
    </p:spTree>
    <p:extLst>
      <p:ext uri="{BB962C8B-B14F-4D97-AF65-F5344CB8AC3E}">
        <p14:creationId xmlns:p14="http://schemas.microsoft.com/office/powerpoint/2010/main" val="3690056010"/>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type="blank" preserve="1">
  <p:cSld name="Blank_PieReview">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C06D51E0-F57B-4064-ABEA-7AEF517D534A}"/>
              </a:ext>
            </a:extLst>
          </p:cNvPr>
          <p:cNvGraphicFramePr/>
          <p:nvPr userDrawn="1">
            <p:extLst>
              <p:ext uri="{D42A27DB-BD31-4B8C-83A1-F6EECF244321}">
                <p14:modId xmlns:p14="http://schemas.microsoft.com/office/powerpoint/2010/main" val="301102847"/>
              </p:ext>
            </p:extLst>
          </p:nvPr>
        </p:nvGraphicFramePr>
        <p:xfrm>
          <a:off x="179512" y="188640"/>
          <a:ext cx="5478560" cy="3240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 2">
            <a:extLst>
              <a:ext uri="{FF2B5EF4-FFF2-40B4-BE49-F238E27FC236}">
                <a16:creationId xmlns:a16="http://schemas.microsoft.com/office/drawing/2014/main" id="{4775B74E-A4FC-4F19-9CB6-1BC1282536C1}"/>
              </a:ext>
            </a:extLst>
          </p:cNvPr>
          <p:cNvGraphicFramePr/>
          <p:nvPr userDrawn="1">
            <p:extLst>
              <p:ext uri="{D42A27DB-BD31-4B8C-83A1-F6EECF244321}">
                <p14:modId xmlns:p14="http://schemas.microsoft.com/office/powerpoint/2010/main" val="1130553534"/>
              </p:ext>
            </p:extLst>
          </p:nvPr>
        </p:nvGraphicFramePr>
        <p:xfrm>
          <a:off x="6533928" y="188640"/>
          <a:ext cx="5478560" cy="324036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TextBox 3">
            <a:extLst>
              <a:ext uri="{FF2B5EF4-FFF2-40B4-BE49-F238E27FC236}">
                <a16:creationId xmlns:a16="http://schemas.microsoft.com/office/drawing/2014/main" id="{61D8F939-1E8C-4FD3-9DA9-4F67284B7974}"/>
              </a:ext>
            </a:extLst>
          </p:cNvPr>
          <p:cNvSpPr txBox="1"/>
          <p:nvPr userDrawn="1"/>
        </p:nvSpPr>
        <p:spPr>
          <a:xfrm>
            <a:off x="179511" y="3501008"/>
            <a:ext cx="5113323" cy="923330"/>
          </a:xfrm>
          <a:prstGeom prst="rect">
            <a:avLst/>
          </a:prstGeom>
          <a:noFill/>
        </p:spPr>
        <p:txBody>
          <a:bodyPr wrap="square" rtlCol="0">
            <a:spAutoFit/>
          </a:bodyPr>
          <a:lstStyle/>
          <a:p>
            <a:r>
              <a:rPr lang="en-GB" dirty="0"/>
              <a:t>Assign each team member a colour. Fill out the key below and then shade the proportion of the circle you think each person contributed. </a:t>
            </a:r>
          </a:p>
        </p:txBody>
      </p:sp>
      <p:sp>
        <p:nvSpPr>
          <p:cNvPr id="5" name="TextBox 4">
            <a:extLst>
              <a:ext uri="{FF2B5EF4-FFF2-40B4-BE49-F238E27FC236}">
                <a16:creationId xmlns:a16="http://schemas.microsoft.com/office/drawing/2014/main" id="{CAAF2896-4482-49D6-87A1-EF2C4B8B45FA}"/>
              </a:ext>
            </a:extLst>
          </p:cNvPr>
          <p:cNvSpPr txBox="1"/>
          <p:nvPr userDrawn="1"/>
        </p:nvSpPr>
        <p:spPr>
          <a:xfrm>
            <a:off x="6749951" y="3501007"/>
            <a:ext cx="5113323" cy="923330"/>
          </a:xfrm>
          <a:prstGeom prst="rect">
            <a:avLst/>
          </a:prstGeom>
          <a:noFill/>
        </p:spPr>
        <p:txBody>
          <a:bodyPr wrap="square" rtlCol="0">
            <a:spAutoFit/>
          </a:bodyPr>
          <a:lstStyle/>
          <a:p>
            <a:r>
              <a:rPr lang="en-GB" dirty="0"/>
              <a:t>Assign each team member a colour. Fill out the key below and then shade the proportion of the circle you think each person contributed. </a:t>
            </a:r>
          </a:p>
        </p:txBody>
      </p:sp>
      <p:graphicFrame>
        <p:nvGraphicFramePr>
          <p:cNvPr id="6" name="Table 5">
            <a:extLst>
              <a:ext uri="{FF2B5EF4-FFF2-40B4-BE49-F238E27FC236}">
                <a16:creationId xmlns:a16="http://schemas.microsoft.com/office/drawing/2014/main" id="{4A1CA209-0D06-4587-A511-18BE3D3238B8}"/>
              </a:ext>
            </a:extLst>
          </p:cNvPr>
          <p:cNvGraphicFramePr>
            <a:graphicFrameLocks noGrp="1"/>
          </p:cNvGraphicFramePr>
          <p:nvPr userDrawn="1">
            <p:extLst>
              <p:ext uri="{D42A27DB-BD31-4B8C-83A1-F6EECF244321}">
                <p14:modId xmlns:p14="http://schemas.microsoft.com/office/powerpoint/2010/main" val="3786982184"/>
              </p:ext>
            </p:extLst>
          </p:nvPr>
        </p:nvGraphicFramePr>
        <p:xfrm>
          <a:off x="179511" y="5085184"/>
          <a:ext cx="5113323" cy="1483360"/>
        </p:xfrm>
        <a:graphic>
          <a:graphicData uri="http://schemas.openxmlformats.org/drawingml/2006/table">
            <a:tbl>
              <a:tblPr firstRow="1" bandRow="1">
                <a:tableStyleId>{5940675A-B579-460E-94D1-54222C63F5DA}</a:tableStyleId>
              </a:tblPr>
              <a:tblGrid>
                <a:gridCol w="3926302">
                  <a:extLst>
                    <a:ext uri="{9D8B030D-6E8A-4147-A177-3AD203B41FA5}">
                      <a16:colId xmlns:a16="http://schemas.microsoft.com/office/drawing/2014/main" val="20000"/>
                    </a:ext>
                  </a:extLst>
                </a:gridCol>
                <a:gridCol w="1187021">
                  <a:extLst>
                    <a:ext uri="{9D8B030D-6E8A-4147-A177-3AD203B41FA5}">
                      <a16:colId xmlns:a16="http://schemas.microsoft.com/office/drawing/2014/main" val="20001"/>
                    </a:ext>
                  </a:extLst>
                </a:gridCol>
              </a:tblGrid>
              <a:tr h="370840">
                <a:tc>
                  <a:txBody>
                    <a:bodyPr/>
                    <a:lstStyle/>
                    <a:p>
                      <a:r>
                        <a:rPr lang="en-GB" dirty="0"/>
                        <a:t>Name</a:t>
                      </a:r>
                    </a:p>
                  </a:txBody>
                  <a:tcPr/>
                </a:tc>
                <a:tc>
                  <a:txBody>
                    <a:bodyPr/>
                    <a:lstStyle/>
                    <a:p>
                      <a:r>
                        <a:rPr lang="en-GB" dirty="0"/>
                        <a:t>Colour</a:t>
                      </a:r>
                    </a:p>
                  </a:txBody>
                  <a:tcPr/>
                </a:tc>
                <a:extLst>
                  <a:ext uri="{0D108BD9-81ED-4DB2-BD59-A6C34878D82A}">
                    <a16:rowId xmlns:a16="http://schemas.microsoft.com/office/drawing/2014/main" val="10000"/>
                  </a:ext>
                </a:extLst>
              </a:tr>
              <a:tr h="370840">
                <a:tc>
                  <a:txBody>
                    <a:bodyPr/>
                    <a:lstStyle/>
                    <a:p>
                      <a:endParaRPr lang="en-GB"/>
                    </a:p>
                  </a:txBody>
                  <a:tcPr/>
                </a:tc>
                <a:tc>
                  <a:txBody>
                    <a:bodyPr/>
                    <a:lstStyle/>
                    <a:p>
                      <a:endParaRPr lang="en-GB"/>
                    </a:p>
                  </a:txBody>
                  <a:tcPr/>
                </a:tc>
                <a:extLst>
                  <a:ext uri="{0D108BD9-81ED-4DB2-BD59-A6C34878D82A}">
                    <a16:rowId xmlns:a16="http://schemas.microsoft.com/office/drawing/2014/main" val="10001"/>
                  </a:ext>
                </a:extLst>
              </a:tr>
              <a:tr h="370840">
                <a:tc>
                  <a:txBody>
                    <a:bodyPr/>
                    <a:lstStyle/>
                    <a:p>
                      <a:endParaRPr lang="en-GB"/>
                    </a:p>
                  </a:txBody>
                  <a:tcPr/>
                </a:tc>
                <a:tc>
                  <a:txBody>
                    <a:bodyPr/>
                    <a:lstStyle/>
                    <a:p>
                      <a:endParaRPr lang="en-GB"/>
                    </a:p>
                  </a:txBody>
                  <a:tcPr/>
                </a:tc>
                <a:extLst>
                  <a:ext uri="{0D108BD9-81ED-4DB2-BD59-A6C34878D82A}">
                    <a16:rowId xmlns:a16="http://schemas.microsoft.com/office/drawing/2014/main" val="10002"/>
                  </a:ext>
                </a:extLst>
              </a:tr>
              <a:tr h="370840">
                <a:tc>
                  <a:txBody>
                    <a:bodyPr/>
                    <a:lstStyle/>
                    <a:p>
                      <a:endParaRPr lang="en-GB"/>
                    </a:p>
                  </a:txBody>
                  <a:tcPr/>
                </a:tc>
                <a:tc>
                  <a:txBody>
                    <a:bodyPr/>
                    <a:lstStyle/>
                    <a:p>
                      <a:endParaRPr lang="en-GB" dirty="0"/>
                    </a:p>
                  </a:txBody>
                  <a:tcPr/>
                </a:tc>
                <a:extLst>
                  <a:ext uri="{0D108BD9-81ED-4DB2-BD59-A6C34878D82A}">
                    <a16:rowId xmlns:a16="http://schemas.microsoft.com/office/drawing/2014/main" val="10003"/>
                  </a:ext>
                </a:extLst>
              </a:tr>
            </a:tbl>
          </a:graphicData>
        </a:graphic>
      </p:graphicFrame>
      <p:graphicFrame>
        <p:nvGraphicFramePr>
          <p:cNvPr id="7" name="Table 6">
            <a:extLst>
              <a:ext uri="{FF2B5EF4-FFF2-40B4-BE49-F238E27FC236}">
                <a16:creationId xmlns:a16="http://schemas.microsoft.com/office/drawing/2014/main" id="{AA280C27-8EF1-4AA1-A622-5737963EADF3}"/>
              </a:ext>
            </a:extLst>
          </p:cNvPr>
          <p:cNvGraphicFramePr>
            <a:graphicFrameLocks noGrp="1"/>
          </p:cNvGraphicFramePr>
          <p:nvPr userDrawn="1">
            <p:extLst>
              <p:ext uri="{D42A27DB-BD31-4B8C-83A1-F6EECF244321}">
                <p14:modId xmlns:p14="http://schemas.microsoft.com/office/powerpoint/2010/main" val="2064529085"/>
              </p:ext>
            </p:extLst>
          </p:nvPr>
        </p:nvGraphicFramePr>
        <p:xfrm>
          <a:off x="6821959" y="5085184"/>
          <a:ext cx="5113323" cy="1483360"/>
        </p:xfrm>
        <a:graphic>
          <a:graphicData uri="http://schemas.openxmlformats.org/drawingml/2006/table">
            <a:tbl>
              <a:tblPr firstRow="1" bandRow="1">
                <a:tableStyleId>{5940675A-B579-460E-94D1-54222C63F5DA}</a:tableStyleId>
              </a:tblPr>
              <a:tblGrid>
                <a:gridCol w="3926302">
                  <a:extLst>
                    <a:ext uri="{9D8B030D-6E8A-4147-A177-3AD203B41FA5}">
                      <a16:colId xmlns:a16="http://schemas.microsoft.com/office/drawing/2014/main" val="20000"/>
                    </a:ext>
                  </a:extLst>
                </a:gridCol>
                <a:gridCol w="1187021">
                  <a:extLst>
                    <a:ext uri="{9D8B030D-6E8A-4147-A177-3AD203B41FA5}">
                      <a16:colId xmlns:a16="http://schemas.microsoft.com/office/drawing/2014/main" val="20001"/>
                    </a:ext>
                  </a:extLst>
                </a:gridCol>
              </a:tblGrid>
              <a:tr h="370840">
                <a:tc>
                  <a:txBody>
                    <a:bodyPr/>
                    <a:lstStyle/>
                    <a:p>
                      <a:r>
                        <a:rPr lang="en-GB" dirty="0"/>
                        <a:t>Name</a:t>
                      </a:r>
                    </a:p>
                  </a:txBody>
                  <a:tcPr/>
                </a:tc>
                <a:tc>
                  <a:txBody>
                    <a:bodyPr/>
                    <a:lstStyle/>
                    <a:p>
                      <a:r>
                        <a:rPr lang="en-GB" dirty="0"/>
                        <a:t>Colour</a:t>
                      </a:r>
                    </a:p>
                  </a:txBody>
                  <a:tcPr/>
                </a:tc>
                <a:extLst>
                  <a:ext uri="{0D108BD9-81ED-4DB2-BD59-A6C34878D82A}">
                    <a16:rowId xmlns:a16="http://schemas.microsoft.com/office/drawing/2014/main" val="10000"/>
                  </a:ext>
                </a:extLst>
              </a:tr>
              <a:tr h="370840">
                <a:tc>
                  <a:txBody>
                    <a:bodyPr/>
                    <a:lstStyle/>
                    <a:p>
                      <a:endParaRPr lang="en-GB"/>
                    </a:p>
                  </a:txBody>
                  <a:tcPr/>
                </a:tc>
                <a:tc>
                  <a:txBody>
                    <a:bodyPr/>
                    <a:lstStyle/>
                    <a:p>
                      <a:endParaRPr lang="en-GB"/>
                    </a:p>
                  </a:txBody>
                  <a:tcPr/>
                </a:tc>
                <a:extLst>
                  <a:ext uri="{0D108BD9-81ED-4DB2-BD59-A6C34878D82A}">
                    <a16:rowId xmlns:a16="http://schemas.microsoft.com/office/drawing/2014/main" val="10001"/>
                  </a:ext>
                </a:extLst>
              </a:tr>
              <a:tr h="370840">
                <a:tc>
                  <a:txBody>
                    <a:bodyPr/>
                    <a:lstStyle/>
                    <a:p>
                      <a:endParaRPr lang="en-GB"/>
                    </a:p>
                  </a:txBody>
                  <a:tcPr/>
                </a:tc>
                <a:tc>
                  <a:txBody>
                    <a:bodyPr/>
                    <a:lstStyle/>
                    <a:p>
                      <a:endParaRPr lang="en-GB"/>
                    </a:p>
                  </a:txBody>
                  <a:tcPr/>
                </a:tc>
                <a:extLst>
                  <a:ext uri="{0D108BD9-81ED-4DB2-BD59-A6C34878D82A}">
                    <a16:rowId xmlns:a16="http://schemas.microsoft.com/office/drawing/2014/main" val="10002"/>
                  </a:ext>
                </a:extLst>
              </a:tr>
              <a:tr h="370840">
                <a:tc>
                  <a:txBody>
                    <a:bodyPr/>
                    <a:lstStyle/>
                    <a:p>
                      <a:endParaRPr lang="en-GB"/>
                    </a:p>
                  </a:txBody>
                  <a:tcPr/>
                </a:tc>
                <a:tc>
                  <a:txBody>
                    <a:bodyPr/>
                    <a:lstStyle/>
                    <a:p>
                      <a:endParaRPr lang="en-GB" dirty="0"/>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667078196"/>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userDrawn="1">
  <p:cSld name="Blank_Fox's">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DB16B157-5FBF-4BD9-871A-D5EF0943629E}"/>
              </a:ext>
            </a:extLst>
          </p:cNvPr>
          <p:cNvGraphicFramePr/>
          <p:nvPr userDrawn="1">
            <p:extLst>
              <p:ext uri="{D42A27DB-BD31-4B8C-83A1-F6EECF244321}">
                <p14:modId xmlns:p14="http://schemas.microsoft.com/office/powerpoint/2010/main" val="1183741139"/>
              </p:ext>
            </p:extLst>
          </p:nvPr>
        </p:nvGraphicFramePr>
        <p:xfrm>
          <a:off x="1631504" y="116632"/>
          <a:ext cx="8928992" cy="66247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Oval 2">
            <a:extLst>
              <a:ext uri="{FF2B5EF4-FFF2-40B4-BE49-F238E27FC236}">
                <a16:creationId xmlns:a16="http://schemas.microsoft.com/office/drawing/2014/main" id="{C8090DBE-3457-419E-8AB1-9F4240DEE8F2}"/>
              </a:ext>
            </a:extLst>
          </p:cNvPr>
          <p:cNvSpPr/>
          <p:nvPr userDrawn="1"/>
        </p:nvSpPr>
        <p:spPr>
          <a:xfrm>
            <a:off x="4709846" y="2042846"/>
            <a:ext cx="2772308" cy="277230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 Placeholder 10">
            <a:extLst>
              <a:ext uri="{FF2B5EF4-FFF2-40B4-BE49-F238E27FC236}">
                <a16:creationId xmlns:a16="http://schemas.microsoft.com/office/drawing/2014/main" id="{21DF9F90-0722-434D-836E-3DEE59FEDB05}"/>
              </a:ext>
            </a:extLst>
          </p:cNvPr>
          <p:cNvSpPr>
            <a:spLocks noGrp="1"/>
          </p:cNvSpPr>
          <p:nvPr>
            <p:ph type="body" sz="quarter" idx="10"/>
          </p:nvPr>
        </p:nvSpPr>
        <p:spPr>
          <a:xfrm>
            <a:off x="1919288" y="260350"/>
            <a:ext cx="2881312" cy="3603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10">
            <a:extLst>
              <a:ext uri="{FF2B5EF4-FFF2-40B4-BE49-F238E27FC236}">
                <a16:creationId xmlns:a16="http://schemas.microsoft.com/office/drawing/2014/main" id="{01E76475-E6ED-4190-874A-07C4FC6EA300}"/>
              </a:ext>
            </a:extLst>
          </p:cNvPr>
          <p:cNvSpPr>
            <a:spLocks noGrp="1"/>
          </p:cNvSpPr>
          <p:nvPr>
            <p:ph type="body" sz="quarter" idx="11"/>
          </p:nvPr>
        </p:nvSpPr>
        <p:spPr>
          <a:xfrm>
            <a:off x="7392144" y="260349"/>
            <a:ext cx="2881312" cy="360363"/>
          </a:xfrm>
        </p:spPr>
        <p:txBody>
          <a:bodyPr/>
          <a:lstStyle>
            <a:lvl1pPr algn="r">
              <a:defRPr/>
            </a:lvl1pPr>
            <a:lvl2pPr algn="r">
              <a:defRPr/>
            </a:lvl2pPr>
            <a:lvl3pPr algn="r">
              <a:defRPr/>
            </a:lvl3pPr>
            <a:lvl4pPr algn="r">
              <a:defRPr/>
            </a:lvl4pPr>
            <a:lvl5pPr algn="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6" name="Text Placeholder 10">
            <a:extLst>
              <a:ext uri="{FF2B5EF4-FFF2-40B4-BE49-F238E27FC236}">
                <a16:creationId xmlns:a16="http://schemas.microsoft.com/office/drawing/2014/main" id="{0BF1AC19-573C-41F5-9F4A-B74DD8BCCB98}"/>
              </a:ext>
            </a:extLst>
          </p:cNvPr>
          <p:cNvSpPr>
            <a:spLocks noGrp="1"/>
          </p:cNvSpPr>
          <p:nvPr>
            <p:ph type="body" sz="quarter" idx="12"/>
          </p:nvPr>
        </p:nvSpPr>
        <p:spPr>
          <a:xfrm>
            <a:off x="1919288" y="6237287"/>
            <a:ext cx="2881312" cy="360363"/>
          </a:xfrm>
        </p:spPr>
        <p:txBody>
          <a:bodyPr anchor="b"/>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Text Placeholder 10">
            <a:extLst>
              <a:ext uri="{FF2B5EF4-FFF2-40B4-BE49-F238E27FC236}">
                <a16:creationId xmlns:a16="http://schemas.microsoft.com/office/drawing/2014/main" id="{D03DDC55-A8C2-4436-B8C2-BE1B735E1273}"/>
              </a:ext>
            </a:extLst>
          </p:cNvPr>
          <p:cNvSpPr>
            <a:spLocks noGrp="1"/>
          </p:cNvSpPr>
          <p:nvPr>
            <p:ph type="body" sz="quarter" idx="13"/>
          </p:nvPr>
        </p:nvSpPr>
        <p:spPr>
          <a:xfrm>
            <a:off x="7392144" y="6237286"/>
            <a:ext cx="2881312" cy="360363"/>
          </a:xfrm>
        </p:spPr>
        <p:txBody>
          <a:bodyPr anchor="b"/>
          <a:lstStyle>
            <a:lvl1pPr algn="r">
              <a:defRPr/>
            </a:lvl1pPr>
            <a:lvl2pPr algn="r">
              <a:defRPr/>
            </a:lvl2pPr>
            <a:lvl3pPr algn="r">
              <a:defRPr/>
            </a:lvl3pPr>
            <a:lvl4pPr algn="r">
              <a:defRPr/>
            </a:lvl4pPr>
            <a:lvl5pPr algn="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3472222598"/>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blank" preserve="1">
  <p:cSld name="Blank_KWL">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EC2C752-C286-4825-940B-A34D120570A2}"/>
              </a:ext>
            </a:extLst>
          </p:cNvPr>
          <p:cNvSpPr txBox="1"/>
          <p:nvPr userDrawn="1"/>
        </p:nvSpPr>
        <p:spPr>
          <a:xfrm>
            <a:off x="4136756" y="320842"/>
            <a:ext cx="3918487" cy="381146"/>
          </a:xfrm>
          <a:prstGeom prst="rect">
            <a:avLst/>
          </a:prstGeom>
          <a:noFill/>
        </p:spPr>
        <p:txBody>
          <a:bodyPr wrap="square" rtlCol="0">
            <a:spAutoFit/>
          </a:bodyPr>
          <a:lstStyle/>
          <a:p>
            <a:r>
              <a:rPr lang="en-GB" dirty="0"/>
              <a:t>Focus: _________________________</a:t>
            </a:r>
          </a:p>
        </p:txBody>
      </p:sp>
      <p:graphicFrame>
        <p:nvGraphicFramePr>
          <p:cNvPr id="3" name="Group 21">
            <a:extLst>
              <a:ext uri="{FF2B5EF4-FFF2-40B4-BE49-F238E27FC236}">
                <a16:creationId xmlns:a16="http://schemas.microsoft.com/office/drawing/2014/main" id="{D3CB8764-CA5B-4399-8229-8A62528A49C5}"/>
              </a:ext>
            </a:extLst>
          </p:cNvPr>
          <p:cNvGraphicFramePr>
            <a:graphicFrameLocks/>
          </p:cNvGraphicFramePr>
          <p:nvPr userDrawn="1">
            <p:extLst>
              <p:ext uri="{D42A27DB-BD31-4B8C-83A1-F6EECF244321}">
                <p14:modId xmlns:p14="http://schemas.microsoft.com/office/powerpoint/2010/main" val="991961021"/>
              </p:ext>
            </p:extLst>
          </p:nvPr>
        </p:nvGraphicFramePr>
        <p:xfrm>
          <a:off x="107505" y="908720"/>
          <a:ext cx="11924073" cy="5832648"/>
        </p:xfrm>
        <a:graphic>
          <a:graphicData uri="http://schemas.openxmlformats.org/drawingml/2006/table">
            <a:tbl>
              <a:tblPr>
                <a:tableStyleId>{5940675A-B579-460E-94D1-54222C63F5DA}</a:tableStyleId>
              </a:tblPr>
              <a:tblGrid>
                <a:gridCol w="3974691">
                  <a:extLst>
                    <a:ext uri="{9D8B030D-6E8A-4147-A177-3AD203B41FA5}">
                      <a16:colId xmlns:a16="http://schemas.microsoft.com/office/drawing/2014/main" val="20000"/>
                    </a:ext>
                  </a:extLst>
                </a:gridCol>
                <a:gridCol w="3974691">
                  <a:extLst>
                    <a:ext uri="{9D8B030D-6E8A-4147-A177-3AD203B41FA5}">
                      <a16:colId xmlns:a16="http://schemas.microsoft.com/office/drawing/2014/main" val="20001"/>
                    </a:ext>
                  </a:extLst>
                </a:gridCol>
                <a:gridCol w="3974691">
                  <a:extLst>
                    <a:ext uri="{9D8B030D-6E8A-4147-A177-3AD203B41FA5}">
                      <a16:colId xmlns:a16="http://schemas.microsoft.com/office/drawing/2014/main" val="20002"/>
                    </a:ext>
                  </a:extLst>
                </a:gridCol>
              </a:tblGrid>
              <a:tr h="61134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u="none" strike="noStrike" cap="none" normalizeH="0" baseline="0" dirty="0">
                          <a:ln>
                            <a:noFill/>
                          </a:ln>
                          <a:effectLst/>
                        </a:rPr>
                        <a:t>What we know</a:t>
                      </a:r>
                      <a:endParaRPr kumimoji="0" lang="en-GB" sz="1800" b="1" i="0" u="none" strike="noStrike" cap="none" normalizeH="0" baseline="0" dirty="0">
                        <a:ln>
                          <a:noFill/>
                        </a:ln>
                        <a:solidFill>
                          <a:srgbClr val="FFFFFF"/>
                        </a:solidFill>
                        <a:effectLst/>
                        <a:latin typeface="Calibri" pitchFamily="34" charset="0"/>
                      </a:endParaRPr>
                    </a:p>
                  </a:txBody>
                  <a:tcP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u="none" strike="noStrike" cap="none" normalizeH="0" baseline="0" dirty="0">
                          <a:ln>
                            <a:noFill/>
                          </a:ln>
                          <a:effectLst/>
                        </a:rPr>
                        <a:t>What we want to find out</a:t>
                      </a:r>
                      <a:endParaRPr kumimoji="0" lang="en-GB" sz="1800" b="1" i="0" u="none" strike="noStrike" cap="none" normalizeH="0" baseline="0" dirty="0">
                        <a:ln>
                          <a:noFill/>
                        </a:ln>
                        <a:solidFill>
                          <a:srgbClr val="FFFFFF"/>
                        </a:solidFill>
                        <a:effectLst/>
                        <a:latin typeface="Calibri" pitchFamily="34" charset="0"/>
                      </a:endParaRPr>
                    </a:p>
                  </a:txBody>
                  <a:tcP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u="none" strike="noStrike" cap="none" normalizeH="0" baseline="0" dirty="0">
                          <a:ln>
                            <a:noFill/>
                          </a:ln>
                          <a:effectLst/>
                        </a:rPr>
                        <a:t>What we learned</a:t>
                      </a:r>
                      <a:endParaRPr kumimoji="0" lang="en-GB" sz="1800" b="1" i="0" u="none" strike="noStrike" cap="none" normalizeH="0" baseline="0" dirty="0">
                        <a:ln>
                          <a:noFill/>
                        </a:ln>
                        <a:solidFill>
                          <a:srgbClr val="FFFFFF"/>
                        </a:solidFill>
                        <a:effectLst/>
                        <a:latin typeface="Calibri" pitchFamily="34" charset="0"/>
                      </a:endParaRPr>
                    </a:p>
                  </a:txBody>
                  <a:tcPr horzOverflow="overflow"/>
                </a:tc>
                <a:extLst>
                  <a:ext uri="{0D108BD9-81ED-4DB2-BD59-A6C34878D82A}">
                    <a16:rowId xmlns:a16="http://schemas.microsoft.com/office/drawing/2014/main" val="10000"/>
                  </a:ext>
                </a:extLst>
              </a:tr>
              <a:tr h="5221303">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dirty="0">
                        <a:ln>
                          <a:noFill/>
                        </a:ln>
                        <a:solidFill>
                          <a:srgbClr val="000000"/>
                        </a:solidFill>
                        <a:effectLst/>
                        <a:latin typeface="Calibri" pitchFamily="34" charset="0"/>
                      </a:endParaRPr>
                    </a:p>
                  </a:txBody>
                  <a:tcP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u="none" strike="noStrike" cap="none" normalizeH="0" baseline="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u="none" strike="noStrike" cap="none" normalizeH="0" baseline="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u="none" strike="noStrike" cap="none" normalizeH="0" baseline="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u="none" strike="noStrike" cap="none" normalizeH="0" baseline="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u="none" strike="noStrike" cap="none" normalizeH="0" baseline="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u="none" strike="noStrike" cap="none" normalizeH="0" baseline="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u="none" strike="noStrike" cap="none" normalizeH="0" baseline="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u="none" strike="noStrike" cap="none" normalizeH="0" baseline="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u="none" strike="noStrike" cap="none" normalizeH="0" baseline="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u="none" strike="noStrike" cap="none" normalizeH="0" baseline="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u="none" strike="noStrike" cap="none" normalizeH="0" baseline="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u="none" strike="noStrike" cap="none" normalizeH="0" baseline="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u="none" strike="noStrike" cap="none" normalizeH="0" baseline="0">
                        <a:ln>
                          <a:noFill/>
                        </a:ln>
                        <a:effectLst/>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rgbClr val="000000"/>
                        </a:solidFill>
                        <a:effectLst/>
                        <a:latin typeface="Calibri" pitchFamily="34" charset="0"/>
                      </a:endParaRPr>
                    </a:p>
                  </a:txBody>
                  <a:tcP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dirty="0">
                        <a:ln>
                          <a:noFill/>
                        </a:ln>
                        <a:solidFill>
                          <a:srgbClr val="000000"/>
                        </a:solidFill>
                        <a:effectLst/>
                        <a:latin typeface="Calibri" pitchFamily="34" charset="0"/>
                      </a:endParaRPr>
                    </a:p>
                  </a:txBody>
                  <a:tcPr horzOverflow="overflow"/>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308898291"/>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type="blank" preserve="1">
  <p:cSld name="Blank_SWOT">
    <p:spTree>
      <p:nvGrpSpPr>
        <p:cNvPr id="1" name=""/>
        <p:cNvGrpSpPr/>
        <p:nvPr/>
      </p:nvGrpSpPr>
      <p:grpSpPr>
        <a:xfrm>
          <a:off x="0" y="0"/>
          <a:ext cx="0" cy="0"/>
          <a:chOff x="0" y="0"/>
          <a:chExt cx="0" cy="0"/>
        </a:xfrm>
      </p:grpSpPr>
      <p:graphicFrame>
        <p:nvGraphicFramePr>
          <p:cNvPr id="2" name="Group 41">
            <a:extLst>
              <a:ext uri="{FF2B5EF4-FFF2-40B4-BE49-F238E27FC236}">
                <a16:creationId xmlns:a16="http://schemas.microsoft.com/office/drawing/2014/main" id="{A1531478-79B8-4C7B-96C5-E36D0F908344}"/>
              </a:ext>
            </a:extLst>
          </p:cNvPr>
          <p:cNvGraphicFramePr>
            <a:graphicFrameLocks/>
          </p:cNvGraphicFramePr>
          <p:nvPr userDrawn="1">
            <p:extLst>
              <p:ext uri="{D42A27DB-BD31-4B8C-83A1-F6EECF244321}">
                <p14:modId xmlns:p14="http://schemas.microsoft.com/office/powerpoint/2010/main" val="754023141"/>
              </p:ext>
            </p:extLst>
          </p:nvPr>
        </p:nvGraphicFramePr>
        <p:xfrm>
          <a:off x="107503" y="980728"/>
          <a:ext cx="11940118" cy="5760640"/>
        </p:xfrm>
        <a:graphic>
          <a:graphicData uri="http://schemas.openxmlformats.org/drawingml/2006/table">
            <a:tbl>
              <a:tblPr/>
              <a:tblGrid>
                <a:gridCol w="5970059">
                  <a:extLst>
                    <a:ext uri="{9D8B030D-6E8A-4147-A177-3AD203B41FA5}">
                      <a16:colId xmlns:a16="http://schemas.microsoft.com/office/drawing/2014/main" val="20000"/>
                    </a:ext>
                  </a:extLst>
                </a:gridCol>
                <a:gridCol w="5970059">
                  <a:extLst>
                    <a:ext uri="{9D8B030D-6E8A-4147-A177-3AD203B41FA5}">
                      <a16:colId xmlns:a16="http://schemas.microsoft.com/office/drawing/2014/main" val="20001"/>
                    </a:ext>
                  </a:extLst>
                </a:gridCol>
              </a:tblGrid>
              <a:tr h="2881330">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sz="1400" b="0" i="0" u="none" strike="noStrike" cap="none" normalizeH="0" baseline="0" dirty="0">
                          <a:ln>
                            <a:noFill/>
                          </a:ln>
                          <a:solidFill>
                            <a:schemeClr val="tx1"/>
                          </a:solidFill>
                          <a:effectLst/>
                          <a:latin typeface="Calibri" pitchFamily="34" charset="0"/>
                        </a:rPr>
                        <a:t>What are the strengths?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 typeface="Arial" charset="0"/>
                        <a:buNone/>
                        <a:tabLst/>
                      </a:pPr>
                      <a:r>
                        <a:rPr kumimoji="0" lang="en-GB" sz="1400" b="0" i="0" u="none" strike="noStrike" cap="none" normalizeH="0" baseline="0" dirty="0">
                          <a:ln>
                            <a:noFill/>
                          </a:ln>
                          <a:solidFill>
                            <a:schemeClr val="tx1"/>
                          </a:solidFill>
                          <a:effectLst/>
                          <a:latin typeface="Calibri" pitchFamily="34" charset="0"/>
                        </a:rPr>
                        <a:t>What are the weaknesses?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879310">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n-GB" sz="1400" b="0" i="0" u="none" strike="noStrike" cap="none" normalizeH="0" baseline="0" dirty="0">
                          <a:ln>
                            <a:noFill/>
                          </a:ln>
                          <a:solidFill>
                            <a:schemeClr val="tx1"/>
                          </a:solidFill>
                          <a:effectLst/>
                          <a:latin typeface="Calibri" pitchFamily="34" charset="0"/>
                        </a:rPr>
                        <a:t>What are the opportunities?</a:t>
                      </a:r>
                    </a:p>
                  </a:txBody>
                  <a:tcPr anchor="b"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20000"/>
                        </a:spcBef>
                        <a:spcAft>
                          <a:spcPct val="0"/>
                        </a:spcAft>
                        <a:buClrTx/>
                        <a:buSzTx/>
                        <a:buFont typeface="Arial" charset="0"/>
                        <a:buNone/>
                        <a:tabLst/>
                      </a:pPr>
                      <a:r>
                        <a:rPr kumimoji="0" lang="en-GB" sz="1400" b="0" i="0" u="none" strike="noStrike" cap="none" normalizeH="0" baseline="0" dirty="0">
                          <a:ln>
                            <a:noFill/>
                          </a:ln>
                          <a:solidFill>
                            <a:schemeClr val="tx1"/>
                          </a:solidFill>
                          <a:effectLst/>
                          <a:latin typeface="Calibri" pitchFamily="34" charset="0"/>
                        </a:rPr>
                        <a:t>What are the threats?</a:t>
                      </a:r>
                    </a:p>
                  </a:txBody>
                  <a:tcPr anchor="b"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extBox 2">
            <a:extLst>
              <a:ext uri="{FF2B5EF4-FFF2-40B4-BE49-F238E27FC236}">
                <a16:creationId xmlns:a16="http://schemas.microsoft.com/office/drawing/2014/main" id="{BD8DC981-4D7C-4FF3-A17E-172ECB478B22}"/>
              </a:ext>
            </a:extLst>
          </p:cNvPr>
          <p:cNvSpPr txBox="1"/>
          <p:nvPr userDrawn="1"/>
        </p:nvSpPr>
        <p:spPr>
          <a:xfrm>
            <a:off x="4022355" y="396824"/>
            <a:ext cx="4147289" cy="369332"/>
          </a:xfrm>
          <a:prstGeom prst="rect">
            <a:avLst/>
          </a:prstGeom>
          <a:noFill/>
        </p:spPr>
        <p:txBody>
          <a:bodyPr wrap="none" rtlCol="0">
            <a:spAutoFit/>
          </a:bodyPr>
          <a:lstStyle/>
          <a:p>
            <a:r>
              <a:rPr lang="en-GB" dirty="0"/>
              <a:t>Focus: _________________________</a:t>
            </a:r>
          </a:p>
        </p:txBody>
      </p:sp>
    </p:spTree>
    <p:extLst>
      <p:ext uri="{BB962C8B-B14F-4D97-AF65-F5344CB8AC3E}">
        <p14:creationId xmlns:p14="http://schemas.microsoft.com/office/powerpoint/2010/main" val="3378234891"/>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type="blank" preserve="1">
  <p:cSld name="Blank_Sunbeam">
    <p:spTree>
      <p:nvGrpSpPr>
        <p:cNvPr id="1" name=""/>
        <p:cNvGrpSpPr/>
        <p:nvPr/>
      </p:nvGrpSpPr>
      <p:grpSpPr>
        <a:xfrm>
          <a:off x="0" y="0"/>
          <a:ext cx="0" cy="0"/>
          <a:chOff x="0" y="0"/>
          <a:chExt cx="0" cy="0"/>
        </a:xfrm>
      </p:grpSpPr>
      <p:pic>
        <p:nvPicPr>
          <p:cNvPr id="2" name="Picture 7" descr="5-Free-Summer-Clipart-Illustration-Of-A-Happy-Smiling-Sun">
            <a:extLst>
              <a:ext uri="{FF2B5EF4-FFF2-40B4-BE49-F238E27FC236}">
                <a16:creationId xmlns:a16="http://schemas.microsoft.com/office/drawing/2014/main" id="{93E63BA8-1C68-4662-813A-71B2D20889C5}"/>
              </a:ext>
            </a:extLst>
          </p:cNvPr>
          <p:cNvPicPr>
            <a:picLocks noChangeAspect="1" noChangeArrowheads="1"/>
          </p:cNvPicPr>
          <p:nvPr userDrawn="1"/>
        </p:nvPicPr>
        <p:blipFill>
          <a:blip r:embed="rId2"/>
          <a:srcRect/>
          <a:stretch>
            <a:fillRect/>
          </a:stretch>
        </p:blipFill>
        <p:spPr bwMode="auto">
          <a:xfrm>
            <a:off x="2590181" y="464778"/>
            <a:ext cx="7011637" cy="5928444"/>
          </a:xfrm>
          <a:prstGeom prst="rect">
            <a:avLst/>
          </a:prstGeom>
          <a:noFill/>
        </p:spPr>
      </p:pic>
      <p:sp>
        <p:nvSpPr>
          <p:cNvPr id="3" name="TextBox 2">
            <a:extLst>
              <a:ext uri="{FF2B5EF4-FFF2-40B4-BE49-F238E27FC236}">
                <a16:creationId xmlns:a16="http://schemas.microsoft.com/office/drawing/2014/main" id="{3F0B66EB-900F-4533-AD3F-E8FD0FCF4246}"/>
              </a:ext>
            </a:extLst>
          </p:cNvPr>
          <p:cNvSpPr txBox="1"/>
          <p:nvPr userDrawn="1"/>
        </p:nvSpPr>
        <p:spPr>
          <a:xfrm>
            <a:off x="4894437" y="4425218"/>
            <a:ext cx="3121367" cy="369332"/>
          </a:xfrm>
          <a:prstGeom prst="rect">
            <a:avLst/>
          </a:prstGeom>
          <a:noFill/>
        </p:spPr>
        <p:txBody>
          <a:bodyPr wrap="none" rtlCol="0">
            <a:spAutoFit/>
          </a:bodyPr>
          <a:lstStyle/>
          <a:p>
            <a:r>
              <a:rPr lang="en-GB" dirty="0"/>
              <a:t>Focus: _________________</a:t>
            </a:r>
          </a:p>
        </p:txBody>
      </p:sp>
    </p:spTree>
    <p:extLst>
      <p:ext uri="{BB962C8B-B14F-4D97-AF65-F5344CB8AC3E}">
        <p14:creationId xmlns:p14="http://schemas.microsoft.com/office/powerpoint/2010/main" val="3457368603"/>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blank" preserve="1">
  <p:cSld name="Blank_LinkingChart">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7C19E40E-9927-4E83-BBFB-C2A57DB882AC}"/>
              </a:ext>
            </a:extLst>
          </p:cNvPr>
          <p:cNvSpPr/>
          <p:nvPr userDrawn="1"/>
        </p:nvSpPr>
        <p:spPr>
          <a:xfrm>
            <a:off x="395535" y="1557486"/>
            <a:ext cx="5152025" cy="4895850"/>
          </a:xfrm>
          <a:prstGeom prst="ellipse">
            <a:avLst/>
          </a:prstGeom>
        </p:spPr>
        <p:style>
          <a:lnRef idx="2">
            <a:schemeClr val="accent5"/>
          </a:lnRef>
          <a:fillRef idx="1">
            <a:schemeClr val="lt1"/>
          </a:fillRef>
          <a:effectRef idx="0">
            <a:schemeClr val="accent5"/>
          </a:effectRef>
          <a:fontRef idx="minor">
            <a:schemeClr val="dk1"/>
          </a:fontRef>
        </p:style>
        <p:txBody>
          <a:bodyPr anchor="ctr"/>
          <a:lstStyle/>
          <a:p>
            <a:pPr algn="ctr" fontAlgn="auto">
              <a:spcBef>
                <a:spcPts val="0"/>
              </a:spcBef>
              <a:spcAft>
                <a:spcPts val="0"/>
              </a:spcAft>
              <a:defRPr/>
            </a:pPr>
            <a:endParaRPr lang="en-GB"/>
          </a:p>
        </p:txBody>
      </p:sp>
      <p:sp>
        <p:nvSpPr>
          <p:cNvPr id="3" name="Oval 2">
            <a:extLst>
              <a:ext uri="{FF2B5EF4-FFF2-40B4-BE49-F238E27FC236}">
                <a16:creationId xmlns:a16="http://schemas.microsoft.com/office/drawing/2014/main" id="{06755A39-6050-4B94-838F-1FF763FAA980}"/>
              </a:ext>
            </a:extLst>
          </p:cNvPr>
          <p:cNvSpPr/>
          <p:nvPr userDrawn="1"/>
        </p:nvSpPr>
        <p:spPr>
          <a:xfrm>
            <a:off x="6644440" y="1555218"/>
            <a:ext cx="5152025" cy="4895850"/>
          </a:xfrm>
          <a:prstGeom prst="ellipse">
            <a:avLst/>
          </a:prstGeom>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endParaRPr lang="en-GB"/>
          </a:p>
        </p:txBody>
      </p:sp>
      <p:cxnSp>
        <p:nvCxnSpPr>
          <p:cNvPr id="4" name="Straight Arrow Connector 3">
            <a:extLst>
              <a:ext uri="{FF2B5EF4-FFF2-40B4-BE49-F238E27FC236}">
                <a16:creationId xmlns:a16="http://schemas.microsoft.com/office/drawing/2014/main" id="{876CEDA3-362E-4CE7-98EC-05095FDB81F3}"/>
              </a:ext>
            </a:extLst>
          </p:cNvPr>
          <p:cNvCxnSpPr>
            <a:cxnSpLocks/>
          </p:cNvCxnSpPr>
          <p:nvPr userDrawn="1"/>
        </p:nvCxnSpPr>
        <p:spPr>
          <a:xfrm>
            <a:off x="4844216" y="2420405"/>
            <a:ext cx="2766919"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 name="Straight Arrow Connector 4">
            <a:extLst>
              <a:ext uri="{FF2B5EF4-FFF2-40B4-BE49-F238E27FC236}">
                <a16:creationId xmlns:a16="http://schemas.microsoft.com/office/drawing/2014/main" id="{D2CFC9D9-4456-4D30-8BCD-8F0DB4E730EB}"/>
              </a:ext>
            </a:extLst>
          </p:cNvPr>
          <p:cNvCxnSpPr>
            <a:cxnSpLocks/>
          </p:cNvCxnSpPr>
          <p:nvPr userDrawn="1"/>
        </p:nvCxnSpPr>
        <p:spPr>
          <a:xfrm>
            <a:off x="5133141" y="3068105"/>
            <a:ext cx="2300529"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85F7E4EC-7B00-4663-AC32-5334EB7B0B8B}"/>
              </a:ext>
            </a:extLst>
          </p:cNvPr>
          <p:cNvCxnSpPr>
            <a:cxnSpLocks/>
          </p:cNvCxnSpPr>
          <p:nvPr userDrawn="1"/>
        </p:nvCxnSpPr>
        <p:spPr>
          <a:xfrm>
            <a:off x="5107741" y="2780768"/>
            <a:ext cx="2360943"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83ED7E89-443A-47CB-BA0E-A4873E607C40}"/>
              </a:ext>
            </a:extLst>
          </p:cNvPr>
          <p:cNvCxnSpPr>
            <a:cxnSpLocks/>
          </p:cNvCxnSpPr>
          <p:nvPr userDrawn="1"/>
        </p:nvCxnSpPr>
        <p:spPr>
          <a:xfrm>
            <a:off x="5145841" y="3428468"/>
            <a:ext cx="230294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FE064A2A-585D-4834-88F0-B09289264A60}"/>
              </a:ext>
            </a:extLst>
          </p:cNvPr>
          <p:cNvCxnSpPr>
            <a:cxnSpLocks/>
          </p:cNvCxnSpPr>
          <p:nvPr userDrawn="1"/>
        </p:nvCxnSpPr>
        <p:spPr>
          <a:xfrm>
            <a:off x="5107741" y="3788830"/>
            <a:ext cx="230294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5BACD2B3-C779-4F26-BF68-833F5DFCD1AA}"/>
              </a:ext>
            </a:extLst>
          </p:cNvPr>
          <p:cNvCxnSpPr>
            <a:cxnSpLocks/>
          </p:cNvCxnSpPr>
          <p:nvPr userDrawn="1"/>
        </p:nvCxnSpPr>
        <p:spPr>
          <a:xfrm>
            <a:off x="5149016" y="4149193"/>
            <a:ext cx="230294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C7FB773E-FC0B-41AE-AFA3-7DC22CE19696}"/>
              </a:ext>
            </a:extLst>
          </p:cNvPr>
          <p:cNvCxnSpPr>
            <a:cxnSpLocks/>
          </p:cNvCxnSpPr>
          <p:nvPr userDrawn="1"/>
        </p:nvCxnSpPr>
        <p:spPr>
          <a:xfrm>
            <a:off x="5107741" y="4436530"/>
            <a:ext cx="230294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25446523-78D9-4848-B025-EBF26897BA0A}"/>
              </a:ext>
            </a:extLst>
          </p:cNvPr>
          <p:cNvCxnSpPr>
            <a:cxnSpLocks/>
          </p:cNvCxnSpPr>
          <p:nvPr userDrawn="1"/>
        </p:nvCxnSpPr>
        <p:spPr>
          <a:xfrm>
            <a:off x="5133141" y="4796893"/>
            <a:ext cx="2300529"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FD8158B2-311E-4350-8DC4-9414A9AEF3D0}"/>
              </a:ext>
            </a:extLst>
          </p:cNvPr>
          <p:cNvCxnSpPr>
            <a:cxnSpLocks/>
          </p:cNvCxnSpPr>
          <p:nvPr userDrawn="1"/>
        </p:nvCxnSpPr>
        <p:spPr>
          <a:xfrm>
            <a:off x="5107741" y="5157255"/>
            <a:ext cx="2339193"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8063BFE4-4B55-4B8B-8F33-96F563992DEA}"/>
              </a:ext>
            </a:extLst>
          </p:cNvPr>
          <p:cNvCxnSpPr>
            <a:cxnSpLocks/>
          </p:cNvCxnSpPr>
          <p:nvPr userDrawn="1"/>
        </p:nvCxnSpPr>
        <p:spPr>
          <a:xfrm>
            <a:off x="4844216" y="5517618"/>
            <a:ext cx="2740336"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392AF091-3CE8-4A58-8F12-467B86927673}"/>
              </a:ext>
            </a:extLst>
          </p:cNvPr>
          <p:cNvSpPr/>
          <p:nvPr userDrawn="1"/>
        </p:nvSpPr>
        <p:spPr>
          <a:xfrm>
            <a:off x="540919" y="1185886"/>
            <a:ext cx="4708556" cy="369332"/>
          </a:xfrm>
          <a:prstGeom prst="rect">
            <a:avLst/>
          </a:prstGeom>
          <a:noFill/>
        </p:spPr>
        <p:txBody>
          <a:bodyPr wrap="squar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fontAlgn="auto">
              <a:spcBef>
                <a:spcPts val="0"/>
              </a:spcBef>
              <a:spcAft>
                <a:spcPts val="0"/>
              </a:spcAft>
              <a:defRPr/>
            </a:pPr>
            <a:r>
              <a:rPr lang="en-US"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n-lt"/>
              </a:rPr>
              <a:t>Start:</a:t>
            </a:r>
            <a:r>
              <a:rPr lang="en-US" b="1" cap="all" baseline="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n-lt"/>
              </a:rPr>
              <a:t> </a:t>
            </a:r>
            <a:r>
              <a:rPr lang="en-US"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n-lt"/>
              </a:rPr>
              <a:t>What do you know?</a:t>
            </a:r>
          </a:p>
        </p:txBody>
      </p:sp>
      <p:sp>
        <p:nvSpPr>
          <p:cNvPr id="15" name="Rectangle 14">
            <a:extLst>
              <a:ext uri="{FF2B5EF4-FFF2-40B4-BE49-F238E27FC236}">
                <a16:creationId xmlns:a16="http://schemas.microsoft.com/office/drawing/2014/main" id="{830FAC80-BE2D-45AA-918A-0453D5598E8C}"/>
              </a:ext>
            </a:extLst>
          </p:cNvPr>
          <p:cNvSpPr/>
          <p:nvPr userDrawn="1"/>
        </p:nvSpPr>
        <p:spPr>
          <a:xfrm>
            <a:off x="6535837" y="1185205"/>
            <a:ext cx="5483928" cy="369332"/>
          </a:xfrm>
          <a:prstGeom prst="rect">
            <a:avLst/>
          </a:prstGeom>
          <a:noFill/>
        </p:spPr>
        <p:txBody>
          <a:bodyPr wrap="squar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fontAlgn="auto">
              <a:spcBef>
                <a:spcPts val="0"/>
              </a:spcBef>
              <a:spcAft>
                <a:spcPts val="0"/>
              </a:spcAft>
              <a:defRPr/>
            </a:pPr>
            <a:r>
              <a:rPr lang="en-US"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mn-lt"/>
              </a:rPr>
              <a:t>Review: What have you learnt?</a:t>
            </a:r>
          </a:p>
        </p:txBody>
      </p:sp>
      <p:sp>
        <p:nvSpPr>
          <p:cNvPr id="16" name="TextBox 15">
            <a:extLst>
              <a:ext uri="{FF2B5EF4-FFF2-40B4-BE49-F238E27FC236}">
                <a16:creationId xmlns:a16="http://schemas.microsoft.com/office/drawing/2014/main" id="{12D81D89-C26A-471D-A20E-94D6C7208346}"/>
              </a:ext>
            </a:extLst>
          </p:cNvPr>
          <p:cNvSpPr txBox="1"/>
          <p:nvPr userDrawn="1"/>
        </p:nvSpPr>
        <p:spPr>
          <a:xfrm>
            <a:off x="4312143" y="325978"/>
            <a:ext cx="6313081" cy="369332"/>
          </a:xfrm>
          <a:prstGeom prst="rect">
            <a:avLst/>
          </a:prstGeom>
          <a:noFill/>
        </p:spPr>
        <p:txBody>
          <a:bodyPr wrap="square" rtlCol="0">
            <a:spAutoFit/>
          </a:bodyPr>
          <a:lstStyle/>
          <a:p>
            <a:r>
              <a:rPr lang="en-GB" dirty="0"/>
              <a:t>Focus: _________________________</a:t>
            </a:r>
          </a:p>
        </p:txBody>
      </p:sp>
    </p:spTree>
    <p:extLst>
      <p:ext uri="{BB962C8B-B14F-4D97-AF65-F5344CB8AC3E}">
        <p14:creationId xmlns:p14="http://schemas.microsoft.com/office/powerpoint/2010/main" val="2288161691"/>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blank" preserve="1">
  <p:cSld name="Blank_FishboneDiagram">
    <p:spTree>
      <p:nvGrpSpPr>
        <p:cNvPr id="1" name=""/>
        <p:cNvGrpSpPr/>
        <p:nvPr/>
      </p:nvGrpSpPr>
      <p:grpSpPr>
        <a:xfrm>
          <a:off x="0" y="0"/>
          <a:ext cx="0" cy="0"/>
          <a:chOff x="0" y="0"/>
          <a:chExt cx="0" cy="0"/>
        </a:xfrm>
      </p:grpSpPr>
      <p:pic>
        <p:nvPicPr>
          <p:cNvPr id="2" name="Picture 4" descr="fish">
            <a:extLst>
              <a:ext uri="{FF2B5EF4-FFF2-40B4-BE49-F238E27FC236}">
                <a16:creationId xmlns:a16="http://schemas.microsoft.com/office/drawing/2014/main" id="{28545CB5-2A1F-4627-B2C0-8671F30D856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60421" y="1106906"/>
            <a:ext cx="11871158" cy="5277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64B5F605-874B-4F83-90E7-A22E79940214}"/>
              </a:ext>
            </a:extLst>
          </p:cNvPr>
          <p:cNvSpPr txBox="1"/>
          <p:nvPr userDrawn="1"/>
        </p:nvSpPr>
        <p:spPr>
          <a:xfrm>
            <a:off x="4856545" y="288576"/>
            <a:ext cx="4147289" cy="369332"/>
          </a:xfrm>
          <a:prstGeom prst="rect">
            <a:avLst/>
          </a:prstGeom>
          <a:noFill/>
        </p:spPr>
        <p:txBody>
          <a:bodyPr wrap="none" rtlCol="0">
            <a:spAutoFit/>
          </a:bodyPr>
          <a:lstStyle/>
          <a:p>
            <a:r>
              <a:rPr lang="en-GB" dirty="0"/>
              <a:t>Focus: _________________________</a:t>
            </a:r>
          </a:p>
        </p:txBody>
      </p:sp>
    </p:spTree>
    <p:extLst>
      <p:ext uri="{BB962C8B-B14F-4D97-AF65-F5344CB8AC3E}">
        <p14:creationId xmlns:p14="http://schemas.microsoft.com/office/powerpoint/2010/main" val="1239420567"/>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preserve="1" userDrawn="1">
  <p:cSld name="Blank_WhatDoIKnow?">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56CF054-68F4-45BC-9C4C-3DA3FCCC2B14}"/>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a:stretch/>
        </p:blipFill>
        <p:spPr bwMode="auto">
          <a:xfrm>
            <a:off x="0" y="0"/>
            <a:ext cx="12192000" cy="68421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Content Placeholder 2">
            <a:extLst>
              <a:ext uri="{FF2B5EF4-FFF2-40B4-BE49-F238E27FC236}">
                <a16:creationId xmlns:a16="http://schemas.microsoft.com/office/drawing/2014/main" id="{9D689D13-2DC5-4E90-8C64-86A065D8236A}"/>
              </a:ext>
            </a:extLst>
          </p:cNvPr>
          <p:cNvSpPr>
            <a:spLocks noGrp="1"/>
          </p:cNvSpPr>
          <p:nvPr>
            <p:ph idx="1"/>
          </p:nvPr>
        </p:nvSpPr>
        <p:spPr>
          <a:xfrm>
            <a:off x="533174" y="4755592"/>
            <a:ext cx="2436263" cy="224729"/>
          </a:xfrm>
          <a:prstGeom prst="rect">
            <a:avLst/>
          </a:prstGeom>
          <a:solidFill>
            <a:schemeClr val="bg1"/>
          </a:solidFill>
        </p:spPr>
        <p:txBody>
          <a:bodyPr anchor="ctr"/>
          <a:lstStyle>
            <a:lvl1pPr marL="0" indent="0">
              <a:buNone/>
              <a:defRPr sz="1000" b="1">
                <a:solidFill>
                  <a:srgbClr val="005250"/>
                </a:solidFill>
                <a:latin typeface="Arial" pitchFamily="34" charset="0"/>
                <a:cs typeface="Arial" pitchFamily="34" charset="0"/>
              </a:defRPr>
            </a:lvl1pPr>
          </a:lstStyle>
          <a:p>
            <a:pPr lvl="0"/>
            <a:r>
              <a:rPr lang="en-US"/>
              <a:t>Click to edit Master text styles</a:t>
            </a:r>
          </a:p>
        </p:txBody>
      </p:sp>
      <p:sp>
        <p:nvSpPr>
          <p:cNvPr id="6" name="Content Placeholder 2">
            <a:extLst>
              <a:ext uri="{FF2B5EF4-FFF2-40B4-BE49-F238E27FC236}">
                <a16:creationId xmlns:a16="http://schemas.microsoft.com/office/drawing/2014/main" id="{E6FD500C-8F7C-4011-B269-F2FC5B294E9F}"/>
              </a:ext>
            </a:extLst>
          </p:cNvPr>
          <p:cNvSpPr>
            <a:spLocks noGrp="1"/>
          </p:cNvSpPr>
          <p:nvPr>
            <p:ph idx="13"/>
          </p:nvPr>
        </p:nvSpPr>
        <p:spPr>
          <a:xfrm>
            <a:off x="533174" y="5076321"/>
            <a:ext cx="2436263" cy="224729"/>
          </a:xfrm>
          <a:prstGeom prst="rect">
            <a:avLst/>
          </a:prstGeom>
          <a:solidFill>
            <a:schemeClr val="bg1"/>
          </a:solidFill>
        </p:spPr>
        <p:txBody>
          <a:bodyPr anchor="ctr"/>
          <a:lstStyle>
            <a:lvl1pPr marL="0" indent="0">
              <a:buNone/>
              <a:defRPr sz="1000" b="1">
                <a:solidFill>
                  <a:srgbClr val="005250"/>
                </a:solidFill>
                <a:latin typeface="Arial" pitchFamily="34" charset="0"/>
                <a:cs typeface="Arial" pitchFamily="34" charset="0"/>
              </a:defRPr>
            </a:lvl1pPr>
          </a:lstStyle>
          <a:p>
            <a:pPr lvl="0"/>
            <a:r>
              <a:rPr lang="en-US"/>
              <a:t>Click to edit Master text styles</a:t>
            </a:r>
          </a:p>
        </p:txBody>
      </p:sp>
      <p:sp>
        <p:nvSpPr>
          <p:cNvPr id="7" name="Content Placeholder 2">
            <a:extLst>
              <a:ext uri="{FF2B5EF4-FFF2-40B4-BE49-F238E27FC236}">
                <a16:creationId xmlns:a16="http://schemas.microsoft.com/office/drawing/2014/main" id="{C5874931-DB0D-43B4-9721-B70C9B608810}"/>
              </a:ext>
            </a:extLst>
          </p:cNvPr>
          <p:cNvSpPr>
            <a:spLocks noGrp="1"/>
          </p:cNvSpPr>
          <p:nvPr>
            <p:ph idx="14"/>
          </p:nvPr>
        </p:nvSpPr>
        <p:spPr>
          <a:xfrm>
            <a:off x="539738" y="5353604"/>
            <a:ext cx="2436263" cy="224729"/>
          </a:xfrm>
          <a:prstGeom prst="rect">
            <a:avLst/>
          </a:prstGeom>
          <a:solidFill>
            <a:schemeClr val="bg1"/>
          </a:solidFill>
        </p:spPr>
        <p:txBody>
          <a:bodyPr anchor="ctr"/>
          <a:lstStyle>
            <a:lvl1pPr marL="0" indent="0">
              <a:buNone/>
              <a:defRPr sz="1000" b="1">
                <a:solidFill>
                  <a:srgbClr val="005250"/>
                </a:solidFill>
                <a:latin typeface="Arial" pitchFamily="34" charset="0"/>
                <a:cs typeface="Arial" pitchFamily="34" charset="0"/>
              </a:defRPr>
            </a:lvl1pPr>
          </a:lstStyle>
          <a:p>
            <a:pPr lvl="0"/>
            <a:r>
              <a:rPr lang="en-US"/>
              <a:t>Click to edit Master text styles</a:t>
            </a:r>
          </a:p>
        </p:txBody>
      </p:sp>
      <p:sp>
        <p:nvSpPr>
          <p:cNvPr id="8" name="Content Placeholder 2">
            <a:extLst>
              <a:ext uri="{FF2B5EF4-FFF2-40B4-BE49-F238E27FC236}">
                <a16:creationId xmlns:a16="http://schemas.microsoft.com/office/drawing/2014/main" id="{C1397339-3EB3-4201-92AC-C569E578E736}"/>
              </a:ext>
            </a:extLst>
          </p:cNvPr>
          <p:cNvSpPr>
            <a:spLocks noGrp="1"/>
          </p:cNvSpPr>
          <p:nvPr>
            <p:ph idx="15"/>
          </p:nvPr>
        </p:nvSpPr>
        <p:spPr>
          <a:xfrm>
            <a:off x="539739" y="5683440"/>
            <a:ext cx="2436263" cy="224729"/>
          </a:xfrm>
          <a:prstGeom prst="rect">
            <a:avLst/>
          </a:prstGeom>
          <a:solidFill>
            <a:schemeClr val="bg1"/>
          </a:solidFill>
        </p:spPr>
        <p:txBody>
          <a:bodyPr anchor="ctr"/>
          <a:lstStyle>
            <a:lvl1pPr marL="0" indent="0">
              <a:buNone/>
              <a:defRPr sz="1000" b="1">
                <a:solidFill>
                  <a:srgbClr val="005250"/>
                </a:solidFill>
                <a:latin typeface="Arial" pitchFamily="34" charset="0"/>
                <a:cs typeface="Arial" pitchFamily="34" charset="0"/>
              </a:defRPr>
            </a:lvl1pPr>
          </a:lstStyle>
          <a:p>
            <a:pPr lvl="0"/>
            <a:r>
              <a:rPr lang="en-US"/>
              <a:t>Click to edit Master text styles</a:t>
            </a:r>
          </a:p>
        </p:txBody>
      </p:sp>
      <p:sp>
        <p:nvSpPr>
          <p:cNvPr id="9" name="Content Placeholder 2">
            <a:extLst>
              <a:ext uri="{FF2B5EF4-FFF2-40B4-BE49-F238E27FC236}">
                <a16:creationId xmlns:a16="http://schemas.microsoft.com/office/drawing/2014/main" id="{03101007-9F81-4A68-9D98-1FC70C3D28E5}"/>
              </a:ext>
            </a:extLst>
          </p:cNvPr>
          <p:cNvSpPr>
            <a:spLocks noGrp="1"/>
          </p:cNvSpPr>
          <p:nvPr>
            <p:ph idx="16"/>
          </p:nvPr>
        </p:nvSpPr>
        <p:spPr>
          <a:xfrm>
            <a:off x="539739" y="5956438"/>
            <a:ext cx="2436263" cy="224729"/>
          </a:xfrm>
          <a:prstGeom prst="rect">
            <a:avLst/>
          </a:prstGeom>
          <a:solidFill>
            <a:schemeClr val="bg1"/>
          </a:solidFill>
        </p:spPr>
        <p:txBody>
          <a:bodyPr anchor="ctr"/>
          <a:lstStyle>
            <a:lvl1pPr marL="0" indent="0">
              <a:buNone/>
              <a:defRPr sz="1000" b="1">
                <a:solidFill>
                  <a:srgbClr val="005250"/>
                </a:solidFill>
                <a:latin typeface="Arial" pitchFamily="34" charset="0"/>
                <a:cs typeface="Arial" pitchFamily="34" charset="0"/>
              </a:defRPr>
            </a:lvl1pPr>
          </a:lstStyle>
          <a:p>
            <a:pPr lvl="0"/>
            <a:r>
              <a:rPr lang="en-US"/>
              <a:t>Click to edit Master text styles</a:t>
            </a:r>
          </a:p>
        </p:txBody>
      </p:sp>
      <p:sp>
        <p:nvSpPr>
          <p:cNvPr id="10" name="Content Placeholder 2">
            <a:extLst>
              <a:ext uri="{FF2B5EF4-FFF2-40B4-BE49-F238E27FC236}">
                <a16:creationId xmlns:a16="http://schemas.microsoft.com/office/drawing/2014/main" id="{36259D9D-6B7A-4B98-B14F-2BDDEFA5C8BF}"/>
              </a:ext>
            </a:extLst>
          </p:cNvPr>
          <p:cNvSpPr>
            <a:spLocks noGrp="1"/>
          </p:cNvSpPr>
          <p:nvPr>
            <p:ph idx="17"/>
          </p:nvPr>
        </p:nvSpPr>
        <p:spPr>
          <a:xfrm>
            <a:off x="539739" y="6286274"/>
            <a:ext cx="2436263" cy="224729"/>
          </a:xfrm>
          <a:prstGeom prst="rect">
            <a:avLst/>
          </a:prstGeom>
          <a:solidFill>
            <a:schemeClr val="bg1"/>
          </a:solidFill>
        </p:spPr>
        <p:txBody>
          <a:bodyPr anchor="ctr"/>
          <a:lstStyle>
            <a:lvl1pPr marL="0" indent="0">
              <a:buNone/>
              <a:defRPr sz="1000" b="1">
                <a:solidFill>
                  <a:srgbClr val="005250"/>
                </a:solidFill>
                <a:latin typeface="Arial" pitchFamily="34" charset="0"/>
                <a:cs typeface="Arial" pitchFamily="34" charset="0"/>
              </a:defRPr>
            </a:lvl1pPr>
          </a:lstStyle>
          <a:p>
            <a:pPr lvl="0"/>
            <a:r>
              <a:rPr lang="en-US"/>
              <a:t>Click to edit Master text styles</a:t>
            </a:r>
          </a:p>
        </p:txBody>
      </p:sp>
      <p:sp>
        <p:nvSpPr>
          <p:cNvPr id="17" name="Date Placeholder 3">
            <a:extLst>
              <a:ext uri="{FF2B5EF4-FFF2-40B4-BE49-F238E27FC236}">
                <a16:creationId xmlns:a16="http://schemas.microsoft.com/office/drawing/2014/main" id="{F792074D-000C-412E-8F45-2F9FF87C1FAD}"/>
              </a:ext>
            </a:extLst>
          </p:cNvPr>
          <p:cNvSpPr txBox="1">
            <a:spLocks/>
          </p:cNvSpPr>
          <p:nvPr userDrawn="1"/>
        </p:nvSpPr>
        <p:spPr>
          <a:xfrm>
            <a:off x="9426174" y="1483085"/>
            <a:ext cx="1989297" cy="421667"/>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rgbClr val="005250"/>
                </a:solidFill>
                <a:latin typeface="Arial" pitchFamily="34" charset="0"/>
                <a:ea typeface="+mn-ea"/>
                <a:cs typeface="Arial"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E8D04269-E101-4CA7-B5DE-AC20DEAB4DD5}" type="datetimeFigureOut">
              <a:rPr lang="en-GB" smtClean="0"/>
              <a:pPr/>
              <a:t>12/01/2026</a:t>
            </a:fld>
            <a:endParaRPr lang="en-GB" dirty="0"/>
          </a:p>
        </p:txBody>
      </p:sp>
      <p:sp>
        <p:nvSpPr>
          <p:cNvPr id="18" name="Content Placeholder 2">
            <a:extLst>
              <a:ext uri="{FF2B5EF4-FFF2-40B4-BE49-F238E27FC236}">
                <a16:creationId xmlns:a16="http://schemas.microsoft.com/office/drawing/2014/main" id="{21DA1C6D-D055-4ED0-8510-19E11CDAB2AE}"/>
              </a:ext>
            </a:extLst>
          </p:cNvPr>
          <p:cNvSpPr>
            <a:spLocks noGrp="1"/>
          </p:cNvSpPr>
          <p:nvPr>
            <p:ph idx="18"/>
          </p:nvPr>
        </p:nvSpPr>
        <p:spPr>
          <a:xfrm>
            <a:off x="6466615" y="4755592"/>
            <a:ext cx="2331946" cy="224729"/>
          </a:xfrm>
          <a:prstGeom prst="rect">
            <a:avLst/>
          </a:prstGeom>
          <a:solidFill>
            <a:schemeClr val="bg1"/>
          </a:solidFill>
        </p:spPr>
        <p:txBody>
          <a:bodyPr anchor="ctr"/>
          <a:lstStyle>
            <a:lvl1pPr marL="0" indent="0">
              <a:buNone/>
              <a:defRPr sz="1000" b="1">
                <a:solidFill>
                  <a:srgbClr val="005250"/>
                </a:solidFill>
                <a:latin typeface="Arial" pitchFamily="34" charset="0"/>
                <a:cs typeface="Arial" pitchFamily="34" charset="0"/>
              </a:defRPr>
            </a:lvl1pPr>
          </a:lstStyle>
          <a:p>
            <a:pPr lvl="0"/>
            <a:r>
              <a:rPr lang="en-US"/>
              <a:t>Click to edit Master text styles</a:t>
            </a:r>
          </a:p>
        </p:txBody>
      </p:sp>
      <p:sp>
        <p:nvSpPr>
          <p:cNvPr id="19" name="Content Placeholder 2">
            <a:extLst>
              <a:ext uri="{FF2B5EF4-FFF2-40B4-BE49-F238E27FC236}">
                <a16:creationId xmlns:a16="http://schemas.microsoft.com/office/drawing/2014/main" id="{A8151A97-76E5-430A-9F2C-5A8DBAB6B3C4}"/>
              </a:ext>
            </a:extLst>
          </p:cNvPr>
          <p:cNvSpPr>
            <a:spLocks noGrp="1"/>
          </p:cNvSpPr>
          <p:nvPr>
            <p:ph idx="19"/>
          </p:nvPr>
        </p:nvSpPr>
        <p:spPr>
          <a:xfrm>
            <a:off x="6466615" y="5076321"/>
            <a:ext cx="2331946" cy="224729"/>
          </a:xfrm>
          <a:prstGeom prst="rect">
            <a:avLst/>
          </a:prstGeom>
          <a:solidFill>
            <a:schemeClr val="bg1"/>
          </a:solidFill>
        </p:spPr>
        <p:txBody>
          <a:bodyPr anchor="ctr"/>
          <a:lstStyle>
            <a:lvl1pPr marL="0" indent="0">
              <a:buNone/>
              <a:defRPr sz="1000" b="1">
                <a:solidFill>
                  <a:srgbClr val="005250"/>
                </a:solidFill>
                <a:latin typeface="Arial" pitchFamily="34" charset="0"/>
                <a:cs typeface="Arial" pitchFamily="34" charset="0"/>
              </a:defRPr>
            </a:lvl1pPr>
          </a:lstStyle>
          <a:p>
            <a:pPr lvl="0"/>
            <a:r>
              <a:rPr lang="en-US"/>
              <a:t>Click to edit Master text styles</a:t>
            </a:r>
          </a:p>
        </p:txBody>
      </p:sp>
      <p:sp>
        <p:nvSpPr>
          <p:cNvPr id="20" name="Content Placeholder 2">
            <a:extLst>
              <a:ext uri="{FF2B5EF4-FFF2-40B4-BE49-F238E27FC236}">
                <a16:creationId xmlns:a16="http://schemas.microsoft.com/office/drawing/2014/main" id="{55D78A33-DD6F-4B67-AC38-F5FAA3732EDB}"/>
              </a:ext>
            </a:extLst>
          </p:cNvPr>
          <p:cNvSpPr>
            <a:spLocks noGrp="1"/>
          </p:cNvSpPr>
          <p:nvPr>
            <p:ph idx="20"/>
          </p:nvPr>
        </p:nvSpPr>
        <p:spPr>
          <a:xfrm>
            <a:off x="6473179" y="5353604"/>
            <a:ext cx="2331946" cy="224729"/>
          </a:xfrm>
          <a:prstGeom prst="rect">
            <a:avLst/>
          </a:prstGeom>
          <a:solidFill>
            <a:schemeClr val="bg1"/>
          </a:solidFill>
        </p:spPr>
        <p:txBody>
          <a:bodyPr anchor="ctr"/>
          <a:lstStyle>
            <a:lvl1pPr marL="0" indent="0">
              <a:buNone/>
              <a:defRPr sz="1000" b="1">
                <a:solidFill>
                  <a:srgbClr val="005250"/>
                </a:solidFill>
                <a:latin typeface="Arial" pitchFamily="34" charset="0"/>
                <a:cs typeface="Arial" pitchFamily="34" charset="0"/>
              </a:defRPr>
            </a:lvl1pPr>
          </a:lstStyle>
          <a:p>
            <a:pPr lvl="0"/>
            <a:r>
              <a:rPr lang="en-US"/>
              <a:t>Click to edit Master text styles</a:t>
            </a:r>
          </a:p>
        </p:txBody>
      </p:sp>
      <p:sp>
        <p:nvSpPr>
          <p:cNvPr id="21" name="Content Placeholder 2">
            <a:extLst>
              <a:ext uri="{FF2B5EF4-FFF2-40B4-BE49-F238E27FC236}">
                <a16:creationId xmlns:a16="http://schemas.microsoft.com/office/drawing/2014/main" id="{5050ADCF-41E4-47CD-913F-126254BF7B22}"/>
              </a:ext>
            </a:extLst>
          </p:cNvPr>
          <p:cNvSpPr>
            <a:spLocks noGrp="1"/>
          </p:cNvSpPr>
          <p:nvPr>
            <p:ph idx="21"/>
          </p:nvPr>
        </p:nvSpPr>
        <p:spPr>
          <a:xfrm>
            <a:off x="6473180" y="5683440"/>
            <a:ext cx="2331946" cy="224729"/>
          </a:xfrm>
          <a:prstGeom prst="rect">
            <a:avLst/>
          </a:prstGeom>
          <a:solidFill>
            <a:schemeClr val="bg1"/>
          </a:solidFill>
        </p:spPr>
        <p:txBody>
          <a:bodyPr anchor="ctr"/>
          <a:lstStyle>
            <a:lvl1pPr marL="0" indent="0">
              <a:buNone/>
              <a:defRPr sz="1000" b="1">
                <a:solidFill>
                  <a:srgbClr val="005250"/>
                </a:solidFill>
                <a:latin typeface="Arial" pitchFamily="34" charset="0"/>
                <a:cs typeface="Arial" pitchFamily="34" charset="0"/>
              </a:defRPr>
            </a:lvl1pPr>
          </a:lstStyle>
          <a:p>
            <a:pPr lvl="0"/>
            <a:r>
              <a:rPr lang="en-US"/>
              <a:t>Click to edit Master text styles</a:t>
            </a:r>
          </a:p>
        </p:txBody>
      </p:sp>
      <p:sp>
        <p:nvSpPr>
          <p:cNvPr id="22" name="Content Placeholder 2">
            <a:extLst>
              <a:ext uri="{FF2B5EF4-FFF2-40B4-BE49-F238E27FC236}">
                <a16:creationId xmlns:a16="http://schemas.microsoft.com/office/drawing/2014/main" id="{81D05434-BF0C-429F-BA18-3D0CA64881C5}"/>
              </a:ext>
            </a:extLst>
          </p:cNvPr>
          <p:cNvSpPr>
            <a:spLocks noGrp="1"/>
          </p:cNvSpPr>
          <p:nvPr>
            <p:ph idx="22"/>
          </p:nvPr>
        </p:nvSpPr>
        <p:spPr>
          <a:xfrm>
            <a:off x="6473180" y="5956438"/>
            <a:ext cx="2331946" cy="224729"/>
          </a:xfrm>
          <a:prstGeom prst="rect">
            <a:avLst/>
          </a:prstGeom>
          <a:solidFill>
            <a:schemeClr val="bg1"/>
          </a:solidFill>
        </p:spPr>
        <p:txBody>
          <a:bodyPr anchor="ctr"/>
          <a:lstStyle>
            <a:lvl1pPr marL="0" indent="0">
              <a:buNone/>
              <a:defRPr sz="1000" b="1">
                <a:solidFill>
                  <a:srgbClr val="005250"/>
                </a:solidFill>
                <a:latin typeface="Arial" pitchFamily="34" charset="0"/>
                <a:cs typeface="Arial" pitchFamily="34" charset="0"/>
              </a:defRPr>
            </a:lvl1pPr>
          </a:lstStyle>
          <a:p>
            <a:pPr lvl="0"/>
            <a:r>
              <a:rPr lang="en-US"/>
              <a:t>Click to edit Master text styles</a:t>
            </a:r>
          </a:p>
        </p:txBody>
      </p:sp>
      <p:sp>
        <p:nvSpPr>
          <p:cNvPr id="23" name="Content Placeholder 2">
            <a:extLst>
              <a:ext uri="{FF2B5EF4-FFF2-40B4-BE49-F238E27FC236}">
                <a16:creationId xmlns:a16="http://schemas.microsoft.com/office/drawing/2014/main" id="{0A14C55A-5A35-4598-8E28-4126E7167C33}"/>
              </a:ext>
            </a:extLst>
          </p:cNvPr>
          <p:cNvSpPr>
            <a:spLocks noGrp="1"/>
          </p:cNvSpPr>
          <p:nvPr>
            <p:ph idx="23"/>
          </p:nvPr>
        </p:nvSpPr>
        <p:spPr>
          <a:xfrm>
            <a:off x="6473180" y="6286274"/>
            <a:ext cx="2331946" cy="224729"/>
          </a:xfrm>
          <a:prstGeom prst="rect">
            <a:avLst/>
          </a:prstGeom>
          <a:solidFill>
            <a:schemeClr val="bg1"/>
          </a:solidFill>
        </p:spPr>
        <p:txBody>
          <a:bodyPr anchor="ctr"/>
          <a:lstStyle>
            <a:lvl1pPr marL="0" indent="0">
              <a:buNone/>
              <a:defRPr sz="1000" b="1">
                <a:solidFill>
                  <a:srgbClr val="005250"/>
                </a:solidFill>
                <a:latin typeface="Arial" pitchFamily="34" charset="0"/>
                <a:cs typeface="Arial" pitchFamily="34" charset="0"/>
              </a:defRPr>
            </a:lvl1pPr>
          </a:lstStyle>
          <a:p>
            <a:pPr lvl="0"/>
            <a:r>
              <a:rPr lang="en-US"/>
              <a:t>Click to edit Master text styles</a:t>
            </a:r>
          </a:p>
        </p:txBody>
      </p:sp>
    </p:spTree>
    <p:extLst>
      <p:ext uri="{BB962C8B-B14F-4D97-AF65-F5344CB8AC3E}">
        <p14:creationId xmlns:p14="http://schemas.microsoft.com/office/powerpoint/2010/main" val="734857838"/>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blank" preserve="1">
  <p:cSld name="Blank_Icons">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6F564AE-C9A1-47CC-8988-166DAAB5B614}"/>
              </a:ext>
            </a:extLst>
          </p:cNvPr>
          <p:cNvSpPr/>
          <p:nvPr userDrawn="1"/>
        </p:nvSpPr>
        <p:spPr>
          <a:xfrm>
            <a:off x="179512" y="159152"/>
            <a:ext cx="2664296" cy="1355777"/>
          </a:xfrm>
          <a:prstGeom prst="rect">
            <a:avLst/>
          </a:prstGeom>
          <a:solidFill>
            <a:srgbClr val="99FF66"/>
          </a:solidFill>
          <a:ln>
            <a:noFill/>
          </a:ln>
        </p:spPr>
        <p:style>
          <a:lnRef idx="2">
            <a:schemeClr val="accent1">
              <a:shade val="50000"/>
            </a:schemeClr>
          </a:lnRef>
          <a:fillRef idx="1">
            <a:schemeClr val="accent1"/>
          </a:fillRef>
          <a:effectRef idx="0">
            <a:schemeClr val="accent1"/>
          </a:effectRef>
          <a:fontRef idx="minor">
            <a:schemeClr val="lt1"/>
          </a:fontRef>
        </p:style>
        <p:txBody>
          <a:bodyPr numCol="2" rtlCol="0" anchor="ctr"/>
          <a:lstStyle/>
          <a:p>
            <a:pPr algn="l"/>
            <a:r>
              <a:rPr lang="en-GB" b="1" dirty="0">
                <a:solidFill>
                  <a:schemeClr val="accent5">
                    <a:lumMod val="50000"/>
                  </a:schemeClr>
                </a:solidFill>
              </a:rPr>
              <a:t>Peer/self assessment! Please use green pen.</a:t>
            </a:r>
          </a:p>
        </p:txBody>
      </p:sp>
      <p:pic>
        <p:nvPicPr>
          <p:cNvPr id="3" name="Picture 2">
            <a:extLst>
              <a:ext uri="{FF2B5EF4-FFF2-40B4-BE49-F238E27FC236}">
                <a16:creationId xmlns:a16="http://schemas.microsoft.com/office/drawing/2014/main" id="{EF93B581-ABB1-4E68-B49C-F58A2164DE40}"/>
              </a:ext>
            </a:extLst>
          </p:cNvPr>
          <p:cNvPicPr>
            <a:picLocks noChangeAspect="1"/>
          </p:cNvPicPr>
          <p:nvPr userDrawn="1"/>
        </p:nvPicPr>
        <p:blipFill>
          <a:blip r:embed="rId2" cstate="print">
            <a:clrChange>
              <a:clrFrom>
                <a:srgbClr val="FEFEFE"/>
              </a:clrFrom>
              <a:clrTo>
                <a:srgbClr val="FEFEFE">
                  <a:alpha val="0"/>
                </a:srgbClr>
              </a:clrTo>
            </a:clrChange>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520768" y="400227"/>
            <a:ext cx="1173017" cy="855936"/>
          </a:xfrm>
          <a:prstGeom prst="rect">
            <a:avLst/>
          </a:prstGeom>
        </p:spPr>
      </p:pic>
      <p:sp>
        <p:nvSpPr>
          <p:cNvPr id="4" name="Rectangle 3">
            <a:extLst>
              <a:ext uri="{FF2B5EF4-FFF2-40B4-BE49-F238E27FC236}">
                <a16:creationId xmlns:a16="http://schemas.microsoft.com/office/drawing/2014/main" id="{655750DF-1962-49FC-9018-CF5FE7D0951B}"/>
              </a:ext>
            </a:extLst>
          </p:cNvPr>
          <p:cNvSpPr/>
          <p:nvPr userDrawn="1"/>
        </p:nvSpPr>
        <p:spPr>
          <a:xfrm>
            <a:off x="3017288" y="159151"/>
            <a:ext cx="2706840" cy="1355777"/>
          </a:xfrm>
          <a:prstGeom prst="rect">
            <a:avLst/>
          </a:prstGeom>
          <a:solidFill>
            <a:srgbClr val="CC99FF"/>
          </a:solidFill>
          <a:ln>
            <a:noFill/>
          </a:ln>
        </p:spPr>
        <p:style>
          <a:lnRef idx="2">
            <a:schemeClr val="accent1">
              <a:shade val="50000"/>
            </a:schemeClr>
          </a:lnRef>
          <a:fillRef idx="1">
            <a:schemeClr val="accent1"/>
          </a:fillRef>
          <a:effectRef idx="0">
            <a:schemeClr val="accent1"/>
          </a:effectRef>
          <a:fontRef idx="minor">
            <a:schemeClr val="lt1"/>
          </a:fontRef>
        </p:style>
        <p:txBody>
          <a:bodyPr numCol="2" rtlCol="0" anchor="ctr"/>
          <a:lstStyle/>
          <a:p>
            <a:pPr algn="l"/>
            <a:r>
              <a:rPr lang="en-GB" b="1" dirty="0">
                <a:solidFill>
                  <a:srgbClr val="7030A0"/>
                </a:solidFill>
              </a:rPr>
              <a:t>Making progress! Please use purple pen.</a:t>
            </a:r>
          </a:p>
        </p:txBody>
      </p:sp>
      <p:pic>
        <p:nvPicPr>
          <p:cNvPr id="5" name="Picture 4">
            <a:extLst>
              <a:ext uri="{FF2B5EF4-FFF2-40B4-BE49-F238E27FC236}">
                <a16:creationId xmlns:a16="http://schemas.microsoft.com/office/drawing/2014/main" id="{57DC76D9-88F2-47B9-AA03-06D9DFCF7C47}"/>
              </a:ext>
            </a:extLst>
          </p:cNvPr>
          <p:cNvPicPr>
            <a:picLocks noChangeAspect="1"/>
          </p:cNvPicPr>
          <p:nvPr userDrawn="1"/>
        </p:nvPicPr>
        <p:blipFill>
          <a:blip r:embed="rId2" cstate="print">
            <a:clrChange>
              <a:clrFrom>
                <a:srgbClr val="FEFEFE"/>
              </a:clrFrom>
              <a:clrTo>
                <a:srgbClr val="FEFEFE">
                  <a:alpha val="0"/>
                </a:srgbClr>
              </a:clrTo>
            </a:clrChange>
            <a:duotone>
              <a:prstClr val="black"/>
              <a:srgbClr val="7030A0">
                <a:tint val="45000"/>
                <a:satMod val="400000"/>
              </a:srgbClr>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348011" y="395218"/>
            <a:ext cx="1182991" cy="863214"/>
          </a:xfrm>
          <a:prstGeom prst="rect">
            <a:avLst/>
          </a:prstGeom>
        </p:spPr>
      </p:pic>
      <p:sp>
        <p:nvSpPr>
          <p:cNvPr id="6" name="Rectangle 5">
            <a:extLst>
              <a:ext uri="{FF2B5EF4-FFF2-40B4-BE49-F238E27FC236}">
                <a16:creationId xmlns:a16="http://schemas.microsoft.com/office/drawing/2014/main" id="{BFE9AB7A-ABDD-4A7F-BFF2-E479CD2FBC2B}"/>
              </a:ext>
            </a:extLst>
          </p:cNvPr>
          <p:cNvSpPr/>
          <p:nvPr userDrawn="1"/>
        </p:nvSpPr>
        <p:spPr>
          <a:xfrm>
            <a:off x="6284775" y="206626"/>
            <a:ext cx="3456384" cy="1569008"/>
          </a:xfrm>
          <a:prstGeom prst="rect">
            <a:avLst/>
          </a:prstGeom>
          <a:solidFill>
            <a:srgbClr val="FFFF99"/>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rPr>
              <a:t>Oracy</a:t>
            </a:r>
            <a:endParaRPr lang="en-GB" b="1" dirty="0">
              <a:solidFill>
                <a:sysClr val="windowText" lastClr="000000"/>
              </a:solidFill>
            </a:endParaRPr>
          </a:p>
          <a:p>
            <a:pPr algn="ctr"/>
            <a:endParaRPr lang="en-GB" dirty="0">
              <a:solidFill>
                <a:sysClr val="windowText" lastClr="000000"/>
              </a:solidFill>
            </a:endParaRPr>
          </a:p>
          <a:p>
            <a:pPr algn="ctr"/>
            <a:r>
              <a:rPr lang="en-GB" dirty="0">
                <a:solidFill>
                  <a:sysClr val="windowText" lastClr="000000"/>
                </a:solidFill>
              </a:rPr>
              <a:t>How will you show that you are developing good oracy?</a:t>
            </a:r>
          </a:p>
        </p:txBody>
      </p:sp>
      <p:pic>
        <p:nvPicPr>
          <p:cNvPr id="7" name="Picture 6">
            <a:extLst>
              <a:ext uri="{FF2B5EF4-FFF2-40B4-BE49-F238E27FC236}">
                <a16:creationId xmlns:a16="http://schemas.microsoft.com/office/drawing/2014/main" id="{AD845002-2014-47F5-BA85-2E259A2E9473}"/>
              </a:ext>
            </a:extLst>
          </p:cNvPr>
          <p:cNvPicPr>
            <a:picLocks noChangeAspect="1"/>
          </p:cNvPicPr>
          <p:nvPr userDrawn="1"/>
        </p:nvPicPr>
        <p:blipFill rotWithShape="1">
          <a:blip r:embed="rId4">
            <a:clrChange>
              <a:clrFrom>
                <a:srgbClr val="E6E6E6"/>
              </a:clrFrom>
              <a:clrTo>
                <a:srgbClr val="E6E6E6">
                  <a:alpha val="0"/>
                </a:srgbClr>
              </a:clrTo>
            </a:clrChange>
          </a:blip>
          <a:srcRect l="9760"/>
          <a:stretch/>
        </p:blipFill>
        <p:spPr>
          <a:xfrm>
            <a:off x="6443601" y="159151"/>
            <a:ext cx="847556" cy="845301"/>
          </a:xfrm>
          <a:prstGeom prst="rect">
            <a:avLst/>
          </a:prstGeom>
        </p:spPr>
      </p:pic>
      <p:pic>
        <p:nvPicPr>
          <p:cNvPr id="8" name="Picture 7">
            <a:extLst>
              <a:ext uri="{FF2B5EF4-FFF2-40B4-BE49-F238E27FC236}">
                <a16:creationId xmlns:a16="http://schemas.microsoft.com/office/drawing/2014/main" id="{8BA934D2-3435-470E-BC7E-4E09E20FF313}"/>
              </a:ext>
            </a:extLst>
          </p:cNvPr>
          <p:cNvPicPr>
            <a:picLocks noChangeAspect="1"/>
          </p:cNvPicPr>
          <p:nvPr userDrawn="1"/>
        </p:nvPicPr>
        <p:blipFill rotWithShape="1">
          <a:blip r:embed="rId4">
            <a:clrChange>
              <a:clrFrom>
                <a:srgbClr val="E6E6E6"/>
              </a:clrFrom>
              <a:clrTo>
                <a:srgbClr val="E6E6E6">
                  <a:alpha val="0"/>
                </a:srgbClr>
              </a:clrTo>
            </a:clrChange>
          </a:blip>
          <a:srcRect l="9760"/>
          <a:stretch/>
        </p:blipFill>
        <p:spPr>
          <a:xfrm flipH="1">
            <a:off x="8677579" y="159151"/>
            <a:ext cx="847556" cy="845301"/>
          </a:xfrm>
          <a:prstGeom prst="rect">
            <a:avLst/>
          </a:prstGeom>
        </p:spPr>
      </p:pic>
      <p:pic>
        <p:nvPicPr>
          <p:cNvPr id="9" name="Picture 8">
            <a:extLst>
              <a:ext uri="{FF2B5EF4-FFF2-40B4-BE49-F238E27FC236}">
                <a16:creationId xmlns:a16="http://schemas.microsoft.com/office/drawing/2014/main" id="{A281FF8C-B40A-44FF-8B8D-5E2A07611F98}"/>
              </a:ext>
            </a:extLst>
          </p:cNvPr>
          <p:cNvPicPr>
            <a:picLocks noChangeAspect="1"/>
          </p:cNvPicPr>
          <p:nvPr userDrawn="1"/>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0389828" y="2014730"/>
            <a:ext cx="1619031" cy="2164105"/>
          </a:xfrm>
          <a:prstGeom prst="rect">
            <a:avLst/>
          </a:prstGeom>
        </p:spPr>
      </p:pic>
      <p:sp>
        <p:nvSpPr>
          <p:cNvPr id="10" name="TextBox 9">
            <a:extLst>
              <a:ext uri="{FF2B5EF4-FFF2-40B4-BE49-F238E27FC236}">
                <a16:creationId xmlns:a16="http://schemas.microsoft.com/office/drawing/2014/main" id="{40631FED-4C8A-4855-8307-48B301C9E871}"/>
              </a:ext>
            </a:extLst>
          </p:cNvPr>
          <p:cNvSpPr txBox="1"/>
          <p:nvPr userDrawn="1"/>
        </p:nvSpPr>
        <p:spPr>
          <a:xfrm>
            <a:off x="10407830" y="2996317"/>
            <a:ext cx="1476164" cy="1015663"/>
          </a:xfrm>
          <a:prstGeom prst="rect">
            <a:avLst/>
          </a:prstGeom>
          <a:noFill/>
        </p:spPr>
        <p:txBody>
          <a:bodyPr wrap="square" rtlCol="0">
            <a:spAutoFit/>
          </a:bodyPr>
          <a:lstStyle/>
          <a:p>
            <a:pPr algn="ctr"/>
            <a:r>
              <a:rPr lang="en-GB" sz="2000" b="1" dirty="0">
                <a:latin typeface="+mn-lt"/>
              </a:rPr>
              <a:t>Book check while you work!</a:t>
            </a:r>
          </a:p>
        </p:txBody>
      </p:sp>
      <p:pic>
        <p:nvPicPr>
          <p:cNvPr id="11" name="Picture 10">
            <a:extLst>
              <a:ext uri="{FF2B5EF4-FFF2-40B4-BE49-F238E27FC236}">
                <a16:creationId xmlns:a16="http://schemas.microsoft.com/office/drawing/2014/main" id="{290154DB-8915-475E-993F-287BAFA91F9A}"/>
              </a:ext>
            </a:extLst>
          </p:cNvPr>
          <p:cNvPicPr>
            <a:picLocks noChangeAspect="1"/>
          </p:cNvPicPr>
          <p:nvPr userDrawn="1"/>
        </p:nvPicPr>
        <p:blipFill rotWithShape="1">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l="2908" r="9986"/>
          <a:stretch/>
        </p:blipFill>
        <p:spPr>
          <a:xfrm>
            <a:off x="10332639" y="55089"/>
            <a:ext cx="1664100" cy="1275204"/>
          </a:xfrm>
          <a:prstGeom prst="rect">
            <a:avLst/>
          </a:prstGeom>
        </p:spPr>
      </p:pic>
      <p:sp>
        <p:nvSpPr>
          <p:cNvPr id="12" name="TextBox 11">
            <a:extLst>
              <a:ext uri="{FF2B5EF4-FFF2-40B4-BE49-F238E27FC236}">
                <a16:creationId xmlns:a16="http://schemas.microsoft.com/office/drawing/2014/main" id="{B55B62D2-4822-4716-9B4B-B1D0A7EED856}"/>
              </a:ext>
            </a:extLst>
          </p:cNvPr>
          <p:cNvSpPr txBox="1"/>
          <p:nvPr userDrawn="1"/>
        </p:nvSpPr>
        <p:spPr>
          <a:xfrm>
            <a:off x="10363472" y="1191018"/>
            <a:ext cx="1645387" cy="400110"/>
          </a:xfrm>
          <a:prstGeom prst="rect">
            <a:avLst/>
          </a:prstGeom>
          <a:noFill/>
        </p:spPr>
        <p:txBody>
          <a:bodyPr wrap="none" rtlCol="0">
            <a:spAutoFit/>
          </a:bodyPr>
          <a:lstStyle/>
          <a:p>
            <a:pPr algn="ctr"/>
            <a:r>
              <a:rPr lang="en-GB" sz="2000" b="1" dirty="0">
                <a:latin typeface="+mn-lt"/>
              </a:rPr>
              <a:t>Target Setting</a:t>
            </a:r>
          </a:p>
        </p:txBody>
      </p:sp>
    </p:spTree>
    <p:extLst>
      <p:ext uri="{BB962C8B-B14F-4D97-AF65-F5344CB8AC3E}">
        <p14:creationId xmlns:p14="http://schemas.microsoft.com/office/powerpoint/2010/main" val="915699658"/>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blank" preserve="1">
  <p:cSld name="Blank_KASEDescriptors">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93D34CA-0554-4240-8290-652DBBE20D2D}"/>
              </a:ext>
            </a:extLst>
          </p:cNvPr>
          <p:cNvSpPr txBox="1">
            <a:spLocks noChangeArrowheads="1"/>
          </p:cNvSpPr>
          <p:nvPr userDrawn="1"/>
        </p:nvSpPr>
        <p:spPr>
          <a:xfrm>
            <a:off x="149226" y="97455"/>
            <a:ext cx="4321175" cy="822130"/>
          </a:xfrm>
          <a:prstGeom prst="rect">
            <a:avLst/>
          </a:prstGeom>
          <a:solidFill>
            <a:srgbClr val="9BBB59">
              <a:lumMod val="40000"/>
              <a:lumOff val="60000"/>
            </a:srgbClr>
          </a:solidFill>
          <a:ln w="76200">
            <a:solidFill>
              <a:srgbClr val="000000"/>
            </a:solidFill>
            <a:miter lim="800000"/>
            <a:headEnd/>
            <a:tailEnd/>
          </a:ln>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KA</a:t>
            </a:r>
            <a:r>
              <a:rPr kumimoji="0" lang="en-GB" sz="1600" b="1" i="0" u="sng" strike="noStrike" kern="0" cap="none" spc="0" normalizeH="0" baseline="0" noProof="0" dirty="0">
                <a:ln>
                  <a:noFill/>
                </a:ln>
                <a:solidFill>
                  <a:srgbClr val="000000"/>
                </a:solidFill>
                <a:effectLst/>
                <a:uLnTx/>
                <a:uFillTx/>
                <a:latin typeface="Comic Sans MS" pitchFamily="66" charset="0"/>
                <a:cs typeface="Arial"/>
                <a:sym typeface="Arial"/>
              </a:rPr>
              <a:t>S</a:t>
            </a: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0" cap="none" spc="0" normalizeH="0" baseline="0" noProof="0" dirty="0">
                <a:ln>
                  <a:noFill/>
                </a:ln>
                <a:solidFill>
                  <a:srgbClr val="000000"/>
                </a:solidFill>
                <a:effectLst/>
                <a:uLnTx/>
                <a:uFillTx/>
                <a:latin typeface="Arial"/>
                <a:cs typeface="Arial"/>
                <a:sym typeface="Arial"/>
              </a:rPr>
              <a:t>Problem Solving: </a:t>
            </a:r>
            <a:r>
              <a:rPr kumimoji="0" lang="en-GB" sz="1400" b="0" i="0" u="none" strike="noStrike" kern="0" cap="none" spc="0" normalizeH="0" baseline="0" noProof="0" dirty="0">
                <a:ln>
                  <a:noFill/>
                </a:ln>
                <a:solidFill>
                  <a:srgbClr val="000000"/>
                </a:solidFill>
                <a:effectLst/>
                <a:uLnTx/>
                <a:uFillTx/>
                <a:latin typeface="Arial"/>
                <a:cs typeface="Arial"/>
                <a:sym typeface="Arial"/>
              </a:rPr>
              <a:t>I have lots of my own ideas about how to solve real problems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endParaRPr>
          </a:p>
        </p:txBody>
      </p:sp>
      <p:sp>
        <p:nvSpPr>
          <p:cNvPr id="3" name="TextBox 2">
            <a:extLst>
              <a:ext uri="{FF2B5EF4-FFF2-40B4-BE49-F238E27FC236}">
                <a16:creationId xmlns:a16="http://schemas.microsoft.com/office/drawing/2014/main" id="{B21C1120-0B5B-468A-9F09-2925447E3B53}"/>
              </a:ext>
            </a:extLst>
          </p:cNvPr>
          <p:cNvSpPr txBox="1">
            <a:spLocks noChangeArrowheads="1"/>
          </p:cNvSpPr>
          <p:nvPr userDrawn="1"/>
        </p:nvSpPr>
        <p:spPr>
          <a:xfrm>
            <a:off x="149225" y="1062655"/>
            <a:ext cx="4321175" cy="822130"/>
          </a:xfrm>
          <a:prstGeom prst="rect">
            <a:avLst/>
          </a:prstGeom>
          <a:solidFill>
            <a:srgbClr val="9BBB59">
              <a:lumMod val="40000"/>
              <a:lumOff val="60000"/>
            </a:srgbClr>
          </a:solidFill>
          <a:ln w="76200">
            <a:solidFill>
              <a:srgbClr val="000000"/>
            </a:solidFill>
            <a:miter lim="800000"/>
            <a:headEnd/>
            <a:tailEnd/>
          </a:ln>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KA</a:t>
            </a:r>
            <a:r>
              <a:rPr kumimoji="0" lang="en-GB" sz="1600" b="1" i="0" u="sng" strike="noStrike" kern="0" cap="none" spc="0" normalizeH="0" baseline="0" noProof="0" dirty="0">
                <a:ln>
                  <a:noFill/>
                </a:ln>
                <a:solidFill>
                  <a:srgbClr val="000000"/>
                </a:solidFill>
                <a:effectLst/>
                <a:uLnTx/>
                <a:uFillTx/>
                <a:latin typeface="Comic Sans MS" pitchFamily="66" charset="0"/>
                <a:cs typeface="Arial"/>
                <a:sym typeface="Arial"/>
              </a:rPr>
              <a:t>S</a:t>
            </a: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0" cap="none" spc="0" normalizeH="0" baseline="0" noProof="0" dirty="0">
                <a:ln>
                  <a:noFill/>
                </a:ln>
                <a:solidFill>
                  <a:srgbClr val="000000"/>
                </a:solidFill>
                <a:effectLst/>
                <a:uLnTx/>
                <a:uFillTx/>
                <a:latin typeface="Arial"/>
                <a:cs typeface="Arial"/>
                <a:sym typeface="Arial"/>
              </a:rPr>
              <a:t>Collaborative: </a:t>
            </a:r>
            <a:r>
              <a:rPr kumimoji="0" lang="en-GB" sz="1400" b="0" i="0" u="none" strike="noStrike" kern="0" cap="none" spc="0" normalizeH="0" baseline="0" noProof="0" dirty="0">
                <a:ln>
                  <a:noFill/>
                </a:ln>
                <a:solidFill>
                  <a:srgbClr val="000000"/>
                </a:solidFill>
                <a:effectLst/>
                <a:uLnTx/>
                <a:uFillTx/>
                <a:latin typeface="Arial"/>
                <a:cs typeface="Arial"/>
                <a:sym typeface="Arial"/>
              </a:rPr>
              <a:t>I can be a useful member of any group or team</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endParaRPr>
          </a:p>
        </p:txBody>
      </p:sp>
      <p:sp>
        <p:nvSpPr>
          <p:cNvPr id="4" name="TextBox 3">
            <a:extLst>
              <a:ext uri="{FF2B5EF4-FFF2-40B4-BE49-F238E27FC236}">
                <a16:creationId xmlns:a16="http://schemas.microsoft.com/office/drawing/2014/main" id="{34C4F106-79CB-4F21-85AA-46D79162053B}"/>
              </a:ext>
            </a:extLst>
          </p:cNvPr>
          <p:cNvSpPr txBox="1">
            <a:spLocks noChangeArrowheads="1"/>
          </p:cNvSpPr>
          <p:nvPr userDrawn="1"/>
        </p:nvSpPr>
        <p:spPr>
          <a:xfrm>
            <a:off x="149224" y="2027854"/>
            <a:ext cx="4321175" cy="983845"/>
          </a:xfrm>
          <a:prstGeom prst="rect">
            <a:avLst/>
          </a:prstGeom>
          <a:solidFill>
            <a:srgbClr val="9BBB59">
              <a:lumMod val="40000"/>
              <a:lumOff val="60000"/>
            </a:srgbClr>
          </a:solidFill>
          <a:ln w="76200">
            <a:solidFill>
              <a:srgbClr val="000000"/>
            </a:solidFill>
            <a:miter lim="800000"/>
            <a:headEnd/>
            <a:tailEnd/>
          </a:ln>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KA</a:t>
            </a:r>
            <a:r>
              <a:rPr kumimoji="0" lang="en-GB" sz="1600" b="1" i="0" u="sng" strike="noStrike" kern="0" cap="none" spc="0" normalizeH="0" baseline="0" noProof="0" dirty="0">
                <a:ln>
                  <a:noFill/>
                </a:ln>
                <a:solidFill>
                  <a:srgbClr val="000000"/>
                </a:solidFill>
                <a:effectLst/>
                <a:uLnTx/>
                <a:uFillTx/>
                <a:latin typeface="Comic Sans MS" pitchFamily="66" charset="0"/>
                <a:cs typeface="Arial"/>
                <a:sym typeface="Arial"/>
              </a:rPr>
              <a:t>S</a:t>
            </a: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0" cap="none" spc="0" normalizeH="0" baseline="0" noProof="0" dirty="0">
                <a:ln>
                  <a:noFill/>
                </a:ln>
                <a:solidFill>
                  <a:srgbClr val="000000"/>
                </a:solidFill>
                <a:effectLst/>
                <a:uLnTx/>
                <a:uFillTx/>
                <a:latin typeface="Arial"/>
                <a:cs typeface="Arial"/>
                <a:sym typeface="Arial"/>
              </a:rPr>
              <a:t>Communicative: </a:t>
            </a:r>
            <a:r>
              <a:rPr kumimoji="0" lang="en-GB" sz="1400" b="0" i="0" u="none" strike="noStrike" kern="0" cap="none" spc="0" normalizeH="0" baseline="0" noProof="0" dirty="0">
                <a:ln>
                  <a:noFill/>
                </a:ln>
                <a:solidFill>
                  <a:srgbClr val="000000"/>
                </a:solidFill>
                <a:effectLst/>
                <a:uLnTx/>
                <a:uFillTx/>
                <a:latin typeface="Arial"/>
                <a:cs typeface="Arial"/>
                <a:sym typeface="Arial"/>
              </a:rPr>
              <a:t>I can articulate my views and ideas including being persuasive and influential in lots of different ways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endParaRPr>
          </a:p>
        </p:txBody>
      </p:sp>
      <p:sp>
        <p:nvSpPr>
          <p:cNvPr id="5" name="TextBox 4">
            <a:extLst>
              <a:ext uri="{FF2B5EF4-FFF2-40B4-BE49-F238E27FC236}">
                <a16:creationId xmlns:a16="http://schemas.microsoft.com/office/drawing/2014/main" id="{89C46D2F-40A2-4CC2-9A36-F81D8DA958E6}"/>
              </a:ext>
            </a:extLst>
          </p:cNvPr>
          <p:cNvSpPr txBox="1">
            <a:spLocks noChangeArrowheads="1"/>
          </p:cNvSpPr>
          <p:nvPr userDrawn="1"/>
        </p:nvSpPr>
        <p:spPr>
          <a:xfrm>
            <a:off x="149223" y="3154768"/>
            <a:ext cx="4321175" cy="822131"/>
          </a:xfrm>
          <a:prstGeom prst="rect">
            <a:avLst/>
          </a:prstGeom>
          <a:solidFill>
            <a:srgbClr val="9BBB59">
              <a:lumMod val="40000"/>
              <a:lumOff val="60000"/>
            </a:srgbClr>
          </a:solidFill>
          <a:ln w="76200">
            <a:solidFill>
              <a:srgbClr val="000000"/>
            </a:solidFill>
            <a:miter lim="800000"/>
            <a:headEnd/>
            <a:tailEnd/>
          </a:ln>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KA</a:t>
            </a:r>
            <a:r>
              <a:rPr kumimoji="0" lang="en-GB" sz="1600" b="1" i="0" u="sng" strike="noStrike" kern="0" cap="none" spc="0" normalizeH="0" baseline="0" noProof="0" dirty="0">
                <a:ln>
                  <a:noFill/>
                </a:ln>
                <a:solidFill>
                  <a:srgbClr val="000000"/>
                </a:solidFill>
                <a:effectLst/>
                <a:uLnTx/>
                <a:uFillTx/>
                <a:latin typeface="Comic Sans MS" pitchFamily="66" charset="0"/>
                <a:cs typeface="Arial"/>
                <a:sym typeface="Arial"/>
              </a:rPr>
              <a:t>S</a:t>
            </a: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0" cap="none" spc="0" normalizeH="0" baseline="0" noProof="0" dirty="0">
                <a:ln>
                  <a:noFill/>
                </a:ln>
                <a:solidFill>
                  <a:srgbClr val="000000"/>
                </a:solidFill>
                <a:effectLst/>
                <a:uLnTx/>
                <a:uFillTx/>
                <a:latin typeface="Arial"/>
                <a:cs typeface="Arial"/>
                <a:sym typeface="Arial"/>
              </a:rPr>
              <a:t>Literate: </a:t>
            </a:r>
            <a:r>
              <a:rPr kumimoji="0" lang="en-GB" sz="1400" b="0" i="0" u="none" strike="noStrike" kern="0" cap="none" spc="0" normalizeH="0" baseline="0" noProof="0" dirty="0">
                <a:ln>
                  <a:noFill/>
                </a:ln>
                <a:solidFill>
                  <a:srgbClr val="000000"/>
                </a:solidFill>
                <a:effectLst/>
                <a:uLnTx/>
                <a:uFillTx/>
                <a:latin typeface="Arial"/>
                <a:cs typeface="Arial"/>
                <a:sym typeface="Arial"/>
              </a:rPr>
              <a:t>I can read fluently and write for different purposes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endParaRPr>
          </a:p>
        </p:txBody>
      </p:sp>
      <p:sp>
        <p:nvSpPr>
          <p:cNvPr id="6" name="TextBox 5">
            <a:extLst>
              <a:ext uri="{FF2B5EF4-FFF2-40B4-BE49-F238E27FC236}">
                <a16:creationId xmlns:a16="http://schemas.microsoft.com/office/drawing/2014/main" id="{31BF8C35-B522-4A87-8496-31CAAD6B3A7B}"/>
              </a:ext>
            </a:extLst>
          </p:cNvPr>
          <p:cNvSpPr txBox="1">
            <a:spLocks noChangeArrowheads="1"/>
          </p:cNvSpPr>
          <p:nvPr userDrawn="1"/>
        </p:nvSpPr>
        <p:spPr>
          <a:xfrm>
            <a:off x="149223" y="4125151"/>
            <a:ext cx="4321175" cy="1005634"/>
          </a:xfrm>
          <a:prstGeom prst="rect">
            <a:avLst/>
          </a:prstGeom>
          <a:solidFill>
            <a:srgbClr val="9BBB59">
              <a:lumMod val="40000"/>
              <a:lumOff val="60000"/>
            </a:srgbClr>
          </a:solidFill>
          <a:ln w="76200">
            <a:solidFill>
              <a:srgbClr val="000000"/>
            </a:solidFill>
            <a:miter lim="800000"/>
            <a:headEnd/>
            <a:tailEnd/>
          </a:ln>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KA</a:t>
            </a:r>
            <a:r>
              <a:rPr kumimoji="0" lang="en-GB" sz="1600" b="1" i="0" u="sng" strike="noStrike" kern="0" cap="none" spc="0" normalizeH="0" baseline="0" noProof="0" dirty="0">
                <a:ln>
                  <a:noFill/>
                </a:ln>
                <a:solidFill>
                  <a:srgbClr val="000000"/>
                </a:solidFill>
                <a:effectLst/>
                <a:uLnTx/>
                <a:uFillTx/>
                <a:latin typeface="Comic Sans MS" pitchFamily="66" charset="0"/>
                <a:cs typeface="Arial"/>
                <a:sym typeface="Arial"/>
              </a:rPr>
              <a:t>S</a:t>
            </a: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0" cap="none" spc="0" normalizeH="0" baseline="0" noProof="0" dirty="0">
                <a:ln>
                  <a:noFill/>
                </a:ln>
                <a:solidFill>
                  <a:srgbClr val="000000"/>
                </a:solidFill>
                <a:effectLst/>
                <a:uLnTx/>
                <a:uFillTx/>
                <a:latin typeface="Arial"/>
                <a:cs typeface="Arial"/>
                <a:sym typeface="Arial"/>
              </a:rPr>
              <a:t>Metacognitive: </a:t>
            </a:r>
            <a:r>
              <a:rPr kumimoji="0" lang="en-GB" sz="1400" b="0" i="0" u="none" strike="noStrike" kern="0" cap="none" spc="0" normalizeH="0" baseline="0" noProof="0" dirty="0">
                <a:ln>
                  <a:noFill/>
                </a:ln>
                <a:solidFill>
                  <a:srgbClr val="000000"/>
                </a:solidFill>
                <a:effectLst/>
                <a:uLnTx/>
                <a:uFillTx/>
                <a:latin typeface="Arial"/>
                <a:cs typeface="Arial"/>
                <a:sym typeface="Arial"/>
              </a:rPr>
              <a:t>I know what I have to do to be a good learner and I’m prepared to use that knowledge to help others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endParaRPr>
          </a:p>
        </p:txBody>
      </p:sp>
      <p:sp>
        <p:nvSpPr>
          <p:cNvPr id="7" name="TextBox 6">
            <a:extLst>
              <a:ext uri="{FF2B5EF4-FFF2-40B4-BE49-F238E27FC236}">
                <a16:creationId xmlns:a16="http://schemas.microsoft.com/office/drawing/2014/main" id="{0FB2AE5A-9E41-4115-83FD-36EC3C36A443}"/>
              </a:ext>
            </a:extLst>
          </p:cNvPr>
          <p:cNvSpPr txBox="1">
            <a:spLocks noChangeArrowheads="1"/>
          </p:cNvSpPr>
          <p:nvPr userDrawn="1"/>
        </p:nvSpPr>
        <p:spPr>
          <a:xfrm>
            <a:off x="149223" y="5282146"/>
            <a:ext cx="4321175" cy="792068"/>
          </a:xfrm>
          <a:prstGeom prst="rect">
            <a:avLst/>
          </a:prstGeom>
          <a:solidFill>
            <a:srgbClr val="9BBB59">
              <a:lumMod val="40000"/>
              <a:lumOff val="60000"/>
            </a:srgbClr>
          </a:solidFill>
          <a:ln w="76200">
            <a:solidFill>
              <a:srgbClr val="000000"/>
            </a:solidFill>
            <a:miter lim="800000"/>
            <a:headEnd/>
            <a:tailEnd/>
          </a:ln>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KA</a:t>
            </a:r>
            <a:r>
              <a:rPr kumimoji="0" lang="en-GB" sz="1600" b="1" i="0" u="sng" strike="noStrike" kern="0" cap="none" spc="0" normalizeH="0" baseline="0" noProof="0" dirty="0">
                <a:ln>
                  <a:noFill/>
                </a:ln>
                <a:solidFill>
                  <a:srgbClr val="000000"/>
                </a:solidFill>
                <a:effectLst/>
                <a:uLnTx/>
                <a:uFillTx/>
                <a:latin typeface="Comic Sans MS" pitchFamily="66" charset="0"/>
                <a:cs typeface="Arial"/>
                <a:sym typeface="Arial"/>
              </a:rPr>
              <a:t>S</a:t>
            </a: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0" cap="none" spc="0" normalizeH="0" baseline="0" noProof="0" dirty="0">
                <a:ln>
                  <a:noFill/>
                </a:ln>
                <a:solidFill>
                  <a:srgbClr val="000000"/>
                </a:solidFill>
                <a:effectLst/>
                <a:uLnTx/>
                <a:uFillTx/>
                <a:latin typeface="Arial"/>
                <a:cs typeface="Arial"/>
                <a:sym typeface="Arial"/>
              </a:rPr>
              <a:t>Pragmatic: </a:t>
            </a:r>
            <a:r>
              <a:rPr kumimoji="0" lang="en-GB" sz="1400" b="0" i="0" u="none" strike="noStrike" kern="0" cap="none" spc="0" normalizeH="0" baseline="0" noProof="0" dirty="0">
                <a:ln>
                  <a:noFill/>
                </a:ln>
                <a:solidFill>
                  <a:srgbClr val="000000"/>
                </a:solidFill>
                <a:effectLst/>
                <a:uLnTx/>
                <a:uFillTx/>
                <a:latin typeface="Arial"/>
                <a:cs typeface="Arial"/>
                <a:sym typeface="Arial"/>
              </a:rPr>
              <a:t>I know how to remember and use what I need for tests and exams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endParaRPr>
          </a:p>
        </p:txBody>
      </p:sp>
      <p:sp>
        <p:nvSpPr>
          <p:cNvPr id="8" name="TextBox 7">
            <a:extLst>
              <a:ext uri="{FF2B5EF4-FFF2-40B4-BE49-F238E27FC236}">
                <a16:creationId xmlns:a16="http://schemas.microsoft.com/office/drawing/2014/main" id="{609A2448-0938-45CD-867F-645B35096C62}"/>
              </a:ext>
            </a:extLst>
          </p:cNvPr>
          <p:cNvSpPr txBox="1">
            <a:spLocks noChangeArrowheads="1"/>
          </p:cNvSpPr>
          <p:nvPr userDrawn="1"/>
        </p:nvSpPr>
        <p:spPr>
          <a:xfrm>
            <a:off x="4673601" y="97455"/>
            <a:ext cx="4321175" cy="822130"/>
          </a:xfrm>
          <a:prstGeom prst="rect">
            <a:avLst/>
          </a:prstGeom>
          <a:solidFill>
            <a:srgbClr val="FFFF00"/>
          </a:solidFill>
          <a:ln w="76200">
            <a:solidFill>
              <a:srgbClr val="000000"/>
            </a:solidFill>
            <a:miter lim="800000"/>
            <a:headEnd/>
            <a:tailEnd/>
          </a:ln>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K</a:t>
            </a:r>
            <a:r>
              <a:rPr kumimoji="0" lang="en-GB" sz="1600" b="1" i="0" u="sng" strike="noStrike" kern="0" cap="none" spc="0" normalizeH="0" baseline="0" noProof="0" dirty="0">
                <a:ln>
                  <a:noFill/>
                </a:ln>
                <a:solidFill>
                  <a:srgbClr val="000000"/>
                </a:solidFill>
                <a:effectLst/>
                <a:uLnTx/>
                <a:uFillTx/>
                <a:latin typeface="Comic Sans MS" pitchFamily="66" charset="0"/>
                <a:cs typeface="Arial"/>
                <a:sym typeface="Arial"/>
              </a:rPr>
              <a:t>A</a:t>
            </a: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SE: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0" cap="none" spc="0" normalizeH="0" baseline="0" noProof="0" dirty="0">
                <a:ln>
                  <a:noFill/>
                </a:ln>
                <a:solidFill>
                  <a:srgbClr val="000000"/>
                </a:solidFill>
                <a:effectLst/>
                <a:uLnTx/>
                <a:uFillTx/>
                <a:latin typeface="Arial"/>
                <a:cs typeface="Arial"/>
                <a:sym typeface="Arial"/>
              </a:rPr>
              <a:t>Risk Tolerant: </a:t>
            </a:r>
            <a:r>
              <a:rPr kumimoji="0" lang="en-GB" sz="1400" b="0" i="0" u="none" strike="noStrike" kern="0" cap="none" spc="0" normalizeH="0" baseline="0" noProof="0" dirty="0">
                <a:ln>
                  <a:noFill/>
                </a:ln>
                <a:solidFill>
                  <a:srgbClr val="000000"/>
                </a:solidFill>
                <a:effectLst/>
                <a:uLnTx/>
                <a:uFillTx/>
                <a:latin typeface="Arial"/>
                <a:cs typeface="Arial"/>
                <a:sym typeface="Arial"/>
              </a:rPr>
              <a:t>I am prepared to think things through and take risks to learn from them</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0" cap="none" spc="0" normalizeH="0" baseline="0" noProof="0" dirty="0">
                <a:ln>
                  <a:noFill/>
                </a:ln>
                <a:solidFill>
                  <a:srgbClr val="000000"/>
                </a:solidFill>
                <a:effectLst/>
                <a:uLnTx/>
                <a:uFillTx/>
                <a:latin typeface="Arial"/>
                <a:cs typeface="Arial"/>
                <a:sym typeface="Arial"/>
              </a:rPr>
              <a:t> </a:t>
            </a:r>
            <a:endParaRPr kumimoji="0" lang="en-GB"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endParaRPr>
          </a:p>
        </p:txBody>
      </p:sp>
      <p:sp>
        <p:nvSpPr>
          <p:cNvPr id="9" name="TextBox 8">
            <a:extLst>
              <a:ext uri="{FF2B5EF4-FFF2-40B4-BE49-F238E27FC236}">
                <a16:creationId xmlns:a16="http://schemas.microsoft.com/office/drawing/2014/main" id="{4AD6D372-AAD4-4E05-9C2A-AF03936241E6}"/>
              </a:ext>
            </a:extLst>
          </p:cNvPr>
          <p:cNvSpPr txBox="1">
            <a:spLocks noChangeArrowheads="1"/>
          </p:cNvSpPr>
          <p:nvPr userDrawn="1"/>
        </p:nvSpPr>
        <p:spPr>
          <a:xfrm>
            <a:off x="4673601" y="1062655"/>
            <a:ext cx="4321175" cy="822130"/>
          </a:xfrm>
          <a:prstGeom prst="rect">
            <a:avLst/>
          </a:prstGeom>
          <a:solidFill>
            <a:srgbClr val="FFFF00"/>
          </a:solidFill>
          <a:ln w="76200">
            <a:solidFill>
              <a:srgbClr val="000000"/>
            </a:solidFill>
            <a:miter lim="800000"/>
            <a:headEnd/>
            <a:tailEnd/>
          </a:ln>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K</a:t>
            </a:r>
            <a:r>
              <a:rPr kumimoji="0" lang="en-GB" sz="1600" b="1" i="0" u="sng" strike="noStrike" kern="0" cap="none" spc="0" normalizeH="0" baseline="0" noProof="0" dirty="0">
                <a:ln>
                  <a:noFill/>
                </a:ln>
                <a:solidFill>
                  <a:srgbClr val="000000"/>
                </a:solidFill>
                <a:effectLst/>
                <a:uLnTx/>
                <a:uFillTx/>
                <a:latin typeface="Comic Sans MS" pitchFamily="66" charset="0"/>
                <a:cs typeface="Arial"/>
                <a:sym typeface="Arial"/>
              </a:rPr>
              <a:t>A</a:t>
            </a: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SE: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0" cap="none" spc="0" normalizeH="0" baseline="0" noProof="0" dirty="0">
                <a:ln>
                  <a:noFill/>
                </a:ln>
                <a:solidFill>
                  <a:srgbClr val="000000"/>
                </a:solidFill>
                <a:effectLst/>
                <a:uLnTx/>
                <a:uFillTx/>
                <a:latin typeface="Arial"/>
                <a:cs typeface="Arial"/>
                <a:sym typeface="Arial"/>
              </a:rPr>
              <a:t>Resilient: </a:t>
            </a:r>
            <a:r>
              <a:rPr kumimoji="0" lang="en-GB" sz="1400" b="0" i="0" u="none" strike="noStrike" kern="0" cap="none" spc="0" normalizeH="0" baseline="0" noProof="0" dirty="0">
                <a:ln>
                  <a:noFill/>
                </a:ln>
                <a:solidFill>
                  <a:srgbClr val="000000"/>
                </a:solidFill>
                <a:effectLst/>
                <a:uLnTx/>
                <a:uFillTx/>
                <a:latin typeface="Arial"/>
                <a:cs typeface="Arial"/>
                <a:sym typeface="Arial"/>
              </a:rPr>
              <a:t>I can persist- stick at it</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0" cap="none" spc="0" normalizeH="0" baseline="0" noProof="0" dirty="0">
                <a:ln>
                  <a:noFill/>
                </a:ln>
                <a:solidFill>
                  <a:srgbClr val="000000"/>
                </a:solidFill>
                <a:effectLst/>
                <a:uLnTx/>
                <a:uFillTx/>
                <a:latin typeface="Arial"/>
                <a:cs typeface="Arial"/>
                <a:sym typeface="Arial"/>
              </a:rPr>
              <a:t> </a:t>
            </a:r>
            <a:endParaRPr kumimoji="0" lang="en-GB"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endParaRPr>
          </a:p>
        </p:txBody>
      </p:sp>
      <p:sp>
        <p:nvSpPr>
          <p:cNvPr id="10" name="TextBox 9">
            <a:extLst>
              <a:ext uri="{FF2B5EF4-FFF2-40B4-BE49-F238E27FC236}">
                <a16:creationId xmlns:a16="http://schemas.microsoft.com/office/drawing/2014/main" id="{D2527D82-C01E-46F1-9287-2FB558C5296C}"/>
              </a:ext>
            </a:extLst>
          </p:cNvPr>
          <p:cNvSpPr txBox="1">
            <a:spLocks noChangeArrowheads="1"/>
          </p:cNvSpPr>
          <p:nvPr userDrawn="1"/>
        </p:nvSpPr>
        <p:spPr>
          <a:xfrm>
            <a:off x="4673601" y="2027854"/>
            <a:ext cx="4321175" cy="822130"/>
          </a:xfrm>
          <a:prstGeom prst="rect">
            <a:avLst/>
          </a:prstGeom>
          <a:solidFill>
            <a:srgbClr val="FFFF00"/>
          </a:solidFill>
          <a:ln w="76200">
            <a:solidFill>
              <a:srgbClr val="000000"/>
            </a:solidFill>
            <a:miter lim="800000"/>
            <a:headEnd/>
            <a:tailEnd/>
          </a:ln>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K</a:t>
            </a:r>
            <a:r>
              <a:rPr kumimoji="0" lang="en-GB" sz="1600" b="1" i="0" u="sng" strike="noStrike" kern="0" cap="none" spc="0" normalizeH="0" baseline="0" noProof="0" dirty="0">
                <a:ln>
                  <a:noFill/>
                </a:ln>
                <a:solidFill>
                  <a:srgbClr val="000000"/>
                </a:solidFill>
                <a:effectLst/>
                <a:uLnTx/>
                <a:uFillTx/>
                <a:latin typeface="Comic Sans MS" pitchFamily="66" charset="0"/>
                <a:cs typeface="Arial"/>
                <a:sym typeface="Arial"/>
              </a:rPr>
              <a:t>A</a:t>
            </a: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SE: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0" cap="none" spc="0" normalizeH="0" baseline="0" noProof="0" dirty="0">
                <a:ln>
                  <a:noFill/>
                </a:ln>
                <a:solidFill>
                  <a:srgbClr val="000000"/>
                </a:solidFill>
                <a:effectLst/>
                <a:uLnTx/>
                <a:uFillTx/>
                <a:latin typeface="Arial"/>
                <a:cs typeface="Arial"/>
                <a:sym typeface="Arial"/>
              </a:rPr>
              <a:t>Reflective: </a:t>
            </a:r>
            <a:r>
              <a:rPr kumimoji="0" lang="en-GB" sz="1400" b="0" i="0" u="none" strike="noStrike" kern="0" cap="none" spc="0" normalizeH="0" baseline="0" noProof="0" dirty="0">
                <a:ln>
                  <a:noFill/>
                </a:ln>
                <a:solidFill>
                  <a:srgbClr val="000000"/>
                </a:solidFill>
                <a:effectLst/>
                <a:uLnTx/>
                <a:uFillTx/>
                <a:latin typeface="Arial"/>
                <a:cs typeface="Arial"/>
                <a:sym typeface="Arial"/>
              </a:rPr>
              <a:t>I think about what I do, why I do it and what I can learn from it</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0" cap="none" spc="0" normalizeH="0" baseline="0" noProof="0" dirty="0">
                <a:ln>
                  <a:noFill/>
                </a:ln>
                <a:solidFill>
                  <a:srgbClr val="000000"/>
                </a:solidFill>
                <a:effectLst/>
                <a:uLnTx/>
                <a:uFillTx/>
                <a:latin typeface="Arial"/>
                <a:cs typeface="Arial"/>
                <a:sym typeface="Arial"/>
              </a:rPr>
              <a:t> </a:t>
            </a:r>
            <a:endParaRPr kumimoji="0" lang="en-GB"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endParaRPr>
          </a:p>
        </p:txBody>
      </p:sp>
      <p:sp>
        <p:nvSpPr>
          <p:cNvPr id="11" name="TextBox 10">
            <a:extLst>
              <a:ext uri="{FF2B5EF4-FFF2-40B4-BE49-F238E27FC236}">
                <a16:creationId xmlns:a16="http://schemas.microsoft.com/office/drawing/2014/main" id="{C48799D8-832F-4E72-8D2F-A733521FC84A}"/>
              </a:ext>
            </a:extLst>
          </p:cNvPr>
          <p:cNvSpPr txBox="1">
            <a:spLocks noChangeArrowheads="1"/>
          </p:cNvSpPr>
          <p:nvPr userDrawn="1"/>
        </p:nvSpPr>
        <p:spPr>
          <a:xfrm>
            <a:off x="4673601" y="3016896"/>
            <a:ext cx="4321175" cy="822130"/>
          </a:xfrm>
          <a:prstGeom prst="rect">
            <a:avLst/>
          </a:prstGeom>
          <a:solidFill>
            <a:srgbClr val="FFFF00"/>
          </a:solidFill>
          <a:ln w="76200">
            <a:solidFill>
              <a:srgbClr val="000000"/>
            </a:solidFill>
            <a:miter lim="800000"/>
            <a:headEnd/>
            <a:tailEnd/>
          </a:ln>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K</a:t>
            </a:r>
            <a:r>
              <a:rPr kumimoji="0" lang="en-GB" sz="1600" b="1" i="0" u="sng" strike="noStrike" kern="0" cap="none" spc="0" normalizeH="0" baseline="0" noProof="0" dirty="0">
                <a:ln>
                  <a:noFill/>
                </a:ln>
                <a:solidFill>
                  <a:srgbClr val="000000"/>
                </a:solidFill>
                <a:effectLst/>
                <a:uLnTx/>
                <a:uFillTx/>
                <a:latin typeface="Comic Sans MS" pitchFamily="66" charset="0"/>
                <a:cs typeface="Arial"/>
                <a:sym typeface="Arial"/>
              </a:rPr>
              <a:t>A</a:t>
            </a: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SE: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0" cap="none" spc="0" normalizeH="0" baseline="0" noProof="0" dirty="0">
                <a:ln>
                  <a:noFill/>
                </a:ln>
                <a:solidFill>
                  <a:srgbClr val="000000"/>
                </a:solidFill>
                <a:effectLst/>
                <a:uLnTx/>
                <a:uFillTx/>
                <a:latin typeface="Arial"/>
                <a:cs typeface="Arial"/>
                <a:sym typeface="Arial"/>
              </a:rPr>
              <a:t>Empathetic: </a:t>
            </a:r>
            <a:r>
              <a:rPr kumimoji="0" lang="en-GB" sz="1400" b="0" i="0" u="none" strike="noStrike" kern="0" cap="none" spc="0" normalizeH="0" baseline="0" noProof="0" dirty="0">
                <a:ln>
                  <a:noFill/>
                </a:ln>
                <a:solidFill>
                  <a:srgbClr val="000000"/>
                </a:solidFill>
                <a:effectLst/>
                <a:uLnTx/>
                <a:uFillTx/>
                <a:latin typeface="Arial"/>
                <a:cs typeface="Arial"/>
                <a:sym typeface="Arial"/>
              </a:rPr>
              <a:t>I will be community spirited and want to know more about people who are different to me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0" cap="none" spc="0" normalizeH="0" baseline="0" noProof="0" dirty="0">
                <a:ln>
                  <a:noFill/>
                </a:ln>
                <a:solidFill>
                  <a:srgbClr val="000000"/>
                </a:solidFill>
                <a:effectLst/>
                <a:uLnTx/>
                <a:uFillTx/>
                <a:latin typeface="Arial"/>
                <a:cs typeface="Arial"/>
                <a:sym typeface="Arial"/>
              </a:rPr>
              <a:t> </a:t>
            </a:r>
            <a:endParaRPr kumimoji="0" lang="en-GB"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endParaRPr>
          </a:p>
        </p:txBody>
      </p:sp>
      <p:sp>
        <p:nvSpPr>
          <p:cNvPr id="12" name="TextBox 11">
            <a:extLst>
              <a:ext uri="{FF2B5EF4-FFF2-40B4-BE49-F238E27FC236}">
                <a16:creationId xmlns:a16="http://schemas.microsoft.com/office/drawing/2014/main" id="{548E9CA6-AAAE-4F25-B640-41C27E1A4C1A}"/>
              </a:ext>
            </a:extLst>
          </p:cNvPr>
          <p:cNvSpPr txBox="1">
            <a:spLocks noChangeArrowheads="1"/>
          </p:cNvSpPr>
          <p:nvPr userDrawn="1"/>
        </p:nvSpPr>
        <p:spPr>
          <a:xfrm>
            <a:off x="4673600" y="4005938"/>
            <a:ext cx="4321175" cy="822130"/>
          </a:xfrm>
          <a:prstGeom prst="rect">
            <a:avLst/>
          </a:prstGeom>
          <a:solidFill>
            <a:srgbClr val="8064A2">
              <a:lumMod val="40000"/>
              <a:lumOff val="60000"/>
            </a:srgbClr>
          </a:solidFill>
          <a:ln w="76200">
            <a:solidFill>
              <a:srgbClr val="000000"/>
            </a:solidFill>
            <a:miter lim="800000"/>
            <a:headEnd/>
            <a:tailEnd/>
          </a:ln>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KAS</a:t>
            </a:r>
            <a:r>
              <a:rPr kumimoji="0" lang="en-GB" sz="1600" b="1" i="0" u="sng" strike="noStrike" kern="0" cap="none" spc="0" normalizeH="0" baseline="0" noProof="0" dirty="0">
                <a:ln>
                  <a:noFill/>
                </a:ln>
                <a:solidFill>
                  <a:srgbClr val="000000"/>
                </a:solidFill>
                <a:effectLst/>
                <a:uLnTx/>
                <a:uFillTx/>
                <a:latin typeface="Comic Sans MS" pitchFamily="66" charset="0"/>
                <a:cs typeface="Arial"/>
                <a:sym typeface="Arial"/>
              </a:rPr>
              <a:t>E</a:t>
            </a: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0" cap="none" spc="0" normalizeH="0" baseline="0" noProof="0" dirty="0">
                <a:ln>
                  <a:noFill/>
                </a:ln>
                <a:solidFill>
                  <a:srgbClr val="000000"/>
                </a:solidFill>
                <a:effectLst/>
                <a:uLnTx/>
                <a:uFillTx/>
                <a:latin typeface="Arial"/>
                <a:cs typeface="Arial"/>
                <a:sym typeface="Arial"/>
              </a:rPr>
              <a:t>Engaged: </a:t>
            </a:r>
            <a:r>
              <a:rPr kumimoji="0" lang="en-GB" sz="1400" b="0" i="0" u="none" strike="noStrike" kern="0" cap="none" spc="0" normalizeH="0" baseline="0" noProof="0" dirty="0">
                <a:ln>
                  <a:noFill/>
                </a:ln>
                <a:solidFill>
                  <a:srgbClr val="000000"/>
                </a:solidFill>
                <a:effectLst/>
                <a:uLnTx/>
                <a:uFillTx/>
                <a:latin typeface="Arial"/>
                <a:cs typeface="Arial"/>
                <a:sym typeface="Arial"/>
              </a:rPr>
              <a:t>I want to get something useful out of school and have fun whilst doing so</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endParaRPr>
          </a:p>
        </p:txBody>
      </p:sp>
      <p:sp>
        <p:nvSpPr>
          <p:cNvPr id="13" name="TextBox 12">
            <a:extLst>
              <a:ext uri="{FF2B5EF4-FFF2-40B4-BE49-F238E27FC236}">
                <a16:creationId xmlns:a16="http://schemas.microsoft.com/office/drawing/2014/main" id="{1DC2600E-873C-40AB-A1BE-1E325FC902B2}"/>
              </a:ext>
            </a:extLst>
          </p:cNvPr>
          <p:cNvSpPr txBox="1">
            <a:spLocks noChangeArrowheads="1"/>
          </p:cNvSpPr>
          <p:nvPr userDrawn="1"/>
        </p:nvSpPr>
        <p:spPr>
          <a:xfrm>
            <a:off x="4673599" y="4994989"/>
            <a:ext cx="4321175" cy="822130"/>
          </a:xfrm>
          <a:prstGeom prst="rect">
            <a:avLst/>
          </a:prstGeom>
          <a:solidFill>
            <a:srgbClr val="8064A2">
              <a:lumMod val="40000"/>
              <a:lumOff val="60000"/>
            </a:srgbClr>
          </a:solidFill>
          <a:ln w="76200">
            <a:solidFill>
              <a:srgbClr val="000000"/>
            </a:solidFill>
            <a:miter lim="800000"/>
            <a:headEnd/>
            <a:tailEnd/>
          </a:ln>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KAS</a:t>
            </a:r>
            <a:r>
              <a:rPr kumimoji="0" lang="en-GB" sz="1600" b="1" i="0" u="sng" strike="noStrike" kern="0" cap="none" spc="0" normalizeH="0" baseline="0" noProof="0" dirty="0">
                <a:ln>
                  <a:noFill/>
                </a:ln>
                <a:solidFill>
                  <a:srgbClr val="000000"/>
                </a:solidFill>
                <a:effectLst/>
                <a:uLnTx/>
                <a:uFillTx/>
                <a:latin typeface="Comic Sans MS" pitchFamily="66" charset="0"/>
                <a:cs typeface="Arial"/>
                <a:sym typeface="Arial"/>
              </a:rPr>
              <a:t>E</a:t>
            </a: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0" cap="none" spc="0" normalizeH="0" baseline="0" noProof="0" dirty="0">
                <a:ln>
                  <a:noFill/>
                </a:ln>
                <a:solidFill>
                  <a:srgbClr val="000000"/>
                </a:solidFill>
                <a:effectLst/>
                <a:uLnTx/>
                <a:uFillTx/>
                <a:latin typeface="Arial"/>
                <a:cs typeface="Arial"/>
                <a:sym typeface="Arial"/>
              </a:rPr>
              <a:t>Enthused: </a:t>
            </a:r>
            <a:r>
              <a:rPr kumimoji="0" lang="en-GB" sz="1400" b="0" i="0" u="none" strike="noStrike" kern="0" cap="none" spc="0" normalizeH="0" baseline="0" noProof="0" dirty="0">
                <a:ln>
                  <a:noFill/>
                </a:ln>
                <a:solidFill>
                  <a:srgbClr val="000000"/>
                </a:solidFill>
                <a:effectLst/>
                <a:uLnTx/>
                <a:uFillTx/>
                <a:latin typeface="Arial"/>
                <a:cs typeface="Arial"/>
                <a:sym typeface="Arial"/>
              </a:rPr>
              <a:t>Learning gives me a buzz</a:t>
            </a:r>
            <a:endParaRPr kumimoji="0" lang="en-GB" sz="1400" b="1"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endParaRPr>
          </a:p>
        </p:txBody>
      </p:sp>
      <p:sp>
        <p:nvSpPr>
          <p:cNvPr id="14" name="TextBox 13">
            <a:extLst>
              <a:ext uri="{FF2B5EF4-FFF2-40B4-BE49-F238E27FC236}">
                <a16:creationId xmlns:a16="http://schemas.microsoft.com/office/drawing/2014/main" id="{C7D0FBF0-17E5-4B84-BCD1-C9ECBF0AC7D0}"/>
              </a:ext>
            </a:extLst>
          </p:cNvPr>
          <p:cNvSpPr txBox="1">
            <a:spLocks noChangeArrowheads="1"/>
          </p:cNvSpPr>
          <p:nvPr userDrawn="1"/>
        </p:nvSpPr>
        <p:spPr>
          <a:xfrm>
            <a:off x="4673599" y="5938416"/>
            <a:ext cx="4321175" cy="822130"/>
          </a:xfrm>
          <a:prstGeom prst="rect">
            <a:avLst/>
          </a:prstGeom>
          <a:solidFill>
            <a:srgbClr val="8064A2">
              <a:lumMod val="40000"/>
              <a:lumOff val="60000"/>
            </a:srgbClr>
          </a:solidFill>
          <a:ln w="76200">
            <a:solidFill>
              <a:srgbClr val="000000"/>
            </a:solidFill>
            <a:miter lim="800000"/>
            <a:headEnd/>
            <a:tailEnd/>
          </a:ln>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KAS</a:t>
            </a:r>
            <a:r>
              <a:rPr kumimoji="0" lang="en-GB" sz="1600" b="1" i="0" u="sng" strike="noStrike" kern="0" cap="none" spc="0" normalizeH="0" baseline="0" noProof="0" dirty="0">
                <a:ln>
                  <a:noFill/>
                </a:ln>
                <a:solidFill>
                  <a:srgbClr val="000000"/>
                </a:solidFill>
                <a:effectLst/>
                <a:uLnTx/>
                <a:uFillTx/>
                <a:latin typeface="Comic Sans MS" pitchFamily="66" charset="0"/>
                <a:cs typeface="Arial"/>
                <a:sym typeface="Arial"/>
              </a:rPr>
              <a:t>E</a:t>
            </a: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0" cap="none" spc="0" normalizeH="0" baseline="0" noProof="0" dirty="0">
                <a:ln>
                  <a:noFill/>
                </a:ln>
                <a:solidFill>
                  <a:srgbClr val="000000"/>
                </a:solidFill>
                <a:effectLst/>
                <a:uLnTx/>
                <a:uFillTx/>
                <a:latin typeface="Arial"/>
                <a:cs typeface="Arial"/>
                <a:sym typeface="Arial"/>
              </a:rPr>
              <a:t>Cosmopolitan: </a:t>
            </a:r>
            <a:r>
              <a:rPr kumimoji="0" lang="en-GB" sz="1400" b="0" i="0" u="none" strike="noStrike" kern="0" cap="none" spc="0" normalizeH="0" baseline="0" noProof="0" dirty="0">
                <a:ln>
                  <a:noFill/>
                </a:ln>
                <a:solidFill>
                  <a:srgbClr val="000000"/>
                </a:solidFill>
                <a:effectLst/>
                <a:uLnTx/>
                <a:uFillTx/>
                <a:latin typeface="Arial"/>
                <a:cs typeface="Arial"/>
                <a:sym typeface="Arial"/>
              </a:rPr>
              <a:t>I make the most of visits outside of school and new experiences</a:t>
            </a: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endParaRPr>
          </a:p>
        </p:txBody>
      </p:sp>
    </p:spTree>
    <p:extLst>
      <p:ext uri="{BB962C8B-B14F-4D97-AF65-F5344CB8AC3E}">
        <p14:creationId xmlns:p14="http://schemas.microsoft.com/office/powerpoint/2010/main" val="557163530"/>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blank" preserve="1">
  <p:cSld name="Blank_KASEDescriptors2">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729DB5-F8C0-4FD6-B952-F1C379BEFB75}"/>
              </a:ext>
            </a:extLst>
          </p:cNvPr>
          <p:cNvSpPr txBox="1">
            <a:spLocks noChangeArrowheads="1"/>
          </p:cNvSpPr>
          <p:nvPr userDrawn="1"/>
        </p:nvSpPr>
        <p:spPr>
          <a:xfrm>
            <a:off x="190730" y="125213"/>
            <a:ext cx="4321175" cy="822130"/>
          </a:xfrm>
          <a:prstGeom prst="rect">
            <a:avLst/>
          </a:prstGeom>
          <a:solidFill>
            <a:srgbClr val="8064A2">
              <a:lumMod val="40000"/>
              <a:lumOff val="60000"/>
            </a:srgbClr>
          </a:solidFill>
          <a:ln w="76200">
            <a:solidFill>
              <a:srgbClr val="000000"/>
            </a:solidFill>
            <a:miter lim="800000"/>
            <a:headEnd/>
            <a:tailEnd/>
          </a:ln>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KAS</a:t>
            </a:r>
            <a:r>
              <a:rPr kumimoji="0" lang="en-GB" sz="1600" b="1" i="0" u="sng" strike="noStrike" kern="0" cap="none" spc="0" normalizeH="0" baseline="0" noProof="0" dirty="0">
                <a:ln>
                  <a:noFill/>
                </a:ln>
                <a:solidFill>
                  <a:srgbClr val="000000"/>
                </a:solidFill>
                <a:effectLst/>
                <a:uLnTx/>
                <a:uFillTx/>
                <a:latin typeface="Comic Sans MS" pitchFamily="66" charset="0"/>
                <a:cs typeface="Arial"/>
                <a:sym typeface="Arial"/>
              </a:rPr>
              <a:t>E</a:t>
            </a: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0" cap="none" spc="0" normalizeH="0" baseline="0" noProof="0" dirty="0">
                <a:ln>
                  <a:noFill/>
                </a:ln>
                <a:solidFill>
                  <a:srgbClr val="000000"/>
                </a:solidFill>
                <a:effectLst/>
                <a:uLnTx/>
                <a:uFillTx/>
                <a:latin typeface="Arial"/>
                <a:cs typeface="Arial"/>
                <a:sym typeface="Arial"/>
              </a:rPr>
              <a:t>Autonomous: </a:t>
            </a:r>
            <a:r>
              <a:rPr kumimoji="0" lang="en-GB" sz="1400" b="0" i="0" u="none" strike="noStrike" kern="0" cap="none" spc="0" normalizeH="0" baseline="0" noProof="0" dirty="0">
                <a:ln>
                  <a:noFill/>
                </a:ln>
                <a:solidFill>
                  <a:srgbClr val="000000"/>
                </a:solidFill>
                <a:effectLst/>
                <a:uLnTx/>
                <a:uFillTx/>
                <a:latin typeface="Arial"/>
                <a:cs typeface="Arial"/>
                <a:sym typeface="Arial"/>
              </a:rPr>
              <a:t>I want to find out more about what’s possible for me when I leave school</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endParaRPr>
          </a:p>
        </p:txBody>
      </p:sp>
      <p:sp>
        <p:nvSpPr>
          <p:cNvPr id="3" name="TextBox 2">
            <a:extLst>
              <a:ext uri="{FF2B5EF4-FFF2-40B4-BE49-F238E27FC236}">
                <a16:creationId xmlns:a16="http://schemas.microsoft.com/office/drawing/2014/main" id="{D83C0B4F-BA27-42CB-9242-916DD1D31141}"/>
              </a:ext>
            </a:extLst>
          </p:cNvPr>
          <p:cNvSpPr txBox="1">
            <a:spLocks noChangeArrowheads="1"/>
          </p:cNvSpPr>
          <p:nvPr userDrawn="1"/>
        </p:nvSpPr>
        <p:spPr>
          <a:xfrm>
            <a:off x="190729" y="1114264"/>
            <a:ext cx="4321175" cy="822130"/>
          </a:xfrm>
          <a:prstGeom prst="rect">
            <a:avLst/>
          </a:prstGeom>
          <a:solidFill>
            <a:srgbClr val="8064A2">
              <a:lumMod val="40000"/>
              <a:lumOff val="60000"/>
            </a:srgbClr>
          </a:solidFill>
          <a:ln w="76200">
            <a:solidFill>
              <a:srgbClr val="000000"/>
            </a:solidFill>
            <a:miter lim="800000"/>
            <a:headEnd/>
            <a:tailEnd/>
          </a:ln>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KAS</a:t>
            </a:r>
            <a:r>
              <a:rPr kumimoji="0" lang="en-GB" sz="1600" b="1" i="0" u="sng" strike="noStrike" kern="0" cap="none" spc="0" normalizeH="0" baseline="0" noProof="0" dirty="0">
                <a:ln>
                  <a:noFill/>
                </a:ln>
                <a:solidFill>
                  <a:srgbClr val="000000"/>
                </a:solidFill>
                <a:effectLst/>
                <a:uLnTx/>
                <a:uFillTx/>
                <a:latin typeface="Comic Sans MS" pitchFamily="66" charset="0"/>
                <a:cs typeface="Arial"/>
                <a:sym typeface="Arial"/>
              </a:rPr>
              <a:t>E</a:t>
            </a: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0" cap="none" spc="0" normalizeH="0" baseline="0" noProof="0" dirty="0">
                <a:ln>
                  <a:noFill/>
                </a:ln>
                <a:solidFill>
                  <a:srgbClr val="000000"/>
                </a:solidFill>
                <a:effectLst/>
                <a:uLnTx/>
                <a:uFillTx/>
                <a:latin typeface="Arial"/>
                <a:cs typeface="Arial"/>
                <a:sym typeface="Arial"/>
              </a:rPr>
              <a:t>Champion: </a:t>
            </a:r>
            <a:r>
              <a:rPr kumimoji="0" lang="en-GB" sz="1400" b="0" i="0" u="none" strike="noStrike" kern="0" cap="none" spc="0" normalizeH="0" baseline="0" noProof="0" dirty="0">
                <a:ln>
                  <a:noFill/>
                </a:ln>
                <a:solidFill>
                  <a:srgbClr val="000000"/>
                </a:solidFill>
                <a:effectLst/>
                <a:uLnTx/>
                <a:uFillTx/>
                <a:latin typeface="Arial"/>
                <a:cs typeface="Arial"/>
                <a:sym typeface="Arial"/>
              </a:rPr>
              <a:t>I get involved in a project which benefits others</a:t>
            </a: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endParaRPr>
          </a:p>
        </p:txBody>
      </p:sp>
      <p:sp>
        <p:nvSpPr>
          <p:cNvPr id="4" name="TextBox 3">
            <a:extLst>
              <a:ext uri="{FF2B5EF4-FFF2-40B4-BE49-F238E27FC236}">
                <a16:creationId xmlns:a16="http://schemas.microsoft.com/office/drawing/2014/main" id="{27FE4E9D-3B7A-4849-A42C-DEE63BDC3CEE}"/>
              </a:ext>
            </a:extLst>
          </p:cNvPr>
          <p:cNvSpPr txBox="1">
            <a:spLocks noChangeArrowheads="1"/>
          </p:cNvSpPr>
          <p:nvPr userDrawn="1"/>
        </p:nvSpPr>
        <p:spPr>
          <a:xfrm>
            <a:off x="190729" y="2057691"/>
            <a:ext cx="4321175" cy="822130"/>
          </a:xfrm>
          <a:prstGeom prst="rect">
            <a:avLst/>
          </a:prstGeom>
          <a:solidFill>
            <a:srgbClr val="8064A2">
              <a:lumMod val="40000"/>
              <a:lumOff val="60000"/>
            </a:srgbClr>
          </a:solidFill>
          <a:ln w="76200">
            <a:solidFill>
              <a:srgbClr val="000000"/>
            </a:solidFill>
            <a:miter lim="800000"/>
            <a:headEnd/>
            <a:tailEnd/>
          </a:ln>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KAS</a:t>
            </a:r>
            <a:r>
              <a:rPr kumimoji="0" lang="en-GB" sz="1600" b="1" i="0" u="sng" strike="noStrike" kern="0" cap="none" spc="0" normalizeH="0" baseline="0" noProof="0" dirty="0">
                <a:ln>
                  <a:noFill/>
                </a:ln>
                <a:solidFill>
                  <a:srgbClr val="000000"/>
                </a:solidFill>
                <a:effectLst/>
                <a:uLnTx/>
                <a:uFillTx/>
                <a:latin typeface="Comic Sans MS" pitchFamily="66" charset="0"/>
                <a:cs typeface="Arial"/>
                <a:sym typeface="Arial"/>
              </a:rPr>
              <a:t>E</a:t>
            </a: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0" cap="none" spc="0" normalizeH="0" baseline="0" noProof="0" dirty="0">
                <a:ln>
                  <a:noFill/>
                </a:ln>
                <a:solidFill>
                  <a:srgbClr val="000000"/>
                </a:solidFill>
                <a:effectLst/>
                <a:uLnTx/>
                <a:uFillTx/>
                <a:latin typeface="Arial"/>
                <a:cs typeface="Arial"/>
                <a:sym typeface="Arial"/>
              </a:rPr>
              <a:t>Self Aware: </a:t>
            </a:r>
            <a:r>
              <a:rPr kumimoji="0" lang="en-GB" sz="1400" b="0" i="0" u="none" strike="noStrike" kern="0" cap="none" spc="0" normalizeH="0" baseline="0" noProof="0" dirty="0">
                <a:ln>
                  <a:noFill/>
                </a:ln>
                <a:solidFill>
                  <a:srgbClr val="000000"/>
                </a:solidFill>
                <a:effectLst/>
                <a:uLnTx/>
                <a:uFillTx/>
                <a:latin typeface="Arial"/>
                <a:cs typeface="Arial"/>
                <a:sym typeface="Arial"/>
              </a:rPr>
              <a:t>I’m prepared to give new experiences a go even when they challenge me!</a:t>
            </a: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endParaRPr>
          </a:p>
        </p:txBody>
      </p:sp>
      <p:sp>
        <p:nvSpPr>
          <p:cNvPr id="5" name="TextBox 4">
            <a:extLst>
              <a:ext uri="{FF2B5EF4-FFF2-40B4-BE49-F238E27FC236}">
                <a16:creationId xmlns:a16="http://schemas.microsoft.com/office/drawing/2014/main" id="{B33CA613-A620-445B-82E5-B8F534AD7EF0}"/>
              </a:ext>
            </a:extLst>
          </p:cNvPr>
          <p:cNvSpPr txBox="1">
            <a:spLocks noChangeArrowheads="1"/>
          </p:cNvSpPr>
          <p:nvPr userDrawn="1"/>
        </p:nvSpPr>
        <p:spPr>
          <a:xfrm>
            <a:off x="190729" y="3052943"/>
            <a:ext cx="4321175" cy="822130"/>
          </a:xfrm>
          <a:prstGeom prst="rect">
            <a:avLst/>
          </a:prstGeom>
          <a:solidFill>
            <a:srgbClr val="8064A2">
              <a:lumMod val="40000"/>
              <a:lumOff val="60000"/>
            </a:srgbClr>
          </a:solidFill>
          <a:ln w="76200">
            <a:solidFill>
              <a:srgbClr val="000000"/>
            </a:solidFill>
            <a:miter lim="800000"/>
            <a:headEnd/>
            <a:tailEnd/>
          </a:ln>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KAS</a:t>
            </a:r>
            <a:r>
              <a:rPr kumimoji="0" lang="en-GB" sz="1600" b="1" i="0" u="sng" strike="noStrike" kern="0" cap="none" spc="0" normalizeH="0" baseline="0" noProof="0" dirty="0">
                <a:ln>
                  <a:noFill/>
                </a:ln>
                <a:solidFill>
                  <a:srgbClr val="000000"/>
                </a:solidFill>
                <a:effectLst/>
                <a:uLnTx/>
                <a:uFillTx/>
                <a:latin typeface="Comic Sans MS" pitchFamily="66" charset="0"/>
                <a:cs typeface="Arial"/>
                <a:sym typeface="Arial"/>
              </a:rPr>
              <a:t>E</a:t>
            </a: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0" cap="none" spc="0" normalizeH="0" baseline="0" noProof="0" dirty="0">
                <a:ln>
                  <a:noFill/>
                </a:ln>
                <a:solidFill>
                  <a:srgbClr val="000000"/>
                </a:solidFill>
                <a:effectLst/>
                <a:uLnTx/>
                <a:uFillTx/>
                <a:latin typeface="Arial"/>
                <a:cs typeface="Arial"/>
                <a:sym typeface="Arial"/>
              </a:rPr>
              <a:t>Responsible: </a:t>
            </a:r>
            <a:r>
              <a:rPr kumimoji="0" lang="en-GB" sz="1400" b="0" i="0" u="none" strike="noStrike" kern="0" cap="none" spc="0" normalizeH="0" baseline="0" noProof="0" dirty="0">
                <a:ln>
                  <a:noFill/>
                </a:ln>
                <a:solidFill>
                  <a:srgbClr val="000000"/>
                </a:solidFill>
                <a:effectLst/>
                <a:uLnTx/>
                <a:uFillTx/>
                <a:latin typeface="Arial"/>
                <a:cs typeface="Arial"/>
                <a:sym typeface="Arial"/>
              </a:rPr>
              <a:t>I do things which help others in the school</a:t>
            </a: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endParaRPr>
          </a:p>
        </p:txBody>
      </p:sp>
      <p:sp>
        <p:nvSpPr>
          <p:cNvPr id="6" name="TextBox 5">
            <a:extLst>
              <a:ext uri="{FF2B5EF4-FFF2-40B4-BE49-F238E27FC236}">
                <a16:creationId xmlns:a16="http://schemas.microsoft.com/office/drawing/2014/main" id="{ABFB65FA-2214-4C48-867F-487025BC8E75}"/>
              </a:ext>
            </a:extLst>
          </p:cNvPr>
          <p:cNvSpPr txBox="1">
            <a:spLocks noChangeArrowheads="1"/>
          </p:cNvSpPr>
          <p:nvPr userDrawn="1"/>
        </p:nvSpPr>
        <p:spPr>
          <a:xfrm>
            <a:off x="190728" y="4048195"/>
            <a:ext cx="4321175" cy="822130"/>
          </a:xfrm>
          <a:prstGeom prst="rect">
            <a:avLst/>
          </a:prstGeom>
          <a:solidFill>
            <a:srgbClr val="C0504D">
              <a:lumMod val="20000"/>
              <a:lumOff val="80000"/>
            </a:srgbClr>
          </a:solidFill>
          <a:ln w="76200">
            <a:solidFill>
              <a:srgbClr val="000000"/>
            </a:solidFill>
            <a:miter lim="800000"/>
            <a:headEnd/>
            <a:tailEnd/>
          </a:ln>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GB" sz="1600" b="1" i="0" u="sng" strike="noStrike" kern="0" cap="none" spc="0" normalizeH="0" baseline="0" noProof="0" dirty="0">
                <a:ln>
                  <a:noFill/>
                </a:ln>
                <a:solidFill>
                  <a:srgbClr val="000000"/>
                </a:solidFill>
                <a:effectLst/>
                <a:uLnTx/>
                <a:uFillTx/>
                <a:latin typeface="Comic Sans MS" pitchFamily="66" charset="0"/>
                <a:cs typeface="Arial"/>
                <a:sym typeface="Arial"/>
              </a:rPr>
              <a:t>K</a:t>
            </a: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ASE: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0" cap="none" spc="0" normalizeH="0" baseline="0" noProof="0" dirty="0">
                <a:ln>
                  <a:noFill/>
                </a:ln>
                <a:solidFill>
                  <a:srgbClr val="000000"/>
                </a:solidFill>
                <a:effectLst/>
                <a:uLnTx/>
                <a:uFillTx/>
                <a:latin typeface="Arial"/>
                <a:cs typeface="Arial"/>
                <a:sym typeface="Arial"/>
              </a:rPr>
              <a:t>Expert: </a:t>
            </a:r>
            <a:r>
              <a:rPr kumimoji="0" lang="en-GB" sz="1400" b="0" i="0" u="none" strike="noStrike" kern="0" cap="none" spc="0" normalizeH="0" baseline="0" noProof="0" dirty="0">
                <a:ln>
                  <a:noFill/>
                </a:ln>
                <a:solidFill>
                  <a:srgbClr val="000000"/>
                </a:solidFill>
                <a:effectLst/>
                <a:uLnTx/>
                <a:uFillTx/>
                <a:latin typeface="Arial"/>
                <a:cs typeface="Arial"/>
                <a:sym typeface="Arial"/>
              </a:rPr>
              <a:t>I can learn and remember all the important things in my lessons </a:t>
            </a: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endParaRPr>
          </a:p>
        </p:txBody>
      </p:sp>
      <p:sp>
        <p:nvSpPr>
          <p:cNvPr id="7" name="TextBox 6">
            <a:extLst>
              <a:ext uri="{FF2B5EF4-FFF2-40B4-BE49-F238E27FC236}">
                <a16:creationId xmlns:a16="http://schemas.microsoft.com/office/drawing/2014/main" id="{BC871870-A573-476F-BB52-52537FBD664C}"/>
              </a:ext>
            </a:extLst>
          </p:cNvPr>
          <p:cNvSpPr txBox="1">
            <a:spLocks noChangeArrowheads="1"/>
          </p:cNvSpPr>
          <p:nvPr userDrawn="1"/>
        </p:nvSpPr>
        <p:spPr>
          <a:xfrm>
            <a:off x="190728" y="4979426"/>
            <a:ext cx="4321175" cy="822130"/>
          </a:xfrm>
          <a:prstGeom prst="rect">
            <a:avLst/>
          </a:prstGeom>
          <a:solidFill>
            <a:srgbClr val="C0504D">
              <a:lumMod val="20000"/>
              <a:lumOff val="80000"/>
            </a:srgbClr>
          </a:solidFill>
          <a:ln w="76200">
            <a:solidFill>
              <a:srgbClr val="000000"/>
            </a:solidFill>
            <a:miter lim="800000"/>
            <a:headEnd/>
            <a:tailEnd/>
          </a:ln>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GB" sz="1600" b="1" i="0" u="sng" strike="noStrike" kern="0" cap="none" spc="0" normalizeH="0" baseline="0" noProof="0" dirty="0">
                <a:ln>
                  <a:noFill/>
                </a:ln>
                <a:solidFill>
                  <a:srgbClr val="000000"/>
                </a:solidFill>
                <a:effectLst/>
                <a:uLnTx/>
                <a:uFillTx/>
                <a:latin typeface="Comic Sans MS" pitchFamily="66" charset="0"/>
                <a:cs typeface="Arial"/>
                <a:sym typeface="Arial"/>
              </a:rPr>
              <a:t>K</a:t>
            </a: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ASE: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0" cap="none" spc="0" normalizeH="0" baseline="0" noProof="0" dirty="0">
                <a:ln>
                  <a:noFill/>
                </a:ln>
                <a:solidFill>
                  <a:srgbClr val="000000"/>
                </a:solidFill>
                <a:effectLst/>
                <a:uLnTx/>
                <a:uFillTx/>
                <a:latin typeface="Arial"/>
                <a:cs typeface="Arial"/>
                <a:sym typeface="Arial"/>
              </a:rPr>
              <a:t>Purposeful: </a:t>
            </a:r>
            <a:r>
              <a:rPr kumimoji="0" lang="en-GB" sz="1400" b="0" i="0" u="none" strike="noStrike" kern="0" cap="none" spc="0" normalizeH="0" baseline="0" noProof="0" dirty="0">
                <a:ln>
                  <a:noFill/>
                </a:ln>
                <a:solidFill>
                  <a:srgbClr val="000000"/>
                </a:solidFill>
                <a:effectLst/>
                <a:uLnTx/>
                <a:uFillTx/>
                <a:latin typeface="Arial"/>
                <a:cs typeface="Arial"/>
                <a:sym typeface="Arial"/>
              </a:rPr>
              <a:t>I know about the purpose of my learning and what makes it worthwhile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endParaRPr>
          </a:p>
        </p:txBody>
      </p:sp>
      <p:sp>
        <p:nvSpPr>
          <p:cNvPr id="8" name="TextBox 7">
            <a:extLst>
              <a:ext uri="{FF2B5EF4-FFF2-40B4-BE49-F238E27FC236}">
                <a16:creationId xmlns:a16="http://schemas.microsoft.com/office/drawing/2014/main" id="{4CE547BB-6C46-4EB7-BB00-54FEF1C9D842}"/>
              </a:ext>
            </a:extLst>
          </p:cNvPr>
          <p:cNvSpPr txBox="1">
            <a:spLocks noChangeArrowheads="1"/>
          </p:cNvSpPr>
          <p:nvPr userDrawn="1"/>
        </p:nvSpPr>
        <p:spPr>
          <a:xfrm>
            <a:off x="190727" y="5910657"/>
            <a:ext cx="4321175" cy="822130"/>
          </a:xfrm>
          <a:prstGeom prst="rect">
            <a:avLst/>
          </a:prstGeom>
          <a:solidFill>
            <a:srgbClr val="C0504D">
              <a:lumMod val="20000"/>
              <a:lumOff val="80000"/>
            </a:srgbClr>
          </a:solidFill>
          <a:ln w="76200">
            <a:solidFill>
              <a:srgbClr val="000000"/>
            </a:solidFill>
            <a:miter lim="800000"/>
            <a:headEnd/>
            <a:tailEnd/>
          </a:ln>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GB" sz="1600" b="1" i="0" u="sng" strike="noStrike" kern="0" cap="none" spc="0" normalizeH="0" baseline="0" noProof="0" dirty="0">
                <a:ln>
                  <a:noFill/>
                </a:ln>
                <a:solidFill>
                  <a:srgbClr val="000000"/>
                </a:solidFill>
                <a:effectLst/>
                <a:uLnTx/>
                <a:uFillTx/>
                <a:latin typeface="Comic Sans MS" pitchFamily="66" charset="0"/>
                <a:cs typeface="Arial"/>
                <a:sym typeface="Arial"/>
              </a:rPr>
              <a:t>K</a:t>
            </a: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ASE: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0" cap="none" spc="0" normalizeH="0" baseline="0" noProof="0" dirty="0">
                <a:ln>
                  <a:noFill/>
                </a:ln>
                <a:solidFill>
                  <a:srgbClr val="000000"/>
                </a:solidFill>
                <a:effectLst/>
                <a:uLnTx/>
                <a:uFillTx/>
                <a:latin typeface="Arial"/>
                <a:cs typeface="Arial"/>
                <a:sym typeface="Arial"/>
              </a:rPr>
              <a:t>Fluent: </a:t>
            </a:r>
            <a:r>
              <a:rPr kumimoji="0" lang="en-GB" sz="1400" b="0" i="0" u="none" strike="noStrike" kern="0" cap="none" spc="0" normalizeH="0" baseline="0" noProof="0" dirty="0">
                <a:ln>
                  <a:noFill/>
                </a:ln>
                <a:solidFill>
                  <a:srgbClr val="000000"/>
                </a:solidFill>
                <a:effectLst/>
                <a:uLnTx/>
                <a:uFillTx/>
                <a:latin typeface="Arial"/>
                <a:cs typeface="Arial"/>
                <a:sym typeface="Arial"/>
              </a:rPr>
              <a:t>I can talk to others about my learning using the key words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endParaRPr>
          </a:p>
        </p:txBody>
      </p:sp>
      <p:sp>
        <p:nvSpPr>
          <p:cNvPr id="9" name="TextBox 8">
            <a:extLst>
              <a:ext uri="{FF2B5EF4-FFF2-40B4-BE49-F238E27FC236}">
                <a16:creationId xmlns:a16="http://schemas.microsoft.com/office/drawing/2014/main" id="{50B74D69-0DA9-4654-980E-6050C74EB6FE}"/>
              </a:ext>
            </a:extLst>
          </p:cNvPr>
          <p:cNvSpPr txBox="1">
            <a:spLocks noChangeArrowheads="1"/>
          </p:cNvSpPr>
          <p:nvPr userDrawn="1"/>
        </p:nvSpPr>
        <p:spPr>
          <a:xfrm>
            <a:off x="4632099" y="129375"/>
            <a:ext cx="4321175" cy="822130"/>
          </a:xfrm>
          <a:prstGeom prst="rect">
            <a:avLst/>
          </a:prstGeom>
          <a:solidFill>
            <a:srgbClr val="C0504D">
              <a:lumMod val="20000"/>
              <a:lumOff val="80000"/>
            </a:srgbClr>
          </a:solidFill>
          <a:ln w="76200">
            <a:solidFill>
              <a:srgbClr val="000000"/>
            </a:solidFill>
            <a:miter lim="800000"/>
            <a:headEnd/>
            <a:tailEnd/>
          </a:ln>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GB" sz="1600" b="1" i="0" u="sng" strike="noStrike" kern="0" cap="none" spc="0" normalizeH="0" baseline="0" noProof="0" dirty="0">
                <a:ln>
                  <a:noFill/>
                </a:ln>
                <a:solidFill>
                  <a:srgbClr val="000000"/>
                </a:solidFill>
                <a:effectLst/>
                <a:uLnTx/>
                <a:uFillTx/>
                <a:latin typeface="Comic Sans MS" pitchFamily="66" charset="0"/>
                <a:cs typeface="Arial"/>
                <a:sym typeface="Arial"/>
              </a:rPr>
              <a:t>K</a:t>
            </a: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ASE: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0" cap="none" spc="0" normalizeH="0" baseline="0" noProof="0" dirty="0">
                <a:ln>
                  <a:noFill/>
                </a:ln>
                <a:solidFill>
                  <a:srgbClr val="000000"/>
                </a:solidFill>
                <a:effectLst/>
                <a:uLnTx/>
                <a:uFillTx/>
                <a:latin typeface="Arial"/>
                <a:cs typeface="Arial"/>
                <a:sym typeface="Arial"/>
              </a:rPr>
              <a:t>Self Regulating: </a:t>
            </a:r>
            <a:r>
              <a:rPr kumimoji="0" lang="en-GB" sz="1400" b="0" i="0" u="none" strike="noStrike" kern="0" cap="none" spc="0" normalizeH="0" baseline="0" noProof="0" dirty="0">
                <a:ln>
                  <a:noFill/>
                </a:ln>
                <a:solidFill>
                  <a:srgbClr val="000000"/>
                </a:solidFill>
                <a:effectLst/>
                <a:uLnTx/>
                <a:uFillTx/>
                <a:latin typeface="Arial"/>
                <a:cs typeface="Arial"/>
                <a:sym typeface="Arial"/>
              </a:rPr>
              <a:t>I know what I need to do to do to get better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endParaRPr>
          </a:p>
        </p:txBody>
      </p:sp>
      <p:sp>
        <p:nvSpPr>
          <p:cNvPr id="10" name="TextBox 9">
            <a:extLst>
              <a:ext uri="{FF2B5EF4-FFF2-40B4-BE49-F238E27FC236}">
                <a16:creationId xmlns:a16="http://schemas.microsoft.com/office/drawing/2014/main" id="{0D4BAD30-2393-49BC-B08C-A12479E6EF3C}"/>
              </a:ext>
            </a:extLst>
          </p:cNvPr>
          <p:cNvSpPr txBox="1">
            <a:spLocks noChangeArrowheads="1"/>
          </p:cNvSpPr>
          <p:nvPr userDrawn="1"/>
        </p:nvSpPr>
        <p:spPr>
          <a:xfrm>
            <a:off x="4632099" y="1114264"/>
            <a:ext cx="4321175" cy="822130"/>
          </a:xfrm>
          <a:prstGeom prst="rect">
            <a:avLst/>
          </a:prstGeom>
          <a:solidFill>
            <a:srgbClr val="C0504D">
              <a:lumMod val="20000"/>
              <a:lumOff val="80000"/>
            </a:srgbClr>
          </a:solidFill>
          <a:ln w="76200">
            <a:solidFill>
              <a:srgbClr val="000000"/>
            </a:solidFill>
            <a:miter lim="800000"/>
            <a:headEnd/>
            <a:tailEnd/>
          </a:ln>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GB" sz="1600" b="1" i="0" u="sng" strike="noStrike" kern="0" cap="none" spc="0" normalizeH="0" baseline="0" noProof="0" dirty="0">
                <a:ln>
                  <a:noFill/>
                </a:ln>
                <a:solidFill>
                  <a:srgbClr val="000000"/>
                </a:solidFill>
                <a:effectLst/>
                <a:uLnTx/>
                <a:uFillTx/>
                <a:latin typeface="Comic Sans MS" pitchFamily="66" charset="0"/>
                <a:cs typeface="Arial"/>
                <a:sym typeface="Arial"/>
              </a:rPr>
              <a:t>K</a:t>
            </a:r>
            <a:r>
              <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rPr>
              <a:t>ASE: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0" cap="none" spc="0" normalizeH="0" baseline="0" noProof="0" dirty="0">
                <a:ln>
                  <a:noFill/>
                </a:ln>
                <a:solidFill>
                  <a:srgbClr val="000000"/>
                </a:solidFill>
                <a:effectLst/>
                <a:uLnTx/>
                <a:uFillTx/>
                <a:latin typeface="Arial"/>
                <a:cs typeface="Arial"/>
                <a:sym typeface="Arial"/>
              </a:rPr>
              <a:t>Self Directing: </a:t>
            </a:r>
            <a:r>
              <a:rPr kumimoji="0" lang="en-GB" sz="1400" b="0" i="0" u="none" strike="noStrike" kern="0" cap="none" spc="0" normalizeH="0" baseline="0" noProof="0" dirty="0">
                <a:ln>
                  <a:noFill/>
                </a:ln>
                <a:solidFill>
                  <a:srgbClr val="000000"/>
                </a:solidFill>
                <a:effectLst/>
                <a:uLnTx/>
                <a:uFillTx/>
                <a:latin typeface="Arial"/>
                <a:cs typeface="Arial"/>
                <a:sym typeface="Arial"/>
              </a:rPr>
              <a:t>I know how well I am doing</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600" b="1" i="0" u="none" strike="noStrike" kern="0" cap="none" spc="0" normalizeH="0" baseline="0" noProof="0" dirty="0">
              <a:ln>
                <a:noFill/>
              </a:ln>
              <a:solidFill>
                <a:srgbClr val="000000"/>
              </a:solidFill>
              <a:effectLst/>
              <a:uLnTx/>
              <a:uFillTx/>
              <a:latin typeface="Comic Sans MS" pitchFamily="66" charset="0"/>
              <a:cs typeface="Arial"/>
              <a:sym typeface="Arial"/>
            </a:endParaRPr>
          </a:p>
        </p:txBody>
      </p:sp>
    </p:spTree>
    <p:extLst>
      <p:ext uri="{BB962C8B-B14F-4D97-AF65-F5344CB8AC3E}">
        <p14:creationId xmlns:p14="http://schemas.microsoft.com/office/powerpoint/2010/main" val="393633441"/>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blank" preserve="1">
  <p:cSld name="Blank_Hats">
    <p:spTree>
      <p:nvGrpSpPr>
        <p:cNvPr id="1" name=""/>
        <p:cNvGrpSpPr/>
        <p:nvPr/>
      </p:nvGrpSpPr>
      <p:grpSpPr>
        <a:xfrm>
          <a:off x="0" y="0"/>
          <a:ext cx="0" cy="0"/>
          <a:chOff x="0" y="0"/>
          <a:chExt cx="0" cy="0"/>
        </a:xfrm>
      </p:grpSpPr>
      <p:graphicFrame>
        <p:nvGraphicFramePr>
          <p:cNvPr id="2" name="Content Placeholder 2">
            <a:extLst>
              <a:ext uri="{FF2B5EF4-FFF2-40B4-BE49-F238E27FC236}">
                <a16:creationId xmlns:a16="http://schemas.microsoft.com/office/drawing/2014/main" id="{2FDB8D5C-186C-40D6-ABF1-6A3A5773F574}"/>
              </a:ext>
            </a:extLst>
          </p:cNvPr>
          <p:cNvGraphicFramePr>
            <a:graphicFrameLocks/>
          </p:cNvGraphicFramePr>
          <p:nvPr userDrawn="1">
            <p:extLst>
              <p:ext uri="{D42A27DB-BD31-4B8C-83A1-F6EECF244321}">
                <p14:modId xmlns:p14="http://schemas.microsoft.com/office/powerpoint/2010/main" val="2582347295"/>
              </p:ext>
            </p:extLst>
          </p:nvPr>
        </p:nvGraphicFramePr>
        <p:xfrm>
          <a:off x="107504" y="116632"/>
          <a:ext cx="5975357" cy="6624735"/>
        </p:xfrm>
        <a:graphic>
          <a:graphicData uri="http://schemas.openxmlformats.org/drawingml/2006/table">
            <a:tbl>
              <a:tblPr/>
              <a:tblGrid>
                <a:gridCol w="2988723">
                  <a:extLst>
                    <a:ext uri="{9D8B030D-6E8A-4147-A177-3AD203B41FA5}">
                      <a16:colId xmlns:a16="http://schemas.microsoft.com/office/drawing/2014/main" val="20000"/>
                    </a:ext>
                  </a:extLst>
                </a:gridCol>
                <a:gridCol w="2986634">
                  <a:extLst>
                    <a:ext uri="{9D8B030D-6E8A-4147-A177-3AD203B41FA5}">
                      <a16:colId xmlns:a16="http://schemas.microsoft.com/office/drawing/2014/main" val="20001"/>
                    </a:ext>
                  </a:extLst>
                </a:gridCol>
              </a:tblGrid>
              <a:tr h="2208245">
                <a:tc>
                  <a:txBody>
                    <a:bodyPr/>
                    <a:lstStyle/>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800" b="0" i="0" u="none" strike="noStrike" cap="none" normalizeH="0" baseline="0">
                          <a:ln>
                            <a:noFill/>
                          </a:ln>
                          <a:solidFill>
                            <a:srgbClr val="000000"/>
                          </a:solidFill>
                          <a:effectLst/>
                          <a:latin typeface="Times New Roman" pitchFamily="18" charset="0"/>
                          <a:cs typeface="Arial" charset="0"/>
                        </a:rPr>
                        <a:t> </a:t>
                      </a:r>
                    </a:p>
                  </a:txBody>
                  <a:tcPr marL="28662" marR="28662" marT="28664" marB="2866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300" b="1" i="0" u="none" strike="noStrike" cap="none" normalizeH="0" baseline="0">
                          <a:ln>
                            <a:noFill/>
                          </a:ln>
                          <a:solidFill>
                            <a:srgbClr val="000000"/>
                          </a:solidFill>
                          <a:effectLst/>
                          <a:latin typeface="Comic Sans MS" pitchFamily="66" charset="0"/>
                          <a:cs typeface="Arial" charset="0"/>
                        </a:rPr>
                        <a:t>Reflective </a:t>
                      </a:r>
                      <a:endParaRPr kumimoji="0" lang="en-GB" sz="800" b="0" i="0" u="none" strike="noStrike" cap="none" normalizeH="0" baseline="0">
                        <a:ln>
                          <a:noFill/>
                        </a:ln>
                        <a:solidFill>
                          <a:srgbClr val="000000"/>
                        </a:solidFill>
                        <a:effectLst/>
                        <a:latin typeface="Times New Roman" pitchFamily="18" charset="0"/>
                        <a:cs typeface="Arial" charset="0"/>
                      </a:endParaRP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a:ln>
                            <a:noFill/>
                          </a:ln>
                          <a:solidFill>
                            <a:srgbClr val="000000"/>
                          </a:solidFill>
                          <a:effectLst/>
                          <a:latin typeface="Comic Sans MS" pitchFamily="66" charset="0"/>
                          <a:cs typeface="Arial" charset="0"/>
                        </a:rPr>
                        <a:t> </a:t>
                      </a:r>
                      <a:endParaRPr kumimoji="0" lang="en-GB" sz="800" b="0" i="0" u="none" strike="noStrike" cap="none" normalizeH="0" baseline="0">
                        <a:ln>
                          <a:noFill/>
                        </a:ln>
                        <a:solidFill>
                          <a:srgbClr val="000000"/>
                        </a:solidFill>
                        <a:effectLst/>
                        <a:latin typeface="Times New Roman" pitchFamily="18" charset="0"/>
                        <a:cs typeface="Arial" charset="0"/>
                      </a:endParaRP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a:ln>
                            <a:noFill/>
                          </a:ln>
                          <a:solidFill>
                            <a:srgbClr val="000000"/>
                          </a:solidFill>
                          <a:effectLst/>
                          <a:latin typeface="Comic Sans MS" pitchFamily="66" charset="0"/>
                          <a:cs typeface="Arial" charset="0"/>
                        </a:rPr>
                        <a:t>Were you reflective? How? </a:t>
                      </a:r>
                      <a:endParaRPr kumimoji="0" lang="en-GB" sz="800" b="0" i="0" u="none" strike="noStrike" cap="none" normalizeH="0" baseline="0">
                        <a:ln>
                          <a:noFill/>
                        </a:ln>
                        <a:solidFill>
                          <a:srgbClr val="000000"/>
                        </a:solidFill>
                        <a:effectLst/>
                        <a:latin typeface="Times New Roman" pitchFamily="18" charset="0"/>
                        <a:cs typeface="Arial" charset="0"/>
                      </a:endParaRP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a:ln>
                            <a:noFill/>
                          </a:ln>
                          <a:solidFill>
                            <a:srgbClr val="000000"/>
                          </a:solidFill>
                          <a:effectLst/>
                          <a:latin typeface="Comic Sans MS" pitchFamily="66" charset="0"/>
                          <a:cs typeface="Arial" charset="0"/>
                        </a:rPr>
                        <a:t> </a:t>
                      </a:r>
                      <a:endParaRPr kumimoji="0" lang="en-GB" sz="800" b="0" i="0" u="none" strike="noStrike" cap="none" normalizeH="0" baseline="0">
                        <a:ln>
                          <a:noFill/>
                        </a:ln>
                        <a:solidFill>
                          <a:srgbClr val="000000"/>
                        </a:solidFill>
                        <a:effectLst/>
                        <a:latin typeface="Times New Roman" pitchFamily="18" charset="0"/>
                        <a:cs typeface="Arial" charset="0"/>
                      </a:endParaRP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a:ln>
                            <a:noFill/>
                          </a:ln>
                          <a:solidFill>
                            <a:srgbClr val="000000"/>
                          </a:solidFill>
                          <a:effectLst/>
                          <a:latin typeface="Comic Sans MS" pitchFamily="66" charset="0"/>
                          <a:cs typeface="Arial" charset="0"/>
                        </a:rPr>
                        <a:t>Did you reflect on your learning throughout the task?</a:t>
                      </a:r>
                      <a:endParaRPr kumimoji="0" lang="en-GB" sz="800" b="0" i="0" u="none" strike="noStrike" cap="none" normalizeH="0" baseline="0">
                        <a:ln>
                          <a:noFill/>
                        </a:ln>
                        <a:solidFill>
                          <a:srgbClr val="000000"/>
                        </a:solidFill>
                        <a:effectLst/>
                        <a:latin typeface="Times New Roman" pitchFamily="18" charset="0"/>
                        <a:cs typeface="Arial" charset="0"/>
                      </a:endParaRPr>
                    </a:p>
                  </a:txBody>
                  <a:tcPr marL="28662" marR="28662" marT="28664" marB="2866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208245">
                <a:tc>
                  <a:txBody>
                    <a:bodyPr/>
                    <a:lstStyle/>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800" b="0" i="0" u="none" strike="noStrike" cap="none" normalizeH="0" baseline="0">
                          <a:ln>
                            <a:noFill/>
                          </a:ln>
                          <a:solidFill>
                            <a:srgbClr val="000000"/>
                          </a:solidFill>
                          <a:effectLst/>
                          <a:latin typeface="Times New Roman" pitchFamily="18" charset="0"/>
                          <a:cs typeface="Arial" charset="0"/>
                        </a:rPr>
                        <a:t> </a:t>
                      </a:r>
                    </a:p>
                  </a:txBody>
                  <a:tcPr marL="28662" marR="28662" marT="28664" marB="2866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300" b="1" i="0" u="none" strike="noStrike" cap="none" normalizeH="0" baseline="0">
                          <a:ln>
                            <a:noFill/>
                          </a:ln>
                          <a:solidFill>
                            <a:srgbClr val="000000"/>
                          </a:solidFill>
                          <a:effectLst/>
                          <a:latin typeface="Comic Sans MS" pitchFamily="66" charset="0"/>
                          <a:cs typeface="Arial" charset="0"/>
                        </a:rPr>
                        <a:t>Reasoning</a:t>
                      </a:r>
                      <a:r>
                        <a:rPr kumimoji="0" lang="en-GB" sz="1100" b="1" i="0" u="none" strike="noStrike" cap="none" normalizeH="0" baseline="0">
                          <a:ln>
                            <a:noFill/>
                          </a:ln>
                          <a:solidFill>
                            <a:srgbClr val="000000"/>
                          </a:solidFill>
                          <a:effectLst/>
                          <a:latin typeface="Comic Sans MS" pitchFamily="66" charset="0"/>
                          <a:cs typeface="Arial" charset="0"/>
                        </a:rPr>
                        <a:t> </a:t>
                      </a:r>
                      <a:endParaRPr kumimoji="0" lang="en-GB" sz="800" b="0" i="0" u="none" strike="noStrike" cap="none" normalizeH="0" baseline="0">
                        <a:ln>
                          <a:noFill/>
                        </a:ln>
                        <a:solidFill>
                          <a:srgbClr val="000000"/>
                        </a:solidFill>
                        <a:effectLst/>
                        <a:latin typeface="Times New Roman" pitchFamily="18" charset="0"/>
                        <a:cs typeface="Arial" charset="0"/>
                      </a:endParaRP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a:ln>
                            <a:noFill/>
                          </a:ln>
                          <a:solidFill>
                            <a:srgbClr val="000000"/>
                          </a:solidFill>
                          <a:effectLst/>
                          <a:latin typeface="Comic Sans MS" pitchFamily="66" charset="0"/>
                          <a:cs typeface="Arial" charset="0"/>
                        </a:rPr>
                        <a:t> </a:t>
                      </a:r>
                      <a:endParaRPr kumimoji="0" lang="en-GB" sz="800" b="0" i="0" u="none" strike="noStrike" cap="none" normalizeH="0" baseline="0">
                        <a:ln>
                          <a:noFill/>
                        </a:ln>
                        <a:solidFill>
                          <a:srgbClr val="000000"/>
                        </a:solidFill>
                        <a:effectLst/>
                        <a:latin typeface="Times New Roman" pitchFamily="18" charset="0"/>
                        <a:cs typeface="Arial" charset="0"/>
                      </a:endParaRP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a:ln>
                            <a:noFill/>
                          </a:ln>
                          <a:solidFill>
                            <a:srgbClr val="000000"/>
                          </a:solidFill>
                          <a:effectLst/>
                          <a:latin typeface="Comic Sans MS" pitchFamily="66" charset="0"/>
                          <a:cs typeface="Arial" charset="0"/>
                        </a:rPr>
                        <a:t>Did you reason? How? </a:t>
                      </a:r>
                      <a:endParaRPr kumimoji="0" lang="en-GB" sz="800" b="0" i="0" u="none" strike="noStrike" cap="none" normalizeH="0" baseline="0">
                        <a:ln>
                          <a:noFill/>
                        </a:ln>
                        <a:solidFill>
                          <a:srgbClr val="000000"/>
                        </a:solidFill>
                        <a:effectLst/>
                        <a:latin typeface="Times New Roman" pitchFamily="18" charset="0"/>
                        <a:cs typeface="Arial" charset="0"/>
                      </a:endParaRP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a:ln>
                            <a:noFill/>
                          </a:ln>
                          <a:solidFill>
                            <a:srgbClr val="000000"/>
                          </a:solidFill>
                          <a:effectLst/>
                          <a:latin typeface="Comic Sans MS" pitchFamily="66" charset="0"/>
                          <a:cs typeface="Arial" charset="0"/>
                        </a:rPr>
                        <a:t> </a:t>
                      </a:r>
                      <a:endParaRPr kumimoji="0" lang="en-GB" sz="800" b="0" i="0" u="none" strike="noStrike" cap="none" normalizeH="0" baseline="0">
                        <a:ln>
                          <a:noFill/>
                        </a:ln>
                        <a:solidFill>
                          <a:srgbClr val="000000"/>
                        </a:solidFill>
                        <a:effectLst/>
                        <a:latin typeface="Times New Roman" pitchFamily="18" charset="0"/>
                        <a:cs typeface="Arial" charset="0"/>
                      </a:endParaRP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a:ln>
                            <a:noFill/>
                          </a:ln>
                          <a:solidFill>
                            <a:srgbClr val="000000"/>
                          </a:solidFill>
                          <a:effectLst/>
                          <a:latin typeface="Comic Sans MS" pitchFamily="66" charset="0"/>
                          <a:cs typeface="Arial" charset="0"/>
                        </a:rPr>
                        <a:t>Did you consider others’ feelings/ ideas? If so why was this important?  </a:t>
                      </a:r>
                      <a:endParaRPr kumimoji="0" lang="en-GB" sz="800" b="0" i="0" u="none" strike="noStrike" cap="none" normalizeH="0" baseline="0">
                        <a:ln>
                          <a:noFill/>
                        </a:ln>
                        <a:solidFill>
                          <a:srgbClr val="000000"/>
                        </a:solidFill>
                        <a:effectLst/>
                        <a:latin typeface="Times New Roman" pitchFamily="18" charset="0"/>
                        <a:cs typeface="Arial" charset="0"/>
                      </a:endParaRP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a:ln>
                            <a:noFill/>
                          </a:ln>
                          <a:solidFill>
                            <a:srgbClr val="000000"/>
                          </a:solidFill>
                          <a:effectLst/>
                          <a:latin typeface="Comic Sans MS" pitchFamily="66" charset="0"/>
                          <a:cs typeface="Arial" charset="0"/>
                        </a:rPr>
                        <a:t> </a:t>
                      </a:r>
                      <a:endParaRPr kumimoji="0" lang="en-GB" sz="800" b="0" i="0" u="none" strike="noStrike" cap="none" normalizeH="0" baseline="0">
                        <a:ln>
                          <a:noFill/>
                        </a:ln>
                        <a:solidFill>
                          <a:srgbClr val="000000"/>
                        </a:solidFill>
                        <a:effectLst/>
                        <a:latin typeface="Times New Roman" pitchFamily="18" charset="0"/>
                        <a:cs typeface="Arial" charset="0"/>
                      </a:endParaRPr>
                    </a:p>
                  </a:txBody>
                  <a:tcPr marL="28662" marR="28662" marT="28664" marB="2866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208245">
                <a:tc>
                  <a:txBody>
                    <a:bodyPr/>
                    <a:lstStyle/>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800" b="0" i="0" u="none" strike="noStrike" cap="none" normalizeH="0" baseline="0">
                          <a:ln>
                            <a:noFill/>
                          </a:ln>
                          <a:solidFill>
                            <a:srgbClr val="000000"/>
                          </a:solidFill>
                          <a:effectLst/>
                          <a:latin typeface="Times New Roman" pitchFamily="18" charset="0"/>
                          <a:cs typeface="Arial" charset="0"/>
                        </a:rPr>
                        <a:t> </a:t>
                      </a:r>
                    </a:p>
                  </a:txBody>
                  <a:tcPr marL="28662" marR="28662" marT="28664" marB="2866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300" b="1" i="0" u="none" strike="noStrike" cap="none" normalizeH="0" baseline="0" dirty="0">
                          <a:ln>
                            <a:noFill/>
                          </a:ln>
                          <a:solidFill>
                            <a:srgbClr val="000000"/>
                          </a:solidFill>
                          <a:effectLst/>
                          <a:latin typeface="Comic Sans MS" pitchFamily="66" charset="0"/>
                          <a:cs typeface="Arial" charset="0"/>
                        </a:rPr>
                        <a:t>Readiness </a:t>
                      </a:r>
                      <a:endParaRPr kumimoji="0" lang="en-GB" sz="800" b="0" i="0" u="none" strike="noStrike" cap="none" normalizeH="0" baseline="0" dirty="0">
                        <a:ln>
                          <a:noFill/>
                        </a:ln>
                        <a:solidFill>
                          <a:srgbClr val="000000"/>
                        </a:solidFill>
                        <a:effectLst/>
                        <a:latin typeface="Times New Roman" pitchFamily="18" charset="0"/>
                        <a:cs typeface="Arial" charset="0"/>
                      </a:endParaRP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dirty="0">
                          <a:ln>
                            <a:noFill/>
                          </a:ln>
                          <a:solidFill>
                            <a:srgbClr val="000000"/>
                          </a:solidFill>
                          <a:effectLst/>
                          <a:latin typeface="Comic Sans MS" pitchFamily="66" charset="0"/>
                          <a:cs typeface="Arial" charset="0"/>
                        </a:rPr>
                        <a:t> </a:t>
                      </a:r>
                      <a:endParaRPr kumimoji="0" lang="en-GB" sz="800" b="0" i="0" u="none" strike="noStrike" cap="none" normalizeH="0" baseline="0" dirty="0">
                        <a:ln>
                          <a:noFill/>
                        </a:ln>
                        <a:solidFill>
                          <a:srgbClr val="000000"/>
                        </a:solidFill>
                        <a:effectLst/>
                        <a:latin typeface="Times New Roman" pitchFamily="18" charset="0"/>
                        <a:cs typeface="Arial" charset="0"/>
                      </a:endParaRP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dirty="0">
                          <a:ln>
                            <a:noFill/>
                          </a:ln>
                          <a:solidFill>
                            <a:srgbClr val="000000"/>
                          </a:solidFill>
                          <a:effectLst/>
                          <a:latin typeface="Comic Sans MS" pitchFamily="66" charset="0"/>
                          <a:cs typeface="Arial" charset="0"/>
                        </a:rPr>
                        <a:t>Were you ready? How? </a:t>
                      </a:r>
                      <a:endParaRPr kumimoji="0" lang="en-GB" sz="800" b="0" i="0" u="none" strike="noStrike" cap="none" normalizeH="0" baseline="0" dirty="0">
                        <a:ln>
                          <a:noFill/>
                        </a:ln>
                        <a:solidFill>
                          <a:srgbClr val="000000"/>
                        </a:solidFill>
                        <a:effectLst/>
                        <a:latin typeface="Times New Roman" pitchFamily="18" charset="0"/>
                        <a:cs typeface="Arial" charset="0"/>
                      </a:endParaRP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dirty="0">
                          <a:ln>
                            <a:noFill/>
                          </a:ln>
                          <a:solidFill>
                            <a:srgbClr val="000000"/>
                          </a:solidFill>
                          <a:effectLst/>
                          <a:latin typeface="Comic Sans MS" pitchFamily="66" charset="0"/>
                          <a:cs typeface="Arial" charset="0"/>
                        </a:rPr>
                        <a:t> </a:t>
                      </a:r>
                      <a:endParaRPr kumimoji="0" lang="en-GB" sz="800" b="0" i="0" u="none" strike="noStrike" cap="none" normalizeH="0" baseline="0" dirty="0">
                        <a:ln>
                          <a:noFill/>
                        </a:ln>
                        <a:solidFill>
                          <a:srgbClr val="000000"/>
                        </a:solidFill>
                        <a:effectLst/>
                        <a:latin typeface="Times New Roman" pitchFamily="18" charset="0"/>
                        <a:cs typeface="Arial" charset="0"/>
                      </a:endParaRP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dirty="0">
                          <a:ln>
                            <a:noFill/>
                          </a:ln>
                          <a:solidFill>
                            <a:srgbClr val="000000"/>
                          </a:solidFill>
                          <a:effectLst/>
                          <a:latin typeface="Comic Sans MS" pitchFamily="66" charset="0"/>
                          <a:cs typeface="Arial" charset="0"/>
                        </a:rPr>
                        <a:t>Were you motivated from the start? Did you take any risks? </a:t>
                      </a:r>
                      <a:endParaRPr kumimoji="0" lang="en-GB" sz="800" b="0" i="0" u="none" strike="noStrike" cap="none" normalizeH="0" baseline="0" dirty="0">
                        <a:ln>
                          <a:noFill/>
                        </a:ln>
                        <a:solidFill>
                          <a:srgbClr val="000000"/>
                        </a:solidFill>
                        <a:effectLst/>
                        <a:latin typeface="Times New Roman" pitchFamily="18" charset="0"/>
                        <a:cs typeface="Arial" charset="0"/>
                      </a:endParaRPr>
                    </a:p>
                  </a:txBody>
                  <a:tcPr marL="28662" marR="28662" marT="28664" marB="2866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pic>
        <p:nvPicPr>
          <p:cNvPr id="3" name="Picture 2" descr="in00275_">
            <a:extLst>
              <a:ext uri="{FF2B5EF4-FFF2-40B4-BE49-F238E27FC236}">
                <a16:creationId xmlns:a16="http://schemas.microsoft.com/office/drawing/2014/main" id="{84FE0F0A-A197-40F6-AF57-85120D005BF0}"/>
              </a:ext>
            </a:extLst>
          </p:cNvPr>
          <p:cNvPicPr>
            <a:picLocks noChangeAspect="1" noChangeArrowheads="1"/>
          </p:cNvPicPr>
          <p:nvPr userDrawn="1"/>
        </p:nvPicPr>
        <p:blipFill>
          <a:blip r:embed="rId2"/>
          <a:srcRect/>
          <a:stretch>
            <a:fillRect/>
          </a:stretch>
        </p:blipFill>
        <p:spPr bwMode="auto">
          <a:xfrm>
            <a:off x="434972" y="371326"/>
            <a:ext cx="2331521" cy="1428750"/>
          </a:xfrm>
          <a:prstGeom prst="rect">
            <a:avLst/>
          </a:prstGeom>
          <a:noFill/>
          <a:ln w="9525" algn="ctr">
            <a:noFill/>
            <a:miter lim="800000"/>
            <a:headEnd/>
            <a:tailEnd/>
          </a:ln>
        </p:spPr>
      </p:pic>
      <p:pic>
        <p:nvPicPr>
          <p:cNvPr id="4" name="Picture 3" descr="hh00732_">
            <a:extLst>
              <a:ext uri="{FF2B5EF4-FFF2-40B4-BE49-F238E27FC236}">
                <a16:creationId xmlns:a16="http://schemas.microsoft.com/office/drawing/2014/main" id="{D9B8AFA0-9A55-40FC-B1BB-1CD6F3522FBD}"/>
              </a:ext>
            </a:extLst>
          </p:cNvPr>
          <p:cNvPicPr>
            <a:picLocks noChangeAspect="1" noChangeArrowheads="1"/>
          </p:cNvPicPr>
          <p:nvPr userDrawn="1"/>
        </p:nvPicPr>
        <p:blipFill>
          <a:blip r:embed="rId3"/>
          <a:srcRect/>
          <a:stretch>
            <a:fillRect/>
          </a:stretch>
        </p:blipFill>
        <p:spPr bwMode="auto">
          <a:xfrm>
            <a:off x="434972" y="2731291"/>
            <a:ext cx="2109471" cy="1395412"/>
          </a:xfrm>
          <a:prstGeom prst="rect">
            <a:avLst/>
          </a:prstGeom>
          <a:noFill/>
          <a:ln w="9525" algn="ctr">
            <a:noFill/>
            <a:miter lim="800000"/>
            <a:headEnd/>
            <a:tailEnd/>
          </a:ln>
        </p:spPr>
      </p:pic>
      <p:pic>
        <p:nvPicPr>
          <p:cNvPr id="5" name="Picture 4" descr="http://www.donkihote.com/images15000000/13202368.jpg">
            <a:extLst>
              <a:ext uri="{FF2B5EF4-FFF2-40B4-BE49-F238E27FC236}">
                <a16:creationId xmlns:a16="http://schemas.microsoft.com/office/drawing/2014/main" id="{D1D35191-676F-4347-BCED-E0A99BA1C920}"/>
              </a:ext>
            </a:extLst>
          </p:cNvPr>
          <p:cNvPicPr>
            <a:picLocks noChangeAspect="1" noChangeArrowheads="1"/>
          </p:cNvPicPr>
          <p:nvPr userDrawn="1"/>
        </p:nvPicPr>
        <p:blipFill>
          <a:blip r:embed="rId4" r:link="rId5"/>
          <a:srcRect/>
          <a:stretch>
            <a:fillRect/>
          </a:stretch>
        </p:blipFill>
        <p:spPr bwMode="auto">
          <a:xfrm>
            <a:off x="368299" y="4869160"/>
            <a:ext cx="2504226" cy="1762125"/>
          </a:xfrm>
          <a:prstGeom prst="rect">
            <a:avLst/>
          </a:prstGeom>
          <a:noFill/>
          <a:ln w="9525" algn="ctr">
            <a:noFill/>
            <a:miter lim="800000"/>
            <a:headEnd/>
            <a:tailEnd/>
          </a:ln>
        </p:spPr>
      </p:pic>
      <p:graphicFrame>
        <p:nvGraphicFramePr>
          <p:cNvPr id="6" name="Table 5">
            <a:extLst>
              <a:ext uri="{FF2B5EF4-FFF2-40B4-BE49-F238E27FC236}">
                <a16:creationId xmlns:a16="http://schemas.microsoft.com/office/drawing/2014/main" id="{D1105689-29A7-4076-AC9A-0474DF637295}"/>
              </a:ext>
            </a:extLst>
          </p:cNvPr>
          <p:cNvGraphicFramePr>
            <a:graphicFrameLocks noGrp="1"/>
          </p:cNvGraphicFramePr>
          <p:nvPr userDrawn="1">
            <p:extLst>
              <p:ext uri="{D42A27DB-BD31-4B8C-83A1-F6EECF244321}">
                <p14:modId xmlns:p14="http://schemas.microsoft.com/office/powerpoint/2010/main" val="2431232029"/>
              </p:ext>
            </p:extLst>
          </p:nvPr>
        </p:nvGraphicFramePr>
        <p:xfrm>
          <a:off x="6638977" y="116632"/>
          <a:ext cx="5399673" cy="6624735"/>
        </p:xfrm>
        <a:graphic>
          <a:graphicData uri="http://schemas.openxmlformats.org/drawingml/2006/table">
            <a:tbl>
              <a:tblPr/>
              <a:tblGrid>
                <a:gridCol w="2700875">
                  <a:extLst>
                    <a:ext uri="{9D8B030D-6E8A-4147-A177-3AD203B41FA5}">
                      <a16:colId xmlns:a16="http://schemas.microsoft.com/office/drawing/2014/main" val="20000"/>
                    </a:ext>
                  </a:extLst>
                </a:gridCol>
                <a:gridCol w="2698798">
                  <a:extLst>
                    <a:ext uri="{9D8B030D-6E8A-4147-A177-3AD203B41FA5}">
                      <a16:colId xmlns:a16="http://schemas.microsoft.com/office/drawing/2014/main" val="20001"/>
                    </a:ext>
                  </a:extLst>
                </a:gridCol>
              </a:tblGrid>
              <a:tr h="2208245">
                <a:tc>
                  <a:txBody>
                    <a:bodyPr/>
                    <a:lstStyle/>
                    <a:p>
                      <a:pPr marL="0" marR="0" lvl="0" indent="0" algn="l" defTabSz="914400" rtl="0" eaLnBrk="1" fontAlgn="base" latinLnBrk="0" hangingPunct="1">
                        <a:lnSpc>
                          <a:spcPct val="100000"/>
                        </a:lnSpc>
                        <a:spcBef>
                          <a:spcPct val="0"/>
                        </a:spcBef>
                        <a:spcAft>
                          <a:spcPct val="0"/>
                        </a:spcAft>
                        <a:buClrTx/>
                        <a:buSzTx/>
                        <a:buFont typeface="Arial" charset="0"/>
                        <a:buNone/>
                        <a:tabLst/>
                      </a:pPr>
                      <a:endParaRPr kumimoji="0" lang="en-GB" sz="600" b="0" i="0" u="none" strike="noStrike" cap="none" normalizeH="0" baseline="0">
                        <a:ln>
                          <a:noFill/>
                        </a:ln>
                        <a:solidFill>
                          <a:srgbClr val="000000"/>
                        </a:solidFill>
                        <a:effectLst/>
                        <a:latin typeface="Times New Roman" pitchFamily="18" charset="0"/>
                        <a:cs typeface="Arial" charset="0"/>
                      </a:endParaRPr>
                    </a:p>
                  </a:txBody>
                  <a:tcPr marL="22109" marR="22109" marT="22106" marB="2210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a:ln>
                            <a:noFill/>
                          </a:ln>
                          <a:solidFill>
                            <a:srgbClr val="000000"/>
                          </a:solidFill>
                          <a:effectLst/>
                          <a:latin typeface="Comic Sans MS" pitchFamily="66" charset="0"/>
                          <a:cs typeface="Arial" charset="0"/>
                        </a:rPr>
                        <a:t>Resilient </a:t>
                      </a:r>
                      <a:endParaRPr kumimoji="0" lang="en-GB" sz="1100" b="0" i="0" u="none" strike="noStrike" cap="none" normalizeH="0" baseline="0">
                        <a:ln>
                          <a:noFill/>
                        </a:ln>
                        <a:solidFill>
                          <a:srgbClr val="000000"/>
                        </a:solidFill>
                        <a:effectLst/>
                        <a:latin typeface="Times New Roman" pitchFamily="18" charset="0"/>
                        <a:cs typeface="Arial" charset="0"/>
                      </a:endParaRP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a:ln>
                            <a:noFill/>
                          </a:ln>
                          <a:solidFill>
                            <a:srgbClr val="000000"/>
                          </a:solidFill>
                          <a:effectLst/>
                          <a:latin typeface="Comic Sans MS" pitchFamily="66" charset="0"/>
                          <a:cs typeface="Arial" charset="0"/>
                        </a:rPr>
                        <a:t> </a:t>
                      </a:r>
                      <a:endParaRPr kumimoji="0" lang="en-GB" sz="1100" b="0" i="0" u="none" strike="noStrike" cap="none" normalizeH="0" baseline="0">
                        <a:ln>
                          <a:noFill/>
                        </a:ln>
                        <a:solidFill>
                          <a:srgbClr val="000000"/>
                        </a:solidFill>
                        <a:effectLst/>
                        <a:latin typeface="Times New Roman" pitchFamily="18" charset="0"/>
                        <a:cs typeface="Arial" charset="0"/>
                      </a:endParaRP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a:ln>
                            <a:noFill/>
                          </a:ln>
                          <a:solidFill>
                            <a:srgbClr val="000000"/>
                          </a:solidFill>
                          <a:effectLst/>
                          <a:latin typeface="Comic Sans MS" pitchFamily="66" charset="0"/>
                          <a:cs typeface="Arial" charset="0"/>
                        </a:rPr>
                        <a:t>Were you resilient? How? </a:t>
                      </a:r>
                      <a:endParaRPr kumimoji="0" lang="en-GB" sz="1100" b="0" i="0" u="none" strike="noStrike" cap="none" normalizeH="0" baseline="0">
                        <a:ln>
                          <a:noFill/>
                        </a:ln>
                        <a:solidFill>
                          <a:srgbClr val="000000"/>
                        </a:solidFill>
                        <a:effectLst/>
                        <a:latin typeface="Times New Roman" pitchFamily="18" charset="0"/>
                        <a:cs typeface="Arial" charset="0"/>
                      </a:endParaRP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a:ln>
                            <a:noFill/>
                          </a:ln>
                          <a:solidFill>
                            <a:srgbClr val="000000"/>
                          </a:solidFill>
                          <a:effectLst/>
                          <a:latin typeface="Comic Sans MS" pitchFamily="66" charset="0"/>
                          <a:cs typeface="Arial" charset="0"/>
                        </a:rPr>
                        <a:t> </a:t>
                      </a:r>
                      <a:endParaRPr kumimoji="0" lang="en-GB" sz="1100" b="0" i="0" u="none" strike="noStrike" cap="none" normalizeH="0" baseline="0">
                        <a:ln>
                          <a:noFill/>
                        </a:ln>
                        <a:solidFill>
                          <a:srgbClr val="000000"/>
                        </a:solidFill>
                        <a:effectLst/>
                        <a:latin typeface="Times New Roman" pitchFamily="18" charset="0"/>
                        <a:cs typeface="Arial" charset="0"/>
                      </a:endParaRP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a:ln>
                            <a:noFill/>
                          </a:ln>
                          <a:solidFill>
                            <a:srgbClr val="000000"/>
                          </a:solidFill>
                          <a:effectLst/>
                          <a:latin typeface="Comic Sans MS" pitchFamily="66" charset="0"/>
                          <a:cs typeface="Arial" charset="0"/>
                        </a:rPr>
                        <a:t>How did you overcome any weaknesses/ difficulties encountered? </a:t>
                      </a:r>
                      <a:endParaRPr kumimoji="0" lang="en-GB" sz="1100" b="0" i="0" u="none" strike="noStrike" cap="none" normalizeH="0" baseline="0">
                        <a:ln>
                          <a:noFill/>
                        </a:ln>
                        <a:solidFill>
                          <a:srgbClr val="000000"/>
                        </a:solidFill>
                        <a:effectLst/>
                        <a:latin typeface="Times New Roman" pitchFamily="18" charset="0"/>
                        <a:cs typeface="Arial" charset="0"/>
                      </a:endParaRP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a:ln>
                            <a:noFill/>
                          </a:ln>
                          <a:solidFill>
                            <a:srgbClr val="000000"/>
                          </a:solidFill>
                          <a:effectLst/>
                          <a:latin typeface="Comic Sans MS" pitchFamily="66" charset="0"/>
                          <a:cs typeface="Arial" charset="0"/>
                        </a:rPr>
                        <a:t> </a:t>
                      </a:r>
                      <a:endParaRPr kumimoji="0" lang="en-GB" sz="1100" b="0" i="0" u="none" strike="noStrike" cap="none" normalizeH="0" baseline="0">
                        <a:ln>
                          <a:noFill/>
                        </a:ln>
                        <a:solidFill>
                          <a:srgbClr val="000000"/>
                        </a:solidFill>
                        <a:effectLst/>
                        <a:latin typeface="Times New Roman" pitchFamily="18" charset="0"/>
                        <a:cs typeface="Arial" charset="0"/>
                      </a:endParaRPr>
                    </a:p>
                  </a:txBody>
                  <a:tcPr marL="22109" marR="22109" marT="22106" marB="2210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208245">
                <a:tc>
                  <a:txBody>
                    <a:bodyPr/>
                    <a:lstStyle/>
                    <a:p>
                      <a:pPr marL="0" marR="0" lvl="0" indent="0" algn="l" defTabSz="914400" rtl="0" eaLnBrk="1" fontAlgn="base" latinLnBrk="0" hangingPunct="1">
                        <a:lnSpc>
                          <a:spcPct val="100000"/>
                        </a:lnSpc>
                        <a:spcBef>
                          <a:spcPct val="0"/>
                        </a:spcBef>
                        <a:spcAft>
                          <a:spcPct val="0"/>
                        </a:spcAft>
                        <a:buClrTx/>
                        <a:buSzTx/>
                        <a:buFont typeface="Arial" charset="0"/>
                        <a:buNone/>
                        <a:tabLst/>
                      </a:pPr>
                      <a:endParaRPr kumimoji="0" lang="en-GB" sz="600" b="0" i="0" u="none" strike="noStrike" cap="none" normalizeH="0" baseline="0">
                        <a:ln>
                          <a:noFill/>
                        </a:ln>
                        <a:solidFill>
                          <a:srgbClr val="000000"/>
                        </a:solidFill>
                        <a:effectLst/>
                        <a:latin typeface="Times New Roman" pitchFamily="18" charset="0"/>
                        <a:cs typeface="Arial" charset="0"/>
                      </a:endParaRPr>
                    </a:p>
                  </a:txBody>
                  <a:tcPr marL="22109" marR="22109" marT="22106" marB="2210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dirty="0">
                          <a:ln>
                            <a:noFill/>
                          </a:ln>
                          <a:solidFill>
                            <a:srgbClr val="000000"/>
                          </a:solidFill>
                          <a:effectLst/>
                          <a:latin typeface="Comic Sans MS" pitchFamily="66" charset="0"/>
                          <a:cs typeface="Arial" charset="0"/>
                        </a:rPr>
                        <a:t>Resourceful </a:t>
                      </a:r>
                      <a:endParaRPr kumimoji="0" lang="en-GB" sz="1100" b="0" i="0" u="none" strike="noStrike" cap="none" normalizeH="0" baseline="0" dirty="0">
                        <a:ln>
                          <a:noFill/>
                        </a:ln>
                        <a:solidFill>
                          <a:srgbClr val="000000"/>
                        </a:solidFill>
                        <a:effectLst/>
                        <a:latin typeface="Times New Roman" pitchFamily="18" charset="0"/>
                        <a:cs typeface="Arial" charset="0"/>
                      </a:endParaRP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dirty="0">
                          <a:ln>
                            <a:noFill/>
                          </a:ln>
                          <a:solidFill>
                            <a:srgbClr val="000000"/>
                          </a:solidFill>
                          <a:effectLst/>
                          <a:latin typeface="Comic Sans MS" pitchFamily="66" charset="0"/>
                          <a:cs typeface="Arial" charset="0"/>
                        </a:rPr>
                        <a:t> </a:t>
                      </a:r>
                      <a:endParaRPr kumimoji="0" lang="en-GB" sz="1100" b="0" i="0" u="none" strike="noStrike" cap="none" normalizeH="0" baseline="0" dirty="0">
                        <a:ln>
                          <a:noFill/>
                        </a:ln>
                        <a:solidFill>
                          <a:srgbClr val="000000"/>
                        </a:solidFill>
                        <a:effectLst/>
                        <a:latin typeface="Times New Roman" pitchFamily="18" charset="0"/>
                        <a:cs typeface="Arial" charset="0"/>
                      </a:endParaRP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dirty="0">
                          <a:ln>
                            <a:noFill/>
                          </a:ln>
                          <a:solidFill>
                            <a:srgbClr val="000000"/>
                          </a:solidFill>
                          <a:effectLst/>
                          <a:latin typeface="Comic Sans MS" pitchFamily="66" charset="0"/>
                          <a:cs typeface="Arial" charset="0"/>
                        </a:rPr>
                        <a:t>Were you resourceful? How? </a:t>
                      </a:r>
                      <a:endParaRPr kumimoji="0" lang="en-GB" sz="1100" b="0" i="0" u="none" strike="noStrike" cap="none" normalizeH="0" baseline="0" dirty="0">
                        <a:ln>
                          <a:noFill/>
                        </a:ln>
                        <a:solidFill>
                          <a:srgbClr val="000000"/>
                        </a:solidFill>
                        <a:effectLst/>
                        <a:latin typeface="Times New Roman" pitchFamily="18" charset="0"/>
                        <a:cs typeface="Arial" charset="0"/>
                      </a:endParaRP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dirty="0">
                          <a:ln>
                            <a:noFill/>
                          </a:ln>
                          <a:solidFill>
                            <a:srgbClr val="000000"/>
                          </a:solidFill>
                          <a:effectLst/>
                          <a:latin typeface="Comic Sans MS" pitchFamily="66" charset="0"/>
                          <a:cs typeface="Arial" charset="0"/>
                        </a:rPr>
                        <a:t> </a:t>
                      </a:r>
                      <a:endParaRPr kumimoji="0" lang="en-GB" sz="1100" b="0" i="0" u="none" strike="noStrike" cap="none" normalizeH="0" baseline="0" dirty="0">
                        <a:ln>
                          <a:noFill/>
                        </a:ln>
                        <a:solidFill>
                          <a:srgbClr val="000000"/>
                        </a:solidFill>
                        <a:effectLst/>
                        <a:latin typeface="Times New Roman" pitchFamily="18" charset="0"/>
                        <a:cs typeface="Arial" charset="0"/>
                      </a:endParaRP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dirty="0">
                          <a:ln>
                            <a:noFill/>
                          </a:ln>
                          <a:solidFill>
                            <a:srgbClr val="000000"/>
                          </a:solidFill>
                          <a:effectLst/>
                          <a:latin typeface="Comic Sans MS" pitchFamily="66" charset="0"/>
                          <a:cs typeface="Arial" charset="0"/>
                        </a:rPr>
                        <a:t>What resources did you need to move forward? </a:t>
                      </a:r>
                      <a:endParaRPr kumimoji="0" lang="en-GB" sz="1100" b="0" i="0" u="none" strike="noStrike" cap="none" normalizeH="0" baseline="0" dirty="0">
                        <a:ln>
                          <a:noFill/>
                        </a:ln>
                        <a:solidFill>
                          <a:srgbClr val="000000"/>
                        </a:solidFill>
                        <a:effectLst/>
                        <a:latin typeface="Times New Roman" pitchFamily="18" charset="0"/>
                        <a:cs typeface="Arial" charset="0"/>
                      </a:endParaRPr>
                    </a:p>
                  </a:txBody>
                  <a:tcPr marL="22109" marR="22109" marT="22106" marB="2210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208245">
                <a:tc>
                  <a:txBody>
                    <a:bodyPr/>
                    <a:lstStyle/>
                    <a:p>
                      <a:pPr marL="0" marR="0" lvl="0" indent="0" algn="l" defTabSz="914400" rtl="0" eaLnBrk="1" fontAlgn="base" latinLnBrk="0" hangingPunct="1">
                        <a:lnSpc>
                          <a:spcPct val="100000"/>
                        </a:lnSpc>
                        <a:spcBef>
                          <a:spcPct val="0"/>
                        </a:spcBef>
                        <a:spcAft>
                          <a:spcPct val="0"/>
                        </a:spcAft>
                        <a:buClrTx/>
                        <a:buSzTx/>
                        <a:buFont typeface="Arial" charset="0"/>
                        <a:buNone/>
                        <a:tabLst/>
                      </a:pPr>
                      <a:endParaRPr kumimoji="0" lang="en-GB" sz="600" b="0" i="0" u="none" strike="noStrike" cap="none" normalizeH="0" baseline="0">
                        <a:ln>
                          <a:noFill/>
                        </a:ln>
                        <a:solidFill>
                          <a:srgbClr val="000000"/>
                        </a:solidFill>
                        <a:effectLst/>
                        <a:latin typeface="Times New Roman" pitchFamily="18" charset="0"/>
                        <a:cs typeface="Arial" charset="0"/>
                      </a:endParaRPr>
                    </a:p>
                  </a:txBody>
                  <a:tcPr marL="22109" marR="22109" marT="22106" marB="2210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dirty="0">
                          <a:ln>
                            <a:noFill/>
                          </a:ln>
                          <a:solidFill>
                            <a:srgbClr val="000000"/>
                          </a:solidFill>
                          <a:effectLst/>
                          <a:latin typeface="Comic Sans MS" pitchFamily="66" charset="0"/>
                          <a:cs typeface="Arial" charset="0"/>
                        </a:rPr>
                        <a:t>Responsible </a:t>
                      </a:r>
                      <a:endParaRPr kumimoji="0" lang="en-GB" sz="1100" b="0" i="0" u="none" strike="noStrike" cap="none" normalizeH="0" baseline="0" dirty="0">
                        <a:ln>
                          <a:noFill/>
                        </a:ln>
                        <a:solidFill>
                          <a:srgbClr val="000000"/>
                        </a:solidFill>
                        <a:effectLst/>
                        <a:latin typeface="Times New Roman" pitchFamily="18" charset="0"/>
                        <a:cs typeface="Arial" charset="0"/>
                      </a:endParaRP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dirty="0">
                          <a:ln>
                            <a:noFill/>
                          </a:ln>
                          <a:solidFill>
                            <a:srgbClr val="000000"/>
                          </a:solidFill>
                          <a:effectLst/>
                          <a:latin typeface="Comic Sans MS" pitchFamily="66" charset="0"/>
                          <a:cs typeface="Arial" charset="0"/>
                        </a:rPr>
                        <a:t> </a:t>
                      </a:r>
                      <a:endParaRPr kumimoji="0" lang="en-GB" sz="1100" b="0" i="0" u="none" strike="noStrike" cap="none" normalizeH="0" baseline="0" dirty="0">
                        <a:ln>
                          <a:noFill/>
                        </a:ln>
                        <a:solidFill>
                          <a:srgbClr val="000000"/>
                        </a:solidFill>
                        <a:effectLst/>
                        <a:latin typeface="Times New Roman" pitchFamily="18" charset="0"/>
                        <a:cs typeface="Arial" charset="0"/>
                      </a:endParaRP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dirty="0">
                          <a:ln>
                            <a:noFill/>
                          </a:ln>
                          <a:solidFill>
                            <a:srgbClr val="000000"/>
                          </a:solidFill>
                          <a:effectLst/>
                          <a:latin typeface="Comic Sans MS" pitchFamily="66" charset="0"/>
                          <a:cs typeface="Arial" charset="0"/>
                        </a:rPr>
                        <a:t>Were you responsible? How? </a:t>
                      </a:r>
                      <a:endParaRPr kumimoji="0" lang="en-GB" sz="1100" b="0" i="0" u="none" strike="noStrike" cap="none" normalizeH="0" baseline="0" dirty="0">
                        <a:ln>
                          <a:noFill/>
                        </a:ln>
                        <a:solidFill>
                          <a:srgbClr val="000000"/>
                        </a:solidFill>
                        <a:effectLst/>
                        <a:latin typeface="Times New Roman" pitchFamily="18" charset="0"/>
                        <a:cs typeface="Arial" charset="0"/>
                      </a:endParaRP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dirty="0">
                          <a:ln>
                            <a:noFill/>
                          </a:ln>
                          <a:solidFill>
                            <a:srgbClr val="000000"/>
                          </a:solidFill>
                          <a:effectLst/>
                          <a:latin typeface="Comic Sans MS" pitchFamily="66" charset="0"/>
                          <a:cs typeface="Arial" charset="0"/>
                        </a:rPr>
                        <a:t> </a:t>
                      </a:r>
                      <a:endParaRPr kumimoji="0" lang="en-GB" sz="1100" b="0" i="0" u="none" strike="noStrike" cap="none" normalizeH="0" baseline="0" dirty="0">
                        <a:ln>
                          <a:noFill/>
                        </a:ln>
                        <a:solidFill>
                          <a:srgbClr val="000000"/>
                        </a:solidFill>
                        <a:effectLst/>
                        <a:latin typeface="Times New Roman" pitchFamily="18" charset="0"/>
                        <a:cs typeface="Arial" charset="0"/>
                      </a:endParaRP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en-GB" sz="1100" b="1" i="0" u="none" strike="noStrike" cap="none" normalizeH="0" baseline="0" dirty="0">
                          <a:ln>
                            <a:noFill/>
                          </a:ln>
                          <a:solidFill>
                            <a:srgbClr val="000000"/>
                          </a:solidFill>
                          <a:effectLst/>
                          <a:latin typeface="Comic Sans MS" pitchFamily="66" charset="0"/>
                          <a:cs typeface="Arial" charset="0"/>
                        </a:rPr>
                        <a:t>Was your time and planning managed effectively?  </a:t>
                      </a:r>
                      <a:endParaRPr kumimoji="0" lang="en-GB" sz="1100" b="0" i="0" u="none" strike="noStrike" cap="none" normalizeH="0" baseline="0" dirty="0">
                        <a:ln>
                          <a:noFill/>
                        </a:ln>
                        <a:solidFill>
                          <a:srgbClr val="000000"/>
                        </a:solidFill>
                        <a:effectLst/>
                        <a:latin typeface="Times New Roman" pitchFamily="18" charset="0"/>
                        <a:cs typeface="Arial" charset="0"/>
                      </a:endParaRPr>
                    </a:p>
                  </a:txBody>
                  <a:tcPr marL="22109" marR="22109" marT="22106" marB="2210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pic>
        <p:nvPicPr>
          <p:cNvPr id="7" name="Picture 6" descr="hh00733_">
            <a:extLst>
              <a:ext uri="{FF2B5EF4-FFF2-40B4-BE49-F238E27FC236}">
                <a16:creationId xmlns:a16="http://schemas.microsoft.com/office/drawing/2014/main" id="{1084C177-2C88-44BB-B081-2C0CF321A920}"/>
              </a:ext>
            </a:extLst>
          </p:cNvPr>
          <p:cNvPicPr>
            <a:picLocks noChangeAspect="1" noChangeArrowheads="1"/>
          </p:cNvPicPr>
          <p:nvPr userDrawn="1"/>
        </p:nvPicPr>
        <p:blipFill>
          <a:blip r:embed="rId6"/>
          <a:srcRect/>
          <a:stretch>
            <a:fillRect/>
          </a:stretch>
        </p:blipFill>
        <p:spPr bwMode="auto">
          <a:xfrm>
            <a:off x="6655945" y="424698"/>
            <a:ext cx="2497426" cy="1382647"/>
          </a:xfrm>
          <a:prstGeom prst="rect">
            <a:avLst/>
          </a:prstGeom>
          <a:noFill/>
          <a:ln w="9525" algn="ctr">
            <a:noFill/>
            <a:miter lim="800000"/>
            <a:headEnd/>
            <a:tailEnd/>
          </a:ln>
        </p:spPr>
      </p:pic>
      <p:pic>
        <p:nvPicPr>
          <p:cNvPr id="8" name="Picture 7" descr="hh00774_">
            <a:extLst>
              <a:ext uri="{FF2B5EF4-FFF2-40B4-BE49-F238E27FC236}">
                <a16:creationId xmlns:a16="http://schemas.microsoft.com/office/drawing/2014/main" id="{2487B5D6-6F76-4EE9-9F31-45A5C0DF94B7}"/>
              </a:ext>
            </a:extLst>
          </p:cNvPr>
          <p:cNvPicPr>
            <a:picLocks noChangeAspect="1" noChangeArrowheads="1"/>
          </p:cNvPicPr>
          <p:nvPr userDrawn="1"/>
        </p:nvPicPr>
        <p:blipFill>
          <a:blip r:embed="rId7"/>
          <a:srcRect/>
          <a:stretch>
            <a:fillRect/>
          </a:stretch>
        </p:blipFill>
        <p:spPr bwMode="auto">
          <a:xfrm>
            <a:off x="6343656" y="2565297"/>
            <a:ext cx="2777686" cy="1727403"/>
          </a:xfrm>
          <a:prstGeom prst="rect">
            <a:avLst/>
          </a:prstGeom>
          <a:noFill/>
          <a:ln w="9525" algn="ctr">
            <a:noFill/>
            <a:miter lim="800000"/>
            <a:headEnd/>
            <a:tailEnd/>
          </a:ln>
        </p:spPr>
      </p:pic>
      <p:pic>
        <p:nvPicPr>
          <p:cNvPr id="9" name="Picture 8" descr="bs00318_">
            <a:extLst>
              <a:ext uri="{FF2B5EF4-FFF2-40B4-BE49-F238E27FC236}">
                <a16:creationId xmlns:a16="http://schemas.microsoft.com/office/drawing/2014/main" id="{C5A52F14-A5D4-4950-A72D-43A9EDB30B09}"/>
              </a:ext>
            </a:extLst>
          </p:cNvPr>
          <p:cNvPicPr>
            <a:picLocks noChangeAspect="1" noChangeArrowheads="1"/>
          </p:cNvPicPr>
          <p:nvPr userDrawn="1"/>
        </p:nvPicPr>
        <p:blipFill>
          <a:blip r:embed="rId8"/>
          <a:srcRect/>
          <a:stretch>
            <a:fillRect/>
          </a:stretch>
        </p:blipFill>
        <p:spPr bwMode="auto">
          <a:xfrm>
            <a:off x="6753723" y="4772407"/>
            <a:ext cx="2244156" cy="1584057"/>
          </a:xfrm>
          <a:prstGeom prst="rect">
            <a:avLst/>
          </a:prstGeom>
          <a:noFill/>
          <a:ln w="9525" algn="ctr">
            <a:noFill/>
            <a:miter lim="800000"/>
            <a:headEnd/>
            <a:tailEnd/>
          </a:ln>
        </p:spPr>
      </p:pic>
    </p:spTree>
    <p:extLst>
      <p:ext uri="{BB962C8B-B14F-4D97-AF65-F5344CB8AC3E}">
        <p14:creationId xmlns:p14="http://schemas.microsoft.com/office/powerpoint/2010/main" val="3184686540"/>
      </p:ext>
    </p:extLst>
  </p:cSld>
  <p:clrMapOvr>
    <a:masterClrMapping/>
  </p:clrMapOvr>
</p:sldLayout>
</file>

<file path=ppt/slideMasters/_rels/slideMaster1.xml.rels><?xml version="1.0" encoding="UTF-8" standalone="yes"?>
<Relationships xmlns="http://schemas.openxmlformats.org/package/2006/relationships"><Relationship Id="rId117" Type="http://schemas.openxmlformats.org/officeDocument/2006/relationships/slideLayout" Target="../slideLayouts/slideLayout117.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63" Type="http://schemas.openxmlformats.org/officeDocument/2006/relationships/slideLayout" Target="../slideLayouts/slideLayout63.xml"/><Relationship Id="rId84" Type="http://schemas.openxmlformats.org/officeDocument/2006/relationships/slideLayout" Target="../slideLayouts/slideLayout84.xml"/><Relationship Id="rId138" Type="http://schemas.openxmlformats.org/officeDocument/2006/relationships/slideLayout" Target="../slideLayouts/slideLayout138.xml"/><Relationship Id="rId159" Type="http://schemas.openxmlformats.org/officeDocument/2006/relationships/slideLayout" Target="../slideLayouts/slideLayout159.xml"/><Relationship Id="rId170" Type="http://schemas.openxmlformats.org/officeDocument/2006/relationships/slideLayout" Target="../slideLayouts/slideLayout170.xml"/><Relationship Id="rId191" Type="http://schemas.openxmlformats.org/officeDocument/2006/relationships/slideLayout" Target="../slideLayouts/slideLayout191.xml"/><Relationship Id="rId107" Type="http://schemas.openxmlformats.org/officeDocument/2006/relationships/slideLayout" Target="../slideLayouts/slideLayout107.xml"/><Relationship Id="rId11" Type="http://schemas.openxmlformats.org/officeDocument/2006/relationships/slideLayout" Target="../slideLayouts/slideLayout11.xml"/><Relationship Id="rId32" Type="http://schemas.openxmlformats.org/officeDocument/2006/relationships/slideLayout" Target="../slideLayouts/slideLayout32.xml"/><Relationship Id="rId53" Type="http://schemas.openxmlformats.org/officeDocument/2006/relationships/slideLayout" Target="../slideLayouts/slideLayout53.xml"/><Relationship Id="rId74" Type="http://schemas.openxmlformats.org/officeDocument/2006/relationships/slideLayout" Target="../slideLayouts/slideLayout74.xml"/><Relationship Id="rId128" Type="http://schemas.openxmlformats.org/officeDocument/2006/relationships/slideLayout" Target="../slideLayouts/slideLayout128.xml"/><Relationship Id="rId149" Type="http://schemas.openxmlformats.org/officeDocument/2006/relationships/slideLayout" Target="../slideLayouts/slideLayout149.xml"/><Relationship Id="rId5" Type="http://schemas.openxmlformats.org/officeDocument/2006/relationships/slideLayout" Target="../slideLayouts/slideLayout5.xml"/><Relationship Id="rId95" Type="http://schemas.openxmlformats.org/officeDocument/2006/relationships/slideLayout" Target="../slideLayouts/slideLayout95.xml"/><Relationship Id="rId160" Type="http://schemas.openxmlformats.org/officeDocument/2006/relationships/slideLayout" Target="../slideLayouts/slideLayout160.xml"/><Relationship Id="rId181" Type="http://schemas.openxmlformats.org/officeDocument/2006/relationships/slideLayout" Target="../slideLayouts/slideLayout181.xml"/><Relationship Id="rId22" Type="http://schemas.openxmlformats.org/officeDocument/2006/relationships/slideLayout" Target="../slideLayouts/slideLayout22.xml"/><Relationship Id="rId43" Type="http://schemas.openxmlformats.org/officeDocument/2006/relationships/slideLayout" Target="../slideLayouts/slideLayout43.xml"/><Relationship Id="rId64" Type="http://schemas.openxmlformats.org/officeDocument/2006/relationships/slideLayout" Target="../slideLayouts/slideLayout64.xml"/><Relationship Id="rId118" Type="http://schemas.openxmlformats.org/officeDocument/2006/relationships/slideLayout" Target="../slideLayouts/slideLayout118.xml"/><Relationship Id="rId139" Type="http://schemas.openxmlformats.org/officeDocument/2006/relationships/slideLayout" Target="../slideLayouts/slideLayout139.xml"/><Relationship Id="rId85" Type="http://schemas.openxmlformats.org/officeDocument/2006/relationships/slideLayout" Target="../slideLayouts/slideLayout85.xml"/><Relationship Id="rId150" Type="http://schemas.openxmlformats.org/officeDocument/2006/relationships/slideLayout" Target="../slideLayouts/slideLayout150.xml"/><Relationship Id="rId171" Type="http://schemas.openxmlformats.org/officeDocument/2006/relationships/slideLayout" Target="../slideLayouts/slideLayout171.xml"/><Relationship Id="rId192" Type="http://schemas.openxmlformats.org/officeDocument/2006/relationships/slideLayout" Target="../slideLayouts/slideLayout192.xml"/><Relationship Id="rId12" Type="http://schemas.openxmlformats.org/officeDocument/2006/relationships/slideLayout" Target="../slideLayouts/slideLayout12.xml"/><Relationship Id="rId33" Type="http://schemas.openxmlformats.org/officeDocument/2006/relationships/slideLayout" Target="../slideLayouts/slideLayout33.xml"/><Relationship Id="rId108" Type="http://schemas.openxmlformats.org/officeDocument/2006/relationships/slideLayout" Target="../slideLayouts/slideLayout108.xml"/><Relationship Id="rId129" Type="http://schemas.openxmlformats.org/officeDocument/2006/relationships/slideLayout" Target="../slideLayouts/slideLayout129.xml"/><Relationship Id="rId54" Type="http://schemas.openxmlformats.org/officeDocument/2006/relationships/slideLayout" Target="../slideLayouts/slideLayout54.xml"/><Relationship Id="rId75" Type="http://schemas.openxmlformats.org/officeDocument/2006/relationships/slideLayout" Target="../slideLayouts/slideLayout75.xml"/><Relationship Id="rId96" Type="http://schemas.openxmlformats.org/officeDocument/2006/relationships/slideLayout" Target="../slideLayouts/slideLayout96.xml"/><Relationship Id="rId140" Type="http://schemas.openxmlformats.org/officeDocument/2006/relationships/slideLayout" Target="../slideLayouts/slideLayout140.xml"/><Relationship Id="rId161" Type="http://schemas.openxmlformats.org/officeDocument/2006/relationships/slideLayout" Target="../slideLayouts/slideLayout161.xml"/><Relationship Id="rId182" Type="http://schemas.openxmlformats.org/officeDocument/2006/relationships/slideLayout" Target="../slideLayouts/slideLayout182.xml"/><Relationship Id="rId6" Type="http://schemas.openxmlformats.org/officeDocument/2006/relationships/slideLayout" Target="../slideLayouts/slideLayout6.xml"/><Relationship Id="rId23" Type="http://schemas.openxmlformats.org/officeDocument/2006/relationships/slideLayout" Target="../slideLayouts/slideLayout23.xml"/><Relationship Id="rId119" Type="http://schemas.openxmlformats.org/officeDocument/2006/relationships/slideLayout" Target="../slideLayouts/slideLayout119.xml"/><Relationship Id="rId44" Type="http://schemas.openxmlformats.org/officeDocument/2006/relationships/slideLayout" Target="../slideLayouts/slideLayout44.xml"/><Relationship Id="rId65" Type="http://schemas.openxmlformats.org/officeDocument/2006/relationships/slideLayout" Target="../slideLayouts/slideLayout65.xml"/><Relationship Id="rId86" Type="http://schemas.openxmlformats.org/officeDocument/2006/relationships/slideLayout" Target="../slideLayouts/slideLayout86.xml"/><Relationship Id="rId130" Type="http://schemas.openxmlformats.org/officeDocument/2006/relationships/slideLayout" Target="../slideLayouts/slideLayout130.xml"/><Relationship Id="rId151" Type="http://schemas.openxmlformats.org/officeDocument/2006/relationships/slideLayout" Target="../slideLayouts/slideLayout151.xml"/><Relationship Id="rId172" Type="http://schemas.openxmlformats.org/officeDocument/2006/relationships/slideLayout" Target="../slideLayouts/slideLayout172.xml"/><Relationship Id="rId193" Type="http://schemas.openxmlformats.org/officeDocument/2006/relationships/slideLayout" Target="../slideLayouts/slideLayout193.xml"/><Relationship Id="rId13" Type="http://schemas.openxmlformats.org/officeDocument/2006/relationships/slideLayout" Target="../slideLayouts/slideLayout13.xml"/><Relationship Id="rId109" Type="http://schemas.openxmlformats.org/officeDocument/2006/relationships/slideLayout" Target="../slideLayouts/slideLayout109.xml"/><Relationship Id="rId34" Type="http://schemas.openxmlformats.org/officeDocument/2006/relationships/slideLayout" Target="../slideLayouts/slideLayout34.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97" Type="http://schemas.openxmlformats.org/officeDocument/2006/relationships/slideLayout" Target="../slideLayouts/slideLayout97.xml"/><Relationship Id="rId120" Type="http://schemas.openxmlformats.org/officeDocument/2006/relationships/slideLayout" Target="../slideLayouts/slideLayout120.xml"/><Relationship Id="rId141" Type="http://schemas.openxmlformats.org/officeDocument/2006/relationships/slideLayout" Target="../slideLayouts/slideLayout141.xml"/><Relationship Id="rId7" Type="http://schemas.openxmlformats.org/officeDocument/2006/relationships/slideLayout" Target="../slideLayouts/slideLayout7.xml"/><Relationship Id="rId71" Type="http://schemas.openxmlformats.org/officeDocument/2006/relationships/slideLayout" Target="../slideLayouts/slideLayout71.xml"/><Relationship Id="rId92" Type="http://schemas.openxmlformats.org/officeDocument/2006/relationships/slideLayout" Target="../slideLayouts/slideLayout92.xml"/><Relationship Id="rId162" Type="http://schemas.openxmlformats.org/officeDocument/2006/relationships/slideLayout" Target="../slideLayouts/slideLayout162.xml"/><Relationship Id="rId183" Type="http://schemas.openxmlformats.org/officeDocument/2006/relationships/slideLayout" Target="../slideLayouts/slideLayout183.xml"/><Relationship Id="rId2" Type="http://schemas.openxmlformats.org/officeDocument/2006/relationships/slideLayout" Target="../slideLayouts/slideLayout2.xml"/><Relationship Id="rId29" Type="http://schemas.openxmlformats.org/officeDocument/2006/relationships/slideLayout" Target="../slideLayouts/slideLayout29.xml"/><Relationship Id="rId24" Type="http://schemas.openxmlformats.org/officeDocument/2006/relationships/slideLayout" Target="../slideLayouts/slideLayout24.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66" Type="http://schemas.openxmlformats.org/officeDocument/2006/relationships/slideLayout" Target="../slideLayouts/slideLayout66.xml"/><Relationship Id="rId87" Type="http://schemas.openxmlformats.org/officeDocument/2006/relationships/slideLayout" Target="../slideLayouts/slideLayout87.xml"/><Relationship Id="rId110" Type="http://schemas.openxmlformats.org/officeDocument/2006/relationships/slideLayout" Target="../slideLayouts/slideLayout110.xml"/><Relationship Id="rId115" Type="http://schemas.openxmlformats.org/officeDocument/2006/relationships/slideLayout" Target="../slideLayouts/slideLayout115.xml"/><Relationship Id="rId131" Type="http://schemas.openxmlformats.org/officeDocument/2006/relationships/slideLayout" Target="../slideLayouts/slideLayout131.xml"/><Relationship Id="rId136" Type="http://schemas.openxmlformats.org/officeDocument/2006/relationships/slideLayout" Target="../slideLayouts/slideLayout136.xml"/><Relationship Id="rId157" Type="http://schemas.openxmlformats.org/officeDocument/2006/relationships/slideLayout" Target="../slideLayouts/slideLayout157.xml"/><Relationship Id="rId178" Type="http://schemas.openxmlformats.org/officeDocument/2006/relationships/slideLayout" Target="../slideLayouts/slideLayout178.xml"/><Relationship Id="rId61" Type="http://schemas.openxmlformats.org/officeDocument/2006/relationships/slideLayout" Target="../slideLayouts/slideLayout61.xml"/><Relationship Id="rId82" Type="http://schemas.openxmlformats.org/officeDocument/2006/relationships/slideLayout" Target="../slideLayouts/slideLayout82.xml"/><Relationship Id="rId152" Type="http://schemas.openxmlformats.org/officeDocument/2006/relationships/slideLayout" Target="../slideLayouts/slideLayout152.xml"/><Relationship Id="rId173" Type="http://schemas.openxmlformats.org/officeDocument/2006/relationships/slideLayout" Target="../slideLayouts/slideLayout173.xml"/><Relationship Id="rId194" Type="http://schemas.openxmlformats.org/officeDocument/2006/relationships/slideLayout" Target="../slideLayouts/slideLayout194.xml"/><Relationship Id="rId199" Type="http://schemas.openxmlformats.org/officeDocument/2006/relationships/theme" Target="../theme/theme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56" Type="http://schemas.openxmlformats.org/officeDocument/2006/relationships/slideLayout" Target="../slideLayouts/slideLayout56.xml"/><Relationship Id="rId77" Type="http://schemas.openxmlformats.org/officeDocument/2006/relationships/slideLayout" Target="../slideLayouts/slideLayout77.xml"/><Relationship Id="rId100" Type="http://schemas.openxmlformats.org/officeDocument/2006/relationships/slideLayout" Target="../slideLayouts/slideLayout100.xml"/><Relationship Id="rId105" Type="http://schemas.openxmlformats.org/officeDocument/2006/relationships/slideLayout" Target="../slideLayouts/slideLayout105.xml"/><Relationship Id="rId126" Type="http://schemas.openxmlformats.org/officeDocument/2006/relationships/slideLayout" Target="../slideLayouts/slideLayout126.xml"/><Relationship Id="rId147" Type="http://schemas.openxmlformats.org/officeDocument/2006/relationships/slideLayout" Target="../slideLayouts/slideLayout147.xml"/><Relationship Id="rId168" Type="http://schemas.openxmlformats.org/officeDocument/2006/relationships/slideLayout" Target="../slideLayouts/slideLayout168.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93" Type="http://schemas.openxmlformats.org/officeDocument/2006/relationships/slideLayout" Target="../slideLayouts/slideLayout93.xml"/><Relationship Id="rId98" Type="http://schemas.openxmlformats.org/officeDocument/2006/relationships/slideLayout" Target="../slideLayouts/slideLayout98.xml"/><Relationship Id="rId121" Type="http://schemas.openxmlformats.org/officeDocument/2006/relationships/slideLayout" Target="../slideLayouts/slideLayout121.xml"/><Relationship Id="rId142" Type="http://schemas.openxmlformats.org/officeDocument/2006/relationships/slideLayout" Target="../slideLayouts/slideLayout142.xml"/><Relationship Id="rId163" Type="http://schemas.openxmlformats.org/officeDocument/2006/relationships/slideLayout" Target="../slideLayouts/slideLayout163.xml"/><Relationship Id="rId184" Type="http://schemas.openxmlformats.org/officeDocument/2006/relationships/slideLayout" Target="../slideLayouts/slideLayout184.xml"/><Relationship Id="rId189" Type="http://schemas.openxmlformats.org/officeDocument/2006/relationships/slideLayout" Target="../slideLayouts/slideLayout189.xml"/><Relationship Id="rId3" Type="http://schemas.openxmlformats.org/officeDocument/2006/relationships/slideLayout" Target="../slideLayouts/slideLayout3.xml"/><Relationship Id="rId25" Type="http://schemas.openxmlformats.org/officeDocument/2006/relationships/slideLayout" Target="../slideLayouts/slideLayout25.xml"/><Relationship Id="rId46" Type="http://schemas.openxmlformats.org/officeDocument/2006/relationships/slideLayout" Target="../slideLayouts/slideLayout46.xml"/><Relationship Id="rId67" Type="http://schemas.openxmlformats.org/officeDocument/2006/relationships/slideLayout" Target="../slideLayouts/slideLayout67.xml"/><Relationship Id="rId116" Type="http://schemas.openxmlformats.org/officeDocument/2006/relationships/slideLayout" Target="../slideLayouts/slideLayout116.xml"/><Relationship Id="rId137" Type="http://schemas.openxmlformats.org/officeDocument/2006/relationships/slideLayout" Target="../slideLayouts/slideLayout137.xml"/><Relationship Id="rId158" Type="http://schemas.openxmlformats.org/officeDocument/2006/relationships/slideLayout" Target="../slideLayouts/slideLayout158.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62" Type="http://schemas.openxmlformats.org/officeDocument/2006/relationships/slideLayout" Target="../slideLayouts/slideLayout62.xml"/><Relationship Id="rId83" Type="http://schemas.openxmlformats.org/officeDocument/2006/relationships/slideLayout" Target="../slideLayouts/slideLayout83.xml"/><Relationship Id="rId88" Type="http://schemas.openxmlformats.org/officeDocument/2006/relationships/slideLayout" Target="../slideLayouts/slideLayout88.xml"/><Relationship Id="rId111" Type="http://schemas.openxmlformats.org/officeDocument/2006/relationships/slideLayout" Target="../slideLayouts/slideLayout111.xml"/><Relationship Id="rId132" Type="http://schemas.openxmlformats.org/officeDocument/2006/relationships/slideLayout" Target="../slideLayouts/slideLayout132.xml"/><Relationship Id="rId153" Type="http://schemas.openxmlformats.org/officeDocument/2006/relationships/slideLayout" Target="../slideLayouts/slideLayout153.xml"/><Relationship Id="rId174" Type="http://schemas.openxmlformats.org/officeDocument/2006/relationships/slideLayout" Target="../slideLayouts/slideLayout174.xml"/><Relationship Id="rId179" Type="http://schemas.openxmlformats.org/officeDocument/2006/relationships/slideLayout" Target="../slideLayouts/slideLayout179.xml"/><Relationship Id="rId195" Type="http://schemas.openxmlformats.org/officeDocument/2006/relationships/slideLayout" Target="../slideLayouts/slideLayout195.xml"/><Relationship Id="rId190" Type="http://schemas.openxmlformats.org/officeDocument/2006/relationships/slideLayout" Target="../slideLayouts/slideLayout190.xml"/><Relationship Id="rId15" Type="http://schemas.openxmlformats.org/officeDocument/2006/relationships/slideLayout" Target="../slideLayouts/slideLayout15.xml"/><Relationship Id="rId36" Type="http://schemas.openxmlformats.org/officeDocument/2006/relationships/slideLayout" Target="../slideLayouts/slideLayout36.xml"/><Relationship Id="rId57" Type="http://schemas.openxmlformats.org/officeDocument/2006/relationships/slideLayout" Target="../slideLayouts/slideLayout57.xml"/><Relationship Id="rId106" Type="http://schemas.openxmlformats.org/officeDocument/2006/relationships/slideLayout" Target="../slideLayouts/slideLayout106.xml"/><Relationship Id="rId127" Type="http://schemas.openxmlformats.org/officeDocument/2006/relationships/slideLayout" Target="../slideLayouts/slideLayout12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52" Type="http://schemas.openxmlformats.org/officeDocument/2006/relationships/slideLayout" Target="../slideLayouts/slideLayout52.xml"/><Relationship Id="rId73" Type="http://schemas.openxmlformats.org/officeDocument/2006/relationships/slideLayout" Target="../slideLayouts/slideLayout73.xml"/><Relationship Id="rId78" Type="http://schemas.openxmlformats.org/officeDocument/2006/relationships/slideLayout" Target="../slideLayouts/slideLayout78.xml"/><Relationship Id="rId94" Type="http://schemas.openxmlformats.org/officeDocument/2006/relationships/slideLayout" Target="../slideLayouts/slideLayout94.xml"/><Relationship Id="rId99" Type="http://schemas.openxmlformats.org/officeDocument/2006/relationships/slideLayout" Target="../slideLayouts/slideLayout99.xml"/><Relationship Id="rId101" Type="http://schemas.openxmlformats.org/officeDocument/2006/relationships/slideLayout" Target="../slideLayouts/slideLayout101.xml"/><Relationship Id="rId122" Type="http://schemas.openxmlformats.org/officeDocument/2006/relationships/slideLayout" Target="../slideLayouts/slideLayout122.xml"/><Relationship Id="rId143" Type="http://schemas.openxmlformats.org/officeDocument/2006/relationships/slideLayout" Target="../slideLayouts/slideLayout143.xml"/><Relationship Id="rId148" Type="http://schemas.openxmlformats.org/officeDocument/2006/relationships/slideLayout" Target="../slideLayouts/slideLayout148.xml"/><Relationship Id="rId164" Type="http://schemas.openxmlformats.org/officeDocument/2006/relationships/slideLayout" Target="../slideLayouts/slideLayout164.xml"/><Relationship Id="rId169" Type="http://schemas.openxmlformats.org/officeDocument/2006/relationships/slideLayout" Target="../slideLayouts/slideLayout169.xml"/><Relationship Id="rId185" Type="http://schemas.openxmlformats.org/officeDocument/2006/relationships/slideLayout" Target="../slideLayouts/slideLayout185.xml"/><Relationship Id="rId4" Type="http://schemas.openxmlformats.org/officeDocument/2006/relationships/slideLayout" Target="../slideLayouts/slideLayout4.xml"/><Relationship Id="rId9" Type="http://schemas.openxmlformats.org/officeDocument/2006/relationships/slideLayout" Target="../slideLayouts/slideLayout9.xml"/><Relationship Id="rId180" Type="http://schemas.openxmlformats.org/officeDocument/2006/relationships/slideLayout" Target="../slideLayouts/slideLayout180.xml"/><Relationship Id="rId26" Type="http://schemas.openxmlformats.org/officeDocument/2006/relationships/slideLayout" Target="../slideLayouts/slideLayout26.xml"/><Relationship Id="rId47" Type="http://schemas.openxmlformats.org/officeDocument/2006/relationships/slideLayout" Target="../slideLayouts/slideLayout47.xml"/><Relationship Id="rId68" Type="http://schemas.openxmlformats.org/officeDocument/2006/relationships/slideLayout" Target="../slideLayouts/slideLayout68.xml"/><Relationship Id="rId89" Type="http://schemas.openxmlformats.org/officeDocument/2006/relationships/slideLayout" Target="../slideLayouts/slideLayout89.xml"/><Relationship Id="rId112" Type="http://schemas.openxmlformats.org/officeDocument/2006/relationships/slideLayout" Target="../slideLayouts/slideLayout112.xml"/><Relationship Id="rId133" Type="http://schemas.openxmlformats.org/officeDocument/2006/relationships/slideLayout" Target="../slideLayouts/slideLayout133.xml"/><Relationship Id="rId154" Type="http://schemas.openxmlformats.org/officeDocument/2006/relationships/slideLayout" Target="../slideLayouts/slideLayout154.xml"/><Relationship Id="rId175" Type="http://schemas.openxmlformats.org/officeDocument/2006/relationships/slideLayout" Target="../slideLayouts/slideLayout175.xml"/><Relationship Id="rId196" Type="http://schemas.openxmlformats.org/officeDocument/2006/relationships/slideLayout" Target="../slideLayouts/slideLayout196.xml"/><Relationship Id="rId16" Type="http://schemas.openxmlformats.org/officeDocument/2006/relationships/slideLayout" Target="../slideLayouts/slideLayout16.xml"/><Relationship Id="rId37" Type="http://schemas.openxmlformats.org/officeDocument/2006/relationships/slideLayout" Target="../slideLayouts/slideLayout37.xml"/><Relationship Id="rId58" Type="http://schemas.openxmlformats.org/officeDocument/2006/relationships/slideLayout" Target="../slideLayouts/slideLayout58.xml"/><Relationship Id="rId79" Type="http://schemas.openxmlformats.org/officeDocument/2006/relationships/slideLayout" Target="../slideLayouts/slideLayout79.xml"/><Relationship Id="rId102" Type="http://schemas.openxmlformats.org/officeDocument/2006/relationships/slideLayout" Target="../slideLayouts/slideLayout102.xml"/><Relationship Id="rId123" Type="http://schemas.openxmlformats.org/officeDocument/2006/relationships/slideLayout" Target="../slideLayouts/slideLayout123.xml"/><Relationship Id="rId144" Type="http://schemas.openxmlformats.org/officeDocument/2006/relationships/slideLayout" Target="../slideLayouts/slideLayout144.xml"/><Relationship Id="rId90" Type="http://schemas.openxmlformats.org/officeDocument/2006/relationships/slideLayout" Target="../slideLayouts/slideLayout90.xml"/><Relationship Id="rId165" Type="http://schemas.openxmlformats.org/officeDocument/2006/relationships/slideLayout" Target="../slideLayouts/slideLayout165.xml"/><Relationship Id="rId186" Type="http://schemas.openxmlformats.org/officeDocument/2006/relationships/slideLayout" Target="../slideLayouts/slideLayout186.xml"/><Relationship Id="rId27" Type="http://schemas.openxmlformats.org/officeDocument/2006/relationships/slideLayout" Target="../slideLayouts/slideLayout27.xml"/><Relationship Id="rId48" Type="http://schemas.openxmlformats.org/officeDocument/2006/relationships/slideLayout" Target="../slideLayouts/slideLayout48.xml"/><Relationship Id="rId69" Type="http://schemas.openxmlformats.org/officeDocument/2006/relationships/slideLayout" Target="../slideLayouts/slideLayout69.xml"/><Relationship Id="rId113" Type="http://schemas.openxmlformats.org/officeDocument/2006/relationships/slideLayout" Target="../slideLayouts/slideLayout113.xml"/><Relationship Id="rId134" Type="http://schemas.openxmlformats.org/officeDocument/2006/relationships/slideLayout" Target="../slideLayouts/slideLayout134.xml"/><Relationship Id="rId80" Type="http://schemas.openxmlformats.org/officeDocument/2006/relationships/slideLayout" Target="../slideLayouts/slideLayout80.xml"/><Relationship Id="rId155" Type="http://schemas.openxmlformats.org/officeDocument/2006/relationships/slideLayout" Target="../slideLayouts/slideLayout155.xml"/><Relationship Id="rId176" Type="http://schemas.openxmlformats.org/officeDocument/2006/relationships/slideLayout" Target="../slideLayouts/slideLayout176.xml"/><Relationship Id="rId197" Type="http://schemas.openxmlformats.org/officeDocument/2006/relationships/slideLayout" Target="../slideLayouts/slideLayout197.xml"/><Relationship Id="rId17" Type="http://schemas.openxmlformats.org/officeDocument/2006/relationships/slideLayout" Target="../slideLayouts/slideLayout17.xml"/><Relationship Id="rId38" Type="http://schemas.openxmlformats.org/officeDocument/2006/relationships/slideLayout" Target="../slideLayouts/slideLayout38.xml"/><Relationship Id="rId59" Type="http://schemas.openxmlformats.org/officeDocument/2006/relationships/slideLayout" Target="../slideLayouts/slideLayout59.xml"/><Relationship Id="rId103" Type="http://schemas.openxmlformats.org/officeDocument/2006/relationships/slideLayout" Target="../slideLayouts/slideLayout103.xml"/><Relationship Id="rId124" Type="http://schemas.openxmlformats.org/officeDocument/2006/relationships/slideLayout" Target="../slideLayouts/slideLayout124.xml"/><Relationship Id="rId70" Type="http://schemas.openxmlformats.org/officeDocument/2006/relationships/slideLayout" Target="../slideLayouts/slideLayout70.xml"/><Relationship Id="rId91" Type="http://schemas.openxmlformats.org/officeDocument/2006/relationships/slideLayout" Target="../slideLayouts/slideLayout91.xml"/><Relationship Id="rId145" Type="http://schemas.openxmlformats.org/officeDocument/2006/relationships/slideLayout" Target="../slideLayouts/slideLayout145.xml"/><Relationship Id="rId166" Type="http://schemas.openxmlformats.org/officeDocument/2006/relationships/slideLayout" Target="../slideLayouts/slideLayout166.xml"/><Relationship Id="rId187" Type="http://schemas.openxmlformats.org/officeDocument/2006/relationships/slideLayout" Target="../slideLayouts/slideLayout187.xml"/><Relationship Id="rId1" Type="http://schemas.openxmlformats.org/officeDocument/2006/relationships/slideLayout" Target="../slideLayouts/slideLayout1.xml"/><Relationship Id="rId28" Type="http://schemas.openxmlformats.org/officeDocument/2006/relationships/slideLayout" Target="../slideLayouts/slideLayout28.xml"/><Relationship Id="rId49" Type="http://schemas.openxmlformats.org/officeDocument/2006/relationships/slideLayout" Target="../slideLayouts/slideLayout49.xml"/><Relationship Id="rId114" Type="http://schemas.openxmlformats.org/officeDocument/2006/relationships/slideLayout" Target="../slideLayouts/slideLayout114.xml"/><Relationship Id="rId60" Type="http://schemas.openxmlformats.org/officeDocument/2006/relationships/slideLayout" Target="../slideLayouts/slideLayout60.xml"/><Relationship Id="rId81" Type="http://schemas.openxmlformats.org/officeDocument/2006/relationships/slideLayout" Target="../slideLayouts/slideLayout81.xml"/><Relationship Id="rId135" Type="http://schemas.openxmlformats.org/officeDocument/2006/relationships/slideLayout" Target="../slideLayouts/slideLayout135.xml"/><Relationship Id="rId156" Type="http://schemas.openxmlformats.org/officeDocument/2006/relationships/slideLayout" Target="../slideLayouts/slideLayout156.xml"/><Relationship Id="rId177" Type="http://schemas.openxmlformats.org/officeDocument/2006/relationships/slideLayout" Target="../slideLayouts/slideLayout177.xml"/><Relationship Id="rId198" Type="http://schemas.openxmlformats.org/officeDocument/2006/relationships/slideLayout" Target="../slideLayouts/slideLayout198.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50" Type="http://schemas.openxmlformats.org/officeDocument/2006/relationships/slideLayout" Target="../slideLayouts/slideLayout50.xml"/><Relationship Id="rId104" Type="http://schemas.openxmlformats.org/officeDocument/2006/relationships/slideLayout" Target="../slideLayouts/slideLayout104.xml"/><Relationship Id="rId125" Type="http://schemas.openxmlformats.org/officeDocument/2006/relationships/slideLayout" Target="../slideLayouts/slideLayout125.xml"/><Relationship Id="rId146" Type="http://schemas.openxmlformats.org/officeDocument/2006/relationships/slideLayout" Target="../slideLayouts/slideLayout146.xml"/><Relationship Id="rId167" Type="http://schemas.openxmlformats.org/officeDocument/2006/relationships/slideLayout" Target="../slideLayouts/slideLayout167.xml"/><Relationship Id="rId188" Type="http://schemas.openxmlformats.org/officeDocument/2006/relationships/slideLayout" Target="../slideLayouts/slideLayout18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4452EE6-2D23-425D-80DF-EEC1AB549F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9EAEC76-A941-4280-ABE1-A495267A30E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757396977"/>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8" r:id="rId3"/>
    <p:sldLayoutId id="2147483669" r:id="rId4"/>
    <p:sldLayoutId id="2147483670" r:id="rId5"/>
    <p:sldLayoutId id="2147483726" r:id="rId6"/>
    <p:sldLayoutId id="2147483847" r:id="rId7"/>
    <p:sldLayoutId id="2147483849" r:id="rId8"/>
    <p:sldLayoutId id="2147483671" r:id="rId9"/>
    <p:sldLayoutId id="2147483684" r:id="rId10"/>
    <p:sldLayoutId id="2147483685" r:id="rId11"/>
    <p:sldLayoutId id="2147483692" r:id="rId12"/>
    <p:sldLayoutId id="2147483693" r:id="rId13"/>
    <p:sldLayoutId id="2147483694" r:id="rId14"/>
    <p:sldLayoutId id="2147483696" r:id="rId15"/>
    <p:sldLayoutId id="2147483770" r:id="rId16"/>
    <p:sldLayoutId id="2147483695" r:id="rId17"/>
    <p:sldLayoutId id="2147483697" r:id="rId18"/>
    <p:sldLayoutId id="2147483698" r:id="rId19"/>
    <p:sldLayoutId id="2147483850" r:id="rId20"/>
    <p:sldLayoutId id="2147483851" r:id="rId21"/>
    <p:sldLayoutId id="2147483852" r:id="rId22"/>
    <p:sldLayoutId id="2147483853" r:id="rId23"/>
    <p:sldLayoutId id="2147483854" r:id="rId24"/>
    <p:sldLayoutId id="2147483855" r:id="rId25"/>
    <p:sldLayoutId id="2147483856" r:id="rId26"/>
    <p:sldLayoutId id="2147483857" r:id="rId27"/>
    <p:sldLayoutId id="2147483858" r:id="rId28"/>
    <p:sldLayoutId id="2147483859" r:id="rId29"/>
    <p:sldLayoutId id="2147483699" r:id="rId30"/>
    <p:sldLayoutId id="2147483702" r:id="rId31"/>
    <p:sldLayoutId id="2147483771" r:id="rId32"/>
    <p:sldLayoutId id="2147483830" r:id="rId33"/>
    <p:sldLayoutId id="2147483831" r:id="rId34"/>
    <p:sldLayoutId id="2147483772" r:id="rId35"/>
    <p:sldLayoutId id="2147483773" r:id="rId36"/>
    <p:sldLayoutId id="2147483782" r:id="rId37"/>
    <p:sldLayoutId id="2147483783" r:id="rId38"/>
    <p:sldLayoutId id="2147483784" r:id="rId39"/>
    <p:sldLayoutId id="2147483774" r:id="rId40"/>
    <p:sldLayoutId id="2147483818" r:id="rId41"/>
    <p:sldLayoutId id="2147483863" r:id="rId42"/>
    <p:sldLayoutId id="2147483862" r:id="rId43"/>
    <p:sldLayoutId id="2147483775" r:id="rId44"/>
    <p:sldLayoutId id="2147483785" r:id="rId45"/>
    <p:sldLayoutId id="2147483776" r:id="rId46"/>
    <p:sldLayoutId id="2147483861" r:id="rId47"/>
    <p:sldLayoutId id="2147483832" r:id="rId48"/>
    <p:sldLayoutId id="2147483833" r:id="rId49"/>
    <p:sldLayoutId id="2147483834" r:id="rId50"/>
    <p:sldLayoutId id="2147483835" r:id="rId51"/>
    <p:sldLayoutId id="2147483836" r:id="rId52"/>
    <p:sldLayoutId id="2147483837" r:id="rId53"/>
    <p:sldLayoutId id="2147483838" r:id="rId54"/>
    <p:sldLayoutId id="2147483839" r:id="rId55"/>
    <p:sldLayoutId id="2147483840" r:id="rId56"/>
    <p:sldLayoutId id="2147483777" r:id="rId57"/>
    <p:sldLayoutId id="2147483778" r:id="rId58"/>
    <p:sldLayoutId id="2147483786" r:id="rId59"/>
    <p:sldLayoutId id="2147483787" r:id="rId60"/>
    <p:sldLayoutId id="2147483788" r:id="rId61"/>
    <p:sldLayoutId id="2147483792" r:id="rId62"/>
    <p:sldLayoutId id="2147483789" r:id="rId63"/>
    <p:sldLayoutId id="2147483790" r:id="rId64"/>
    <p:sldLayoutId id="2147483791" r:id="rId65"/>
    <p:sldLayoutId id="2147483819" r:id="rId66"/>
    <p:sldLayoutId id="2147483820" r:id="rId67"/>
    <p:sldLayoutId id="2147483793" r:id="rId68"/>
    <p:sldLayoutId id="2147483794" r:id="rId69"/>
    <p:sldLayoutId id="2147483795" r:id="rId70"/>
    <p:sldLayoutId id="2147483841" r:id="rId71"/>
    <p:sldLayoutId id="2147483867" r:id="rId72"/>
    <p:sldLayoutId id="2147483842" r:id="rId73"/>
    <p:sldLayoutId id="2147483860" r:id="rId74"/>
    <p:sldLayoutId id="2147483866" r:id="rId75"/>
    <p:sldLayoutId id="2147483655" r:id="rId76"/>
    <p:sldLayoutId id="2147483665" r:id="rId77"/>
    <p:sldLayoutId id="2147483672" r:id="rId78"/>
    <p:sldLayoutId id="2147483673" r:id="rId79"/>
    <p:sldLayoutId id="2147483674" r:id="rId80"/>
    <p:sldLayoutId id="2147483675" r:id="rId81"/>
    <p:sldLayoutId id="2147483700" r:id="rId82"/>
    <p:sldLayoutId id="2147483701" r:id="rId83"/>
    <p:sldLayoutId id="2147483686" r:id="rId84"/>
    <p:sldLayoutId id="2147483687" r:id="rId85"/>
    <p:sldLayoutId id="2147483703" r:id="rId86"/>
    <p:sldLayoutId id="2147483704" r:id="rId87"/>
    <p:sldLayoutId id="2147483705" r:id="rId88"/>
    <p:sldLayoutId id="2147483706" r:id="rId89"/>
    <p:sldLayoutId id="2147483707" r:id="rId90"/>
    <p:sldLayoutId id="2147483708" r:id="rId91"/>
    <p:sldLayoutId id="2147483709" r:id="rId92"/>
    <p:sldLayoutId id="2147483710" r:id="rId93"/>
    <p:sldLayoutId id="2147483845" r:id="rId94"/>
    <p:sldLayoutId id="2147483661" r:id="rId95"/>
    <p:sldLayoutId id="2147483666" r:id="rId96"/>
    <p:sldLayoutId id="2147483676" r:id="rId97"/>
    <p:sldLayoutId id="2147483677" r:id="rId98"/>
    <p:sldLayoutId id="2147483678" r:id="rId99"/>
    <p:sldLayoutId id="2147483679" r:id="rId100"/>
    <p:sldLayoutId id="2147483688" r:id="rId101"/>
    <p:sldLayoutId id="2147483689" r:id="rId102"/>
    <p:sldLayoutId id="2147483711" r:id="rId103"/>
    <p:sldLayoutId id="2147483712" r:id="rId104"/>
    <p:sldLayoutId id="2147483719" r:id="rId105"/>
    <p:sldLayoutId id="2147483720" r:id="rId106"/>
    <p:sldLayoutId id="2147483721" r:id="rId107"/>
    <p:sldLayoutId id="2147483722" r:id="rId108"/>
    <p:sldLayoutId id="2147483723" r:id="rId109"/>
    <p:sldLayoutId id="2147483724" r:id="rId110"/>
    <p:sldLayoutId id="2147483713" r:id="rId111"/>
    <p:sldLayoutId id="2147483714" r:id="rId112"/>
    <p:sldLayoutId id="2147483715" r:id="rId113"/>
    <p:sldLayoutId id="2147483716" r:id="rId114"/>
    <p:sldLayoutId id="2147483717" r:id="rId115"/>
    <p:sldLayoutId id="2147483718" r:id="rId116"/>
    <p:sldLayoutId id="2147483725" r:id="rId117"/>
    <p:sldLayoutId id="2147483733" r:id="rId118"/>
    <p:sldLayoutId id="2147483734" r:id="rId119"/>
    <p:sldLayoutId id="2147483735" r:id="rId120"/>
    <p:sldLayoutId id="2147483736" r:id="rId121"/>
    <p:sldLayoutId id="2147483737" r:id="rId122"/>
    <p:sldLayoutId id="2147483738" r:id="rId123"/>
    <p:sldLayoutId id="2147483741" r:id="rId124"/>
    <p:sldLayoutId id="2147483739" r:id="rId125"/>
    <p:sldLayoutId id="2147483742" r:id="rId126"/>
    <p:sldLayoutId id="2147483743" r:id="rId127"/>
    <p:sldLayoutId id="2147483744" r:id="rId128"/>
    <p:sldLayoutId id="2147483740" r:id="rId129"/>
    <p:sldLayoutId id="2147483745" r:id="rId130"/>
    <p:sldLayoutId id="2147483843" r:id="rId131"/>
    <p:sldLayoutId id="2147483844" r:id="rId132"/>
    <p:sldLayoutId id="2147483746" r:id="rId133"/>
    <p:sldLayoutId id="2147483747" r:id="rId134"/>
    <p:sldLayoutId id="2147483748" r:id="rId135"/>
    <p:sldLayoutId id="2147483749" r:id="rId136"/>
    <p:sldLayoutId id="2147483750" r:id="rId137"/>
    <p:sldLayoutId id="2147483751" r:id="rId138"/>
    <p:sldLayoutId id="2147483752" r:id="rId139"/>
    <p:sldLayoutId id="2147483760" r:id="rId140"/>
    <p:sldLayoutId id="2147483753" r:id="rId141"/>
    <p:sldLayoutId id="2147483769" r:id="rId142"/>
    <p:sldLayoutId id="2147483761" r:id="rId143"/>
    <p:sldLayoutId id="2147483762" r:id="rId144"/>
    <p:sldLayoutId id="2147483763" r:id="rId145"/>
    <p:sldLayoutId id="2147483846" r:id="rId146"/>
    <p:sldLayoutId id="2147483864" r:id="rId147"/>
    <p:sldLayoutId id="2147483865" r:id="rId148"/>
    <p:sldLayoutId id="2147483868" r:id="rId149"/>
    <p:sldLayoutId id="2147483869" r:id="rId150"/>
    <p:sldLayoutId id="2147483870" r:id="rId151"/>
    <p:sldLayoutId id="2147483871" r:id="rId152"/>
    <p:sldLayoutId id="2147483662" r:id="rId153"/>
    <p:sldLayoutId id="2147483667" r:id="rId154"/>
    <p:sldLayoutId id="2147483680" r:id="rId155"/>
    <p:sldLayoutId id="2147483681" r:id="rId156"/>
    <p:sldLayoutId id="2147483682" r:id="rId157"/>
    <p:sldLayoutId id="2147483683" r:id="rId158"/>
    <p:sldLayoutId id="2147483727" r:id="rId159"/>
    <p:sldLayoutId id="2147483731" r:id="rId160"/>
    <p:sldLayoutId id="2147483732" r:id="rId161"/>
    <p:sldLayoutId id="2147483660" r:id="rId162"/>
    <p:sldLayoutId id="2147483649" r:id="rId163"/>
    <p:sldLayoutId id="2147483650" r:id="rId164"/>
    <p:sldLayoutId id="2147483652" r:id="rId165"/>
    <p:sldLayoutId id="2147483653" r:id="rId166"/>
    <p:sldLayoutId id="2147483796" r:id="rId167"/>
    <p:sldLayoutId id="2147483797" r:id="rId168"/>
    <p:sldLayoutId id="2147483798" r:id="rId169"/>
    <p:sldLayoutId id="2147483799" r:id="rId170"/>
    <p:sldLayoutId id="2147483821" r:id="rId171"/>
    <p:sldLayoutId id="2147483822" r:id="rId172"/>
    <p:sldLayoutId id="2147483823" r:id="rId173"/>
    <p:sldLayoutId id="2147483800" r:id="rId174"/>
    <p:sldLayoutId id="2147483801" r:id="rId175"/>
    <p:sldLayoutId id="2147483825" r:id="rId176"/>
    <p:sldLayoutId id="2147483826" r:id="rId177"/>
    <p:sldLayoutId id="2147483827" r:id="rId178"/>
    <p:sldLayoutId id="2147483828" r:id="rId179"/>
    <p:sldLayoutId id="2147483824" r:id="rId180"/>
    <p:sldLayoutId id="2147483802" r:id="rId181"/>
    <p:sldLayoutId id="2147483829" r:id="rId182"/>
    <p:sldLayoutId id="2147483803" r:id="rId183"/>
    <p:sldLayoutId id="2147483804" r:id="rId184"/>
    <p:sldLayoutId id="2147483805" r:id="rId185"/>
    <p:sldLayoutId id="2147483806" r:id="rId186"/>
    <p:sldLayoutId id="2147483807" r:id="rId187"/>
    <p:sldLayoutId id="2147483808" r:id="rId188"/>
    <p:sldLayoutId id="2147483809" r:id="rId189"/>
    <p:sldLayoutId id="2147483810" r:id="rId190"/>
    <p:sldLayoutId id="2147483811" r:id="rId191"/>
    <p:sldLayoutId id="2147483812" r:id="rId192"/>
    <p:sldLayoutId id="2147483813" r:id="rId193"/>
    <p:sldLayoutId id="2147483848" r:id="rId194"/>
    <p:sldLayoutId id="2147483814" r:id="rId195"/>
    <p:sldLayoutId id="2147483815" r:id="rId196"/>
    <p:sldLayoutId id="2147483816" r:id="rId197"/>
    <p:sldLayoutId id="2147483817" r:id="rId19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162.xml"/><Relationship Id="rId4" Type="http://schemas.openxmlformats.org/officeDocument/2006/relationships/image" Target="../media/image7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6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6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6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8D55A6C-5EE1-DF00-1EE8-515D6D0BEC76}"/>
              </a:ext>
            </a:extLst>
          </p:cNvPr>
          <p:cNvPicPr>
            <a:picLocks noChangeAspect="1"/>
          </p:cNvPicPr>
          <p:nvPr/>
        </p:nvPicPr>
        <p:blipFill rotWithShape="1">
          <a:blip r:embed="rId2"/>
          <a:srcRect l="2420"/>
          <a:stretch/>
        </p:blipFill>
        <p:spPr>
          <a:xfrm>
            <a:off x="0" y="741947"/>
            <a:ext cx="5922765" cy="5374105"/>
          </a:xfrm>
          <a:prstGeom prst="rect">
            <a:avLst/>
          </a:prstGeom>
        </p:spPr>
      </p:pic>
      <p:pic>
        <p:nvPicPr>
          <p:cNvPr id="5" name="Picture 4">
            <a:extLst>
              <a:ext uri="{FF2B5EF4-FFF2-40B4-BE49-F238E27FC236}">
                <a16:creationId xmlns:a16="http://schemas.microsoft.com/office/drawing/2014/main" id="{B05E9BE6-A8FE-4A68-20EB-E1BD196662D5}"/>
              </a:ext>
            </a:extLst>
          </p:cNvPr>
          <p:cNvPicPr>
            <a:picLocks noChangeAspect="1"/>
          </p:cNvPicPr>
          <p:nvPr/>
        </p:nvPicPr>
        <p:blipFill>
          <a:blip r:embed="rId3"/>
          <a:stretch>
            <a:fillRect/>
          </a:stretch>
        </p:blipFill>
        <p:spPr>
          <a:xfrm>
            <a:off x="6062587" y="249477"/>
            <a:ext cx="6126867" cy="2397469"/>
          </a:xfrm>
          <a:prstGeom prst="rect">
            <a:avLst/>
          </a:prstGeom>
        </p:spPr>
      </p:pic>
      <p:pic>
        <p:nvPicPr>
          <p:cNvPr id="7" name="Picture 6">
            <a:extLst>
              <a:ext uri="{FF2B5EF4-FFF2-40B4-BE49-F238E27FC236}">
                <a16:creationId xmlns:a16="http://schemas.microsoft.com/office/drawing/2014/main" id="{CBFAD7EA-4400-C28D-F1D6-6C8292810C54}"/>
              </a:ext>
            </a:extLst>
          </p:cNvPr>
          <p:cNvPicPr>
            <a:picLocks noChangeAspect="1"/>
          </p:cNvPicPr>
          <p:nvPr/>
        </p:nvPicPr>
        <p:blipFill>
          <a:blip r:embed="rId4"/>
          <a:stretch>
            <a:fillRect/>
          </a:stretch>
        </p:blipFill>
        <p:spPr>
          <a:xfrm>
            <a:off x="6058231" y="2914327"/>
            <a:ext cx="6011114" cy="3581900"/>
          </a:xfrm>
          <a:prstGeom prst="rect">
            <a:avLst/>
          </a:prstGeom>
        </p:spPr>
      </p:pic>
    </p:spTree>
    <p:extLst>
      <p:ext uri="{BB962C8B-B14F-4D97-AF65-F5344CB8AC3E}">
        <p14:creationId xmlns:p14="http://schemas.microsoft.com/office/powerpoint/2010/main" val="18142722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4C8A69F6-BCD9-4EA2-8D2C-6BEEB831CF2B}"/>
              </a:ext>
            </a:extLst>
          </p:cNvPr>
          <p:cNvGraphicFramePr>
            <a:graphicFrameLocks noGrp="1"/>
          </p:cNvGraphicFramePr>
          <p:nvPr>
            <p:extLst>
              <p:ext uri="{D42A27DB-BD31-4B8C-83A1-F6EECF244321}">
                <p14:modId xmlns:p14="http://schemas.microsoft.com/office/powerpoint/2010/main" val="2816905155"/>
              </p:ext>
            </p:extLst>
          </p:nvPr>
        </p:nvGraphicFramePr>
        <p:xfrm>
          <a:off x="0" y="0"/>
          <a:ext cx="12192000" cy="6857998"/>
        </p:xfrm>
        <a:graphic>
          <a:graphicData uri="http://schemas.openxmlformats.org/drawingml/2006/table">
            <a:tbl>
              <a:tblPr firstRow="1" bandRow="1">
                <a:tableStyleId>{5C22544A-7EE6-4342-B048-85BDC9FD1C3A}</a:tableStyleId>
              </a:tblPr>
              <a:tblGrid>
                <a:gridCol w="6192253">
                  <a:extLst>
                    <a:ext uri="{9D8B030D-6E8A-4147-A177-3AD203B41FA5}">
                      <a16:colId xmlns:a16="http://schemas.microsoft.com/office/drawing/2014/main" val="2769297936"/>
                    </a:ext>
                  </a:extLst>
                </a:gridCol>
                <a:gridCol w="5999747">
                  <a:extLst>
                    <a:ext uri="{9D8B030D-6E8A-4147-A177-3AD203B41FA5}">
                      <a16:colId xmlns:a16="http://schemas.microsoft.com/office/drawing/2014/main" val="4282164974"/>
                    </a:ext>
                  </a:extLst>
                </a:gridCol>
              </a:tblGrid>
              <a:tr h="380123">
                <a:tc>
                  <a:txBody>
                    <a:bodyPr/>
                    <a:lstStyle/>
                    <a:p>
                      <a:pPr algn="ctr"/>
                      <a:r>
                        <a:rPr lang="en-GB" sz="1600" dirty="0">
                          <a:solidFill>
                            <a:schemeClr val="tx1"/>
                          </a:solidFill>
                          <a:latin typeface="+mn-lt"/>
                        </a:rPr>
                        <a:t>Question and Marks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dirty="0">
                          <a:solidFill>
                            <a:schemeClr val="tx1"/>
                          </a:solidFill>
                          <a:latin typeface="+mn-lt"/>
                        </a:rPr>
                        <a:t>Answers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61238668"/>
                  </a:ext>
                </a:extLst>
              </a:tr>
              <a:tr h="933030">
                <a:tc>
                  <a:txBody>
                    <a:bodyPr/>
                    <a:lstStyle/>
                    <a:p>
                      <a:r>
                        <a:rPr lang="en-GB" sz="1600" dirty="0">
                          <a:solidFill>
                            <a:schemeClr val="tx1"/>
                          </a:solidFill>
                          <a:latin typeface="+mn-lt"/>
                        </a:rPr>
                        <a:t>What year was the first moving images screened? [1]</a:t>
                      </a:r>
                    </a:p>
                    <a:p>
                      <a:endParaRPr lang="en-GB" sz="1600" dirty="0">
                        <a:solidFill>
                          <a:schemeClr val="tx1"/>
                        </a:solidFill>
                        <a:latin typeface="+mn-lt"/>
                      </a:endParaRPr>
                    </a:p>
                    <a:p>
                      <a:r>
                        <a:rPr lang="en-GB" sz="1600" dirty="0">
                          <a:solidFill>
                            <a:schemeClr val="tx1"/>
                          </a:solidFill>
                          <a:latin typeface="+mn-lt"/>
                        </a:rPr>
                        <a:t>Who screened the first moving images?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1895 First moving images (Lumière brothers)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36807872"/>
                  </a:ext>
                </a:extLst>
              </a:tr>
              <a:tr h="136348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What developments in technology took place between 1895-1927? [3]</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List three changes that took place between 1895-1927? [3]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1895 – 1927 Development of silent cinema from early short films to full-length feature films, during which period the foundations of filmmaking were established – e.g. cinematography, the principles of lighting and continuity editing and an extensive range of mise-</a:t>
                      </a:r>
                      <a:r>
                        <a:rPr lang="en-GB" sz="1600" dirty="0" err="1">
                          <a:solidFill>
                            <a:schemeClr val="tx1"/>
                          </a:solidFill>
                          <a:effectLst/>
                          <a:latin typeface="+mn-lt"/>
                          <a:ea typeface="Calibri" panose="020F0502020204030204" pitchFamily="34" charset="0"/>
                          <a:cs typeface="Times New Roman" panose="02020603050405020304" pitchFamily="18" charset="0"/>
                        </a:rPr>
                        <a:t>en</a:t>
                      </a:r>
                      <a:r>
                        <a:rPr lang="en-GB" sz="1600" dirty="0">
                          <a:solidFill>
                            <a:schemeClr val="tx1"/>
                          </a:solidFill>
                          <a:effectLst/>
                          <a:latin typeface="+mn-lt"/>
                          <a:ea typeface="Calibri" panose="020F0502020204030204" pitchFamily="34" charset="0"/>
                          <a:cs typeface="Times New Roman" panose="02020603050405020304" pitchFamily="18" charset="0"/>
                        </a:rPr>
                        <a:t>-</a:t>
                      </a:r>
                      <a:r>
                        <a:rPr lang="en-GB" sz="1600" dirty="0" err="1">
                          <a:solidFill>
                            <a:schemeClr val="tx1"/>
                          </a:solidFill>
                          <a:effectLst/>
                          <a:latin typeface="+mn-lt"/>
                          <a:ea typeface="Calibri" panose="020F0502020204030204" pitchFamily="34" charset="0"/>
                          <a:cs typeface="Times New Roman" panose="02020603050405020304" pitchFamily="18" charset="0"/>
                        </a:rPr>
                        <a:t>scène</a:t>
                      </a:r>
                      <a:r>
                        <a:rPr lang="en-GB" sz="1600" dirty="0">
                          <a:solidFill>
                            <a:schemeClr val="tx1"/>
                          </a:solidFill>
                          <a:effectLst/>
                          <a:latin typeface="+mn-lt"/>
                          <a:ea typeface="Calibri" panose="020F0502020204030204" pitchFamily="34" charset="0"/>
                          <a:cs typeface="Times New Roman" panose="02020603050405020304" pitchFamily="18" charset="0"/>
                        </a:rPr>
                        <a:t>, including location shooting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68421338"/>
                  </a:ext>
                </a:extLst>
              </a:tr>
              <a:tr h="148593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What happened to Hollywood studios in 1920s? [1]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List the five vertically integrated studios in of 1920s. [3]</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List the three horizontally integrated studios in of 1920s. [3]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1920s Gradual emergence of a vertically integrated Hollywood film industry, established by 1930 into five major studios (Paramount, Warner Bros, Loew's/MGM, Fox [Twentieth Century Fox in 1935] and Radio Keith Orpheum [RKO]) and three minor studios (Columbia, Universal and United Artists) – the so-called Big 5 and Little 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84954462"/>
                  </a:ext>
                </a:extLst>
              </a:tr>
              <a:tr h="148593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What feature film was the first with a soundtrack? [1]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Who starred in the first ‘talking’ film in 1927? [1]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What year was the first talking film released?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1927 Alan Crosland's, The Jazz Singer, starring Al Jolson - the first feature film with a soundtrack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0191427"/>
                  </a:ext>
                </a:extLst>
              </a:tr>
              <a:tr h="120948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What year did Rouben </a:t>
                      </a:r>
                      <a:r>
                        <a:rPr lang="en-GB" sz="1600" dirty="0" err="1">
                          <a:solidFill>
                            <a:schemeClr val="tx1"/>
                          </a:solidFill>
                          <a:effectLst/>
                          <a:latin typeface="+mn-lt"/>
                          <a:ea typeface="Calibri" panose="020F0502020204030204" pitchFamily="34" charset="0"/>
                          <a:cs typeface="Times New Roman" panose="02020603050405020304" pitchFamily="18" charset="0"/>
                        </a:rPr>
                        <a:t>Mamoulian</a:t>
                      </a:r>
                      <a:r>
                        <a:rPr lang="en-GB" sz="1600" dirty="0">
                          <a:solidFill>
                            <a:schemeClr val="tx1"/>
                          </a:solidFill>
                          <a:effectLst/>
                          <a:latin typeface="+mn-lt"/>
                          <a:ea typeface="Calibri" panose="020F0502020204030204" pitchFamily="34" charset="0"/>
                          <a:cs typeface="Times New Roman" panose="02020603050405020304" pitchFamily="18" charset="0"/>
                        </a:rPr>
                        <a:t> direct the first ‘three strip’ colour film? [1]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What was the name of this film?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1935 </a:t>
                      </a:r>
                      <a:r>
                        <a:rPr lang="en-GB" sz="1600" dirty="0" err="1">
                          <a:solidFill>
                            <a:schemeClr val="tx1"/>
                          </a:solidFill>
                          <a:effectLst/>
                          <a:latin typeface="+mn-lt"/>
                          <a:ea typeface="Calibri" panose="020F0502020204030204" pitchFamily="34" charset="0"/>
                          <a:cs typeface="Times New Roman" panose="02020603050405020304" pitchFamily="18" charset="0"/>
                        </a:rPr>
                        <a:t>Rouben</a:t>
                      </a:r>
                      <a:r>
                        <a:rPr lang="en-GB" sz="1600" dirty="0">
                          <a:solidFill>
                            <a:schemeClr val="tx1"/>
                          </a:solidFill>
                          <a:effectLst/>
                          <a:latin typeface="+mn-lt"/>
                          <a:ea typeface="Calibri" panose="020F0502020204030204" pitchFamily="34" charset="0"/>
                          <a:cs typeface="Times New Roman" panose="02020603050405020304" pitchFamily="18" charset="0"/>
                        </a:rPr>
                        <a:t> </a:t>
                      </a:r>
                      <a:r>
                        <a:rPr lang="en-GB" sz="1600" dirty="0" err="1">
                          <a:solidFill>
                            <a:schemeClr val="tx1"/>
                          </a:solidFill>
                          <a:effectLst/>
                          <a:latin typeface="+mn-lt"/>
                          <a:ea typeface="Calibri" panose="020F0502020204030204" pitchFamily="34" charset="0"/>
                          <a:cs typeface="Times New Roman" panose="02020603050405020304" pitchFamily="18" charset="0"/>
                        </a:rPr>
                        <a:t>Mamoulian's</a:t>
                      </a:r>
                      <a:r>
                        <a:rPr lang="en-GB" sz="1600" dirty="0">
                          <a:solidFill>
                            <a:schemeClr val="tx1"/>
                          </a:solidFill>
                          <a:effectLst/>
                          <a:latin typeface="+mn-lt"/>
                          <a:ea typeface="Calibri" panose="020F0502020204030204" pitchFamily="34" charset="0"/>
                          <a:cs typeface="Times New Roman" panose="02020603050405020304" pitchFamily="18" charset="0"/>
                        </a:rPr>
                        <a:t> Becky Sharp, the Technicolor Corporation's first feature length, 'three strip' colour film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14685431"/>
                  </a:ext>
                </a:extLst>
              </a:tr>
            </a:tbl>
          </a:graphicData>
        </a:graphic>
      </p:graphicFrame>
    </p:spTree>
    <p:extLst>
      <p:ext uri="{BB962C8B-B14F-4D97-AF65-F5344CB8AC3E}">
        <p14:creationId xmlns:p14="http://schemas.microsoft.com/office/powerpoint/2010/main" val="8375795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4C8A69F6-BCD9-4EA2-8D2C-6BEEB831CF2B}"/>
              </a:ext>
            </a:extLst>
          </p:cNvPr>
          <p:cNvGraphicFramePr>
            <a:graphicFrameLocks noGrp="1"/>
          </p:cNvGraphicFramePr>
          <p:nvPr>
            <p:extLst>
              <p:ext uri="{D42A27DB-BD31-4B8C-83A1-F6EECF244321}">
                <p14:modId xmlns:p14="http://schemas.microsoft.com/office/powerpoint/2010/main" val="1861970820"/>
              </p:ext>
            </p:extLst>
          </p:nvPr>
        </p:nvGraphicFramePr>
        <p:xfrm>
          <a:off x="0" y="0"/>
          <a:ext cx="12192000" cy="6831722"/>
        </p:xfrm>
        <a:graphic>
          <a:graphicData uri="http://schemas.openxmlformats.org/drawingml/2006/table">
            <a:tbl>
              <a:tblPr firstRow="1" bandRow="1">
                <a:tableStyleId>{5C22544A-7EE6-4342-B048-85BDC9FD1C3A}</a:tableStyleId>
              </a:tblPr>
              <a:tblGrid>
                <a:gridCol w="5855368">
                  <a:extLst>
                    <a:ext uri="{9D8B030D-6E8A-4147-A177-3AD203B41FA5}">
                      <a16:colId xmlns:a16="http://schemas.microsoft.com/office/drawing/2014/main" val="2769297936"/>
                    </a:ext>
                  </a:extLst>
                </a:gridCol>
                <a:gridCol w="6336632">
                  <a:extLst>
                    <a:ext uri="{9D8B030D-6E8A-4147-A177-3AD203B41FA5}">
                      <a16:colId xmlns:a16="http://schemas.microsoft.com/office/drawing/2014/main" val="4282164974"/>
                    </a:ext>
                  </a:extLst>
                </a:gridCol>
              </a:tblGrid>
              <a:tr h="290167">
                <a:tc>
                  <a:txBody>
                    <a:bodyPr/>
                    <a:lstStyle/>
                    <a:p>
                      <a:pPr algn="ctr"/>
                      <a:r>
                        <a:rPr lang="en-GB" sz="1600" dirty="0">
                          <a:solidFill>
                            <a:schemeClr val="tx1"/>
                          </a:solidFill>
                          <a:latin typeface="+mn-lt"/>
                        </a:rPr>
                        <a:t>Question and Marks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dirty="0">
                          <a:solidFill>
                            <a:schemeClr val="tx1"/>
                          </a:solidFill>
                          <a:latin typeface="+mn-lt"/>
                        </a:rPr>
                        <a:t>Answers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61238668"/>
                  </a:ext>
                </a:extLst>
              </a:tr>
              <a:tr h="155635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Which vertically integrated studio was involved in a court case to prevent block booking? [1]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What year did this studio court case occur? [1]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What did this prevent studios from being able to do and ultimately lead to? [3]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1948 Paramount court case which prevented studios from owning all phases of the production,  distribution and exhibition process ('vertical integration') which led, in the 1950s, to the emergence of independent film production and agents producing films for the Hollywood studios to distribute and exhibit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41159976"/>
                  </a:ext>
                </a:extLst>
              </a:tr>
              <a:tr h="176738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What technological development occurred in the 1950s? [1]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What was this development in response to? [1]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How did camera technology change in the 1950s? [1]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How did camera technology impact documentary film making? [3]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1950s Emergence of widescreen and 3D technologies as a response to the growth of television and the corresponding decline in cinema attendance Late 1950s. Although not the first examples, lightweight, portable cameras were produced suitable for hand-held use (which had an immediate impact on documentary filmmaking and were used by a new generation of directors in France –French 'new wave' directors)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97550866"/>
                  </a:ext>
                </a:extLst>
              </a:tr>
              <a:tr h="13453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What did Garrett Brown develop? [1]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What year was this technology developed? [1]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What year was _______________ equipment first introduced?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1970s Steadicam technology developed by cinematographer Garrett Brown (a stabilising device for hand-held cameras to keep image 'steady' whilst retaining fluid movement). First introduced, 1975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48749283"/>
                  </a:ext>
                </a:extLst>
              </a:tr>
              <a:tr h="13453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What major technological developments took place in the 1990s? [1]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What is the name of the company who pioneered ____? [1]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How did the visual effects change and improve? [3]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1990s More widespread use of computer-generated imagery, most significantly onwards pioneered by Industrial Light and Magic in the 1970s, resulted in a move away from filmed 'special effects' to visual effects created digitally in post-production to the computer generated imaging of characters in films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01666699"/>
                  </a:ext>
                </a:extLst>
              </a:tr>
            </a:tbl>
          </a:graphicData>
        </a:graphic>
      </p:graphicFrame>
    </p:spTree>
    <p:extLst>
      <p:ext uri="{BB962C8B-B14F-4D97-AF65-F5344CB8AC3E}">
        <p14:creationId xmlns:p14="http://schemas.microsoft.com/office/powerpoint/2010/main" val="2375634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4C8A69F6-BCD9-4EA2-8D2C-6BEEB831CF2B}"/>
              </a:ext>
            </a:extLst>
          </p:cNvPr>
          <p:cNvGraphicFramePr>
            <a:graphicFrameLocks noGrp="1"/>
          </p:cNvGraphicFramePr>
          <p:nvPr>
            <p:extLst>
              <p:ext uri="{D42A27DB-BD31-4B8C-83A1-F6EECF244321}">
                <p14:modId xmlns:p14="http://schemas.microsoft.com/office/powerpoint/2010/main" val="1692636843"/>
              </p:ext>
            </p:extLst>
          </p:nvPr>
        </p:nvGraphicFramePr>
        <p:xfrm>
          <a:off x="0" y="1"/>
          <a:ext cx="12192000" cy="7026620"/>
        </p:xfrm>
        <a:graphic>
          <a:graphicData uri="http://schemas.openxmlformats.org/drawingml/2006/table">
            <a:tbl>
              <a:tblPr firstRow="1" bandRow="1">
                <a:tableStyleId>{5C22544A-7EE6-4342-B048-85BDC9FD1C3A}</a:tableStyleId>
              </a:tblPr>
              <a:tblGrid>
                <a:gridCol w="5630779">
                  <a:extLst>
                    <a:ext uri="{9D8B030D-6E8A-4147-A177-3AD203B41FA5}">
                      <a16:colId xmlns:a16="http://schemas.microsoft.com/office/drawing/2014/main" val="2769297936"/>
                    </a:ext>
                  </a:extLst>
                </a:gridCol>
                <a:gridCol w="6561221">
                  <a:extLst>
                    <a:ext uri="{9D8B030D-6E8A-4147-A177-3AD203B41FA5}">
                      <a16:colId xmlns:a16="http://schemas.microsoft.com/office/drawing/2014/main" val="4282164974"/>
                    </a:ext>
                  </a:extLst>
                </a:gridCol>
              </a:tblGrid>
              <a:tr h="564267">
                <a:tc>
                  <a:txBody>
                    <a:bodyPr/>
                    <a:lstStyle/>
                    <a:p>
                      <a:pPr algn="ctr"/>
                      <a:r>
                        <a:rPr lang="en-GB" sz="1600" dirty="0">
                          <a:solidFill>
                            <a:schemeClr val="tx1"/>
                          </a:solidFill>
                          <a:latin typeface="+mn-lt"/>
                        </a:rPr>
                        <a:t>Question and Marks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600" dirty="0">
                          <a:solidFill>
                            <a:schemeClr val="tx1"/>
                          </a:solidFill>
                          <a:latin typeface="+mn-lt"/>
                        </a:rPr>
                        <a:t>Answers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61238668"/>
                  </a:ext>
                </a:extLst>
              </a:tr>
              <a:tr h="18735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What was the first computer generated feature length cartoon? [1]</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Who directed the first CG cartoon? [1]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What year was the first computer generated feature length cartoon? [1]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1995 First CG (computer generated) feature length cartoon – Toy Story directed by Jon Lasseter for Pixar Animation Studios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41159976"/>
                  </a:ext>
                </a:extLst>
              </a:tr>
              <a:tr h="169280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What year was Netflix launched? [1]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What technology was developed during the 2000s? [2]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2000s Technology available to ordinary people makes significant strides due to developments with lightweight cameras and mobile phone technology, seeing a rise in ‘citizen film-making’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2007 Netflix – the first legal streaming service for film and TV is launched</a:t>
                      </a:r>
                      <a:endParaRPr lang="en-GB" sz="1600"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97550866"/>
                  </a:ext>
                </a:extLst>
              </a:tr>
              <a:tr h="13166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What films were shot on I Phones during the 2010s? [2]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2010s Successful feature length films shot entirely on I-phones now released – notable releases include Tangerine (Baker, 2015) and Unsane (Soderberg, 2018)</a:t>
                      </a:r>
                      <a:endParaRPr lang="en-GB" sz="1600"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48749283"/>
                  </a:ext>
                </a:extLst>
              </a:tr>
              <a:tr h="141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In what year did streaming sites overtake DVD Sales?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List three streaming platforms. [3]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chemeClr val="tx1"/>
                          </a:solidFill>
                          <a:effectLst/>
                          <a:latin typeface="+mn-lt"/>
                          <a:ea typeface="Calibri" panose="020F0502020204030204" pitchFamily="34" charset="0"/>
                          <a:cs typeface="Times New Roman" panose="02020603050405020304" pitchFamily="18" charset="0"/>
                        </a:rPr>
                        <a:t>What is significant about the 2018 Avengers film? [2]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2017 Film and TV streaming and download sites such as Netflix, Sky, Amazon and Apple overtake DVD sales for the first time increasing by 23% in one year</a:t>
                      </a:r>
                      <a:endParaRPr lang="en-GB" sz="1600"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2018 Avengers: Infinity War becomes the first Hollywood film to ever be shot entirely with IMAX cameras </a:t>
                      </a:r>
                      <a:endParaRPr lang="en-GB" sz="16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01666699"/>
                  </a:ext>
                </a:extLst>
              </a:tr>
            </a:tbl>
          </a:graphicData>
        </a:graphic>
      </p:graphicFrame>
    </p:spTree>
    <p:extLst>
      <p:ext uri="{BB962C8B-B14F-4D97-AF65-F5344CB8AC3E}">
        <p14:creationId xmlns:p14="http://schemas.microsoft.com/office/powerpoint/2010/main" val="32183523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4C8A69F6-BCD9-4EA2-8D2C-6BEEB831CF2B}"/>
              </a:ext>
            </a:extLst>
          </p:cNvPr>
          <p:cNvGraphicFramePr>
            <a:graphicFrameLocks noGrp="1"/>
          </p:cNvGraphicFramePr>
          <p:nvPr>
            <p:extLst>
              <p:ext uri="{D42A27DB-BD31-4B8C-83A1-F6EECF244321}">
                <p14:modId xmlns:p14="http://schemas.microsoft.com/office/powerpoint/2010/main" val="3710825938"/>
              </p:ext>
            </p:extLst>
          </p:nvPr>
        </p:nvGraphicFramePr>
        <p:xfrm>
          <a:off x="0" y="-565266"/>
          <a:ext cx="12192000" cy="7423264"/>
        </p:xfrm>
        <a:graphic>
          <a:graphicData uri="http://schemas.openxmlformats.org/drawingml/2006/table">
            <a:tbl>
              <a:tblPr firstRow="1" bandRow="1">
                <a:tableStyleId>{5C22544A-7EE6-4342-B048-85BDC9FD1C3A}</a:tableStyleId>
              </a:tblPr>
              <a:tblGrid>
                <a:gridCol w="5181201">
                  <a:extLst>
                    <a:ext uri="{9D8B030D-6E8A-4147-A177-3AD203B41FA5}">
                      <a16:colId xmlns:a16="http://schemas.microsoft.com/office/drawing/2014/main" val="2769297936"/>
                    </a:ext>
                  </a:extLst>
                </a:gridCol>
                <a:gridCol w="7010799">
                  <a:extLst>
                    <a:ext uri="{9D8B030D-6E8A-4147-A177-3AD203B41FA5}">
                      <a16:colId xmlns:a16="http://schemas.microsoft.com/office/drawing/2014/main" val="4282164974"/>
                    </a:ext>
                  </a:extLst>
                </a:gridCol>
              </a:tblGrid>
              <a:tr h="516257">
                <a:tc>
                  <a:txBody>
                    <a:bodyPr/>
                    <a:lstStyle/>
                    <a:p>
                      <a:pPr algn="ctr"/>
                      <a:r>
                        <a:rPr lang="en-GB" sz="1400" dirty="0">
                          <a:solidFill>
                            <a:schemeClr val="tx1"/>
                          </a:solidFill>
                          <a:latin typeface="+mn-lt"/>
                        </a:rPr>
                        <a:t>Question and Marks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chemeClr val="tx1"/>
                          </a:solidFill>
                          <a:latin typeface="+mn-lt"/>
                        </a:rPr>
                        <a:t>Answers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61238668"/>
                  </a:ext>
                </a:extLst>
              </a:tr>
              <a:tr h="569664">
                <a:tc>
                  <a:txBody>
                    <a:bodyPr/>
                    <a:lstStyle/>
                    <a:p>
                      <a:r>
                        <a:rPr lang="en-GB" sz="1400" dirty="0">
                          <a:solidFill>
                            <a:schemeClr val="tx1"/>
                          </a:solidFill>
                          <a:latin typeface="+mn-lt"/>
                        </a:rPr>
                        <a:t>What year was the first moving images screened?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36807872"/>
                  </a:ext>
                </a:extLst>
              </a:tr>
              <a:tr h="5951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latin typeface="+mn-lt"/>
                        </a:rPr>
                        <a:t>Who screened the first moving images?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1314400"/>
                  </a:ext>
                </a:extLst>
              </a:tr>
              <a:tr h="62057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What developments in technology took place between 1895-1927? [3]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68421338"/>
                  </a:ext>
                </a:extLst>
              </a:tr>
              <a:tr h="64180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List three changes that took place between 1895-1927? [3]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19118464"/>
                  </a:ext>
                </a:extLst>
              </a:tr>
              <a:tr h="61183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What happened to Hollywood studios in 1920s?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91896763"/>
                  </a:ext>
                </a:extLst>
              </a:tr>
              <a:tr h="4715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List the five vertically integrated studios in of 1920s. [3]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94299601"/>
                  </a:ext>
                </a:extLst>
              </a:tr>
              <a:tr h="60011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List the three horizontally integrated studios in of 1920s. [3]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84954462"/>
                  </a:ext>
                </a:extLst>
              </a:tr>
              <a:tr h="60448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What feature film was the first with a soundtrack?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0191427"/>
                  </a:ext>
                </a:extLst>
              </a:tr>
              <a:tr h="55427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Who starred in the first ‘talking’ film in 1927?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96466987"/>
                  </a:ext>
                </a:extLst>
              </a:tr>
              <a:tr h="5616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What year was the first talking film released?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81362526"/>
                  </a:ext>
                </a:extLst>
              </a:tr>
              <a:tr h="60448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What year did Rouben </a:t>
                      </a:r>
                      <a:r>
                        <a:rPr lang="en-GB" sz="1400" dirty="0" err="1">
                          <a:solidFill>
                            <a:schemeClr val="tx1"/>
                          </a:solidFill>
                          <a:effectLst/>
                          <a:latin typeface="+mn-lt"/>
                          <a:ea typeface="Calibri" panose="020F0502020204030204" pitchFamily="34" charset="0"/>
                          <a:cs typeface="Times New Roman" panose="02020603050405020304" pitchFamily="18" charset="0"/>
                        </a:rPr>
                        <a:t>Mamoulian</a:t>
                      </a:r>
                      <a:r>
                        <a:rPr lang="en-GB" sz="1400" dirty="0">
                          <a:solidFill>
                            <a:schemeClr val="tx1"/>
                          </a:solidFill>
                          <a:effectLst/>
                          <a:latin typeface="+mn-lt"/>
                          <a:ea typeface="Calibri" panose="020F0502020204030204" pitchFamily="34" charset="0"/>
                          <a:cs typeface="Times New Roman" panose="02020603050405020304" pitchFamily="18" charset="0"/>
                        </a:rPr>
                        <a:t> direct the first ‘three strip’ colour film?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14685431"/>
                  </a:ext>
                </a:extLst>
              </a:tr>
              <a:tr h="4715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What was the name of this film?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75369192"/>
                  </a:ext>
                </a:extLst>
              </a:tr>
            </a:tbl>
          </a:graphicData>
        </a:graphic>
      </p:graphicFrame>
    </p:spTree>
    <p:extLst>
      <p:ext uri="{BB962C8B-B14F-4D97-AF65-F5344CB8AC3E}">
        <p14:creationId xmlns:p14="http://schemas.microsoft.com/office/powerpoint/2010/main" val="21646748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4C8A69F6-BCD9-4EA2-8D2C-6BEEB831CF2B}"/>
              </a:ext>
            </a:extLst>
          </p:cNvPr>
          <p:cNvGraphicFramePr>
            <a:graphicFrameLocks noGrp="1"/>
          </p:cNvGraphicFramePr>
          <p:nvPr>
            <p:extLst>
              <p:ext uri="{D42A27DB-BD31-4B8C-83A1-F6EECF244321}">
                <p14:modId xmlns:p14="http://schemas.microsoft.com/office/powerpoint/2010/main" val="2377078357"/>
              </p:ext>
            </p:extLst>
          </p:nvPr>
        </p:nvGraphicFramePr>
        <p:xfrm>
          <a:off x="0" y="-565266"/>
          <a:ext cx="12192000" cy="7423264"/>
        </p:xfrm>
        <a:graphic>
          <a:graphicData uri="http://schemas.openxmlformats.org/drawingml/2006/table">
            <a:tbl>
              <a:tblPr firstRow="1" bandRow="1">
                <a:tableStyleId>{5C22544A-7EE6-4342-B048-85BDC9FD1C3A}</a:tableStyleId>
              </a:tblPr>
              <a:tblGrid>
                <a:gridCol w="5181201">
                  <a:extLst>
                    <a:ext uri="{9D8B030D-6E8A-4147-A177-3AD203B41FA5}">
                      <a16:colId xmlns:a16="http://schemas.microsoft.com/office/drawing/2014/main" val="2769297936"/>
                    </a:ext>
                  </a:extLst>
                </a:gridCol>
                <a:gridCol w="7010799">
                  <a:extLst>
                    <a:ext uri="{9D8B030D-6E8A-4147-A177-3AD203B41FA5}">
                      <a16:colId xmlns:a16="http://schemas.microsoft.com/office/drawing/2014/main" val="4282164974"/>
                    </a:ext>
                  </a:extLst>
                </a:gridCol>
              </a:tblGrid>
              <a:tr h="476733">
                <a:tc>
                  <a:txBody>
                    <a:bodyPr/>
                    <a:lstStyle/>
                    <a:p>
                      <a:pPr algn="ctr"/>
                      <a:r>
                        <a:rPr lang="en-GB" sz="1400" dirty="0">
                          <a:solidFill>
                            <a:schemeClr val="tx1"/>
                          </a:solidFill>
                          <a:latin typeface="+mn-lt"/>
                        </a:rPr>
                        <a:t>Question and Marks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chemeClr val="tx1"/>
                          </a:solidFill>
                          <a:latin typeface="+mn-lt"/>
                        </a:rPr>
                        <a:t>Answers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61238668"/>
                  </a:ext>
                </a:extLst>
              </a:tr>
              <a:tr h="7945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Which vertically integrated studio was involved in a court case to prevent block booking?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98842425"/>
                  </a:ext>
                </a:extLst>
              </a:tr>
              <a:tr h="51170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What year did this studio court case occur?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45106349"/>
                  </a:ext>
                </a:extLst>
              </a:tr>
              <a:tr h="58798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What did this prevent studios from being able to do and ultimately lead to? [3]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41159976"/>
                  </a:ext>
                </a:extLst>
              </a:tr>
              <a:tr h="5661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What technological development occurred in the 1950s?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97550866"/>
                  </a:ext>
                </a:extLst>
              </a:tr>
              <a:tr h="44861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What was this development in response to?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40252788"/>
                  </a:ext>
                </a:extLst>
              </a:tr>
              <a:tr h="5409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How did camera technology change in the 1950s?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00368140"/>
                  </a:ext>
                </a:extLst>
              </a:tr>
              <a:tr h="5409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How did camera technology impact documentary film making? [3]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30337898"/>
                  </a:ext>
                </a:extLst>
              </a:tr>
              <a:tr h="47500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What did Garrett Brown develop?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48749283"/>
                  </a:ext>
                </a:extLst>
              </a:tr>
              <a:tr h="50139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What year was this technology developed?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28183345"/>
                  </a:ext>
                </a:extLst>
              </a:tr>
              <a:tr h="55417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What year was _______________ equipment first introduced?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17894391"/>
                  </a:ext>
                </a:extLst>
              </a:tr>
              <a:tr h="4354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What major technological developments took place in the 1990s?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29780421"/>
                  </a:ext>
                </a:extLst>
              </a:tr>
              <a:tr h="48819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What is the name of the company who pioneered ____?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01666699"/>
                  </a:ext>
                </a:extLst>
              </a:tr>
              <a:tr h="50139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How did the visual effects change and improve? [3]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70707892"/>
                  </a:ext>
                </a:extLst>
              </a:tr>
            </a:tbl>
          </a:graphicData>
        </a:graphic>
      </p:graphicFrame>
    </p:spTree>
    <p:extLst>
      <p:ext uri="{BB962C8B-B14F-4D97-AF65-F5344CB8AC3E}">
        <p14:creationId xmlns:p14="http://schemas.microsoft.com/office/powerpoint/2010/main" val="18031476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4C8A69F6-BCD9-4EA2-8D2C-6BEEB831CF2B}"/>
              </a:ext>
            </a:extLst>
          </p:cNvPr>
          <p:cNvGraphicFramePr>
            <a:graphicFrameLocks noGrp="1"/>
          </p:cNvGraphicFramePr>
          <p:nvPr>
            <p:extLst>
              <p:ext uri="{D42A27DB-BD31-4B8C-83A1-F6EECF244321}">
                <p14:modId xmlns:p14="http://schemas.microsoft.com/office/powerpoint/2010/main" val="760232036"/>
              </p:ext>
            </p:extLst>
          </p:nvPr>
        </p:nvGraphicFramePr>
        <p:xfrm>
          <a:off x="0" y="-565266"/>
          <a:ext cx="12192000" cy="5781398"/>
        </p:xfrm>
        <a:graphic>
          <a:graphicData uri="http://schemas.openxmlformats.org/drawingml/2006/table">
            <a:tbl>
              <a:tblPr firstRow="1" bandRow="1">
                <a:tableStyleId>{5C22544A-7EE6-4342-B048-85BDC9FD1C3A}</a:tableStyleId>
              </a:tblPr>
              <a:tblGrid>
                <a:gridCol w="5181201">
                  <a:extLst>
                    <a:ext uri="{9D8B030D-6E8A-4147-A177-3AD203B41FA5}">
                      <a16:colId xmlns:a16="http://schemas.microsoft.com/office/drawing/2014/main" val="2769297936"/>
                    </a:ext>
                  </a:extLst>
                </a:gridCol>
                <a:gridCol w="7010799">
                  <a:extLst>
                    <a:ext uri="{9D8B030D-6E8A-4147-A177-3AD203B41FA5}">
                      <a16:colId xmlns:a16="http://schemas.microsoft.com/office/drawing/2014/main" val="4282164974"/>
                    </a:ext>
                  </a:extLst>
                </a:gridCol>
              </a:tblGrid>
              <a:tr h="476733">
                <a:tc>
                  <a:txBody>
                    <a:bodyPr/>
                    <a:lstStyle/>
                    <a:p>
                      <a:pPr algn="ctr"/>
                      <a:r>
                        <a:rPr lang="en-GB" sz="1400" dirty="0">
                          <a:solidFill>
                            <a:schemeClr val="tx1"/>
                          </a:solidFill>
                          <a:latin typeface="+mn-lt"/>
                        </a:rPr>
                        <a:t>Question and Marks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chemeClr val="tx1"/>
                          </a:solidFill>
                          <a:latin typeface="+mn-lt"/>
                        </a:rPr>
                        <a:t>Answers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61238668"/>
                  </a:ext>
                </a:extLst>
              </a:tr>
              <a:tr h="7945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What was the first computer generated feature length cartoon? [1]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98842425"/>
                  </a:ext>
                </a:extLst>
              </a:tr>
              <a:tr h="58798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Who directed the first CG cartoon? [1]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41159976"/>
                  </a:ext>
                </a:extLst>
              </a:tr>
              <a:tr h="5661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What year was the first computer generated feature length cartoon? [1]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97550866"/>
                  </a:ext>
                </a:extLst>
              </a:tr>
              <a:tr h="44861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What year was Netflix launched? [1]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40252788"/>
                  </a:ext>
                </a:extLst>
              </a:tr>
              <a:tr h="5409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What technology was developed during the 2000s? [2]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00368140"/>
                  </a:ext>
                </a:extLst>
              </a:tr>
              <a:tr h="5409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What films were shot on I Phones during the 2010s? [2]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30337898"/>
                  </a:ext>
                </a:extLst>
              </a:tr>
              <a:tr h="47500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In what year did streaming sites overtake DVD Sales? [1]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48749283"/>
                  </a:ext>
                </a:extLst>
              </a:tr>
              <a:tr h="50139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List three streaming platforms. [3]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28183345"/>
                  </a:ext>
                </a:extLst>
              </a:tr>
              <a:tr h="55417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schemeClr val="tx1"/>
                          </a:solidFill>
                          <a:effectLst/>
                          <a:latin typeface="+mn-lt"/>
                          <a:ea typeface="Calibri" panose="020F0502020204030204" pitchFamily="34" charset="0"/>
                          <a:cs typeface="Times New Roman" panose="02020603050405020304" pitchFamily="18" charset="0"/>
                        </a:rPr>
                        <a:t>What is significant about the 2018 Avengers film? [2]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solidFill>
                          <a:schemeClr val="tx1"/>
                        </a:solidFill>
                        <a:effectLst/>
                        <a:latin typeface="+mn-lt"/>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17894391"/>
                  </a:ext>
                </a:extLst>
              </a:tr>
            </a:tbl>
          </a:graphicData>
        </a:graphic>
      </p:graphicFrame>
    </p:spTree>
    <p:extLst>
      <p:ext uri="{BB962C8B-B14F-4D97-AF65-F5344CB8AC3E}">
        <p14:creationId xmlns:p14="http://schemas.microsoft.com/office/powerpoint/2010/main" val="11243461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 Cycle Template  -  Read-Only" id="{C51AD945-8BCC-4620-BA75-04D8E9EA28D8}" vid="{4CD25D4F-C63F-4F81-8ADA-8E0F88B7BDE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4CA0D6089395042B7ADDCF2D6EEF251" ma:contentTypeVersion="19" ma:contentTypeDescription="Create a new document." ma:contentTypeScope="" ma:versionID="f9b0b8dbd4aa909dce6302b5add09484">
  <xsd:schema xmlns:xsd="http://www.w3.org/2001/XMLSchema" xmlns:xs="http://www.w3.org/2001/XMLSchema" xmlns:p="http://schemas.microsoft.com/office/2006/metadata/properties" xmlns:ns2="b92e7732-8be5-42d6-8843-b25e6eb3f018" xmlns:ns3="16ac5bea-5831-4585-bdff-8117741f5bb2" targetNamespace="http://schemas.microsoft.com/office/2006/metadata/properties" ma:root="true" ma:fieldsID="e9eab9a62bd909992e6a15b922703542" ns2:_="" ns3:_="">
    <xsd:import namespace="b92e7732-8be5-42d6-8843-b25e6eb3f018"/>
    <xsd:import namespace="16ac5bea-5831-4585-bdff-8117741f5b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2e7732-8be5-42d6-8843-b25e6eb3f01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784a15f-d5a9-4bb3-b950-509b928a466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ac5bea-5831-4585-bdff-8117741f5bb2"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ea895388-d339-4547-b4ef-91bf3a516953}" ma:internalName="TaxCatchAll" ma:showField="CatchAllData" ma:web="16ac5bea-5831-4585-bdff-8117741f5bb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16ac5bea-5831-4585-bdff-8117741f5bb2" xsi:nil="true"/>
    <lcf76f155ced4ddcb4097134ff3c332f xmlns="b92e7732-8be5-42d6-8843-b25e6eb3f018">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6C2FF78-B8CC-4EBB-AC34-06A56F777C72}"/>
</file>

<file path=customXml/itemProps2.xml><?xml version="1.0" encoding="utf-8"?>
<ds:datastoreItem xmlns:ds="http://schemas.openxmlformats.org/officeDocument/2006/customXml" ds:itemID="{F123B222-95FD-4E9C-85CB-F14802DA2A0C}"/>
</file>

<file path=customXml/itemProps3.xml><?xml version="1.0" encoding="utf-8"?>
<ds:datastoreItem xmlns:ds="http://schemas.openxmlformats.org/officeDocument/2006/customXml" ds:itemID="{29D91A5F-09A3-4016-A7CD-36148F2F95F4}"/>
</file>

<file path=docProps/app.xml><?xml version="1.0" encoding="utf-8"?>
<Properties xmlns="http://schemas.openxmlformats.org/officeDocument/2006/extended-properties" xmlns:vt="http://schemas.openxmlformats.org/officeDocument/2006/docPropsVTypes">
  <Template>New Cycle Template</Template>
  <TotalTime>409</TotalTime>
  <Words>1347</Words>
  <Application>Microsoft Office PowerPoint</Application>
  <PresentationFormat>Widescreen</PresentationFormat>
  <Paragraphs>116</Paragraphs>
  <Slides>7</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vt:i4>
      </vt:variant>
    </vt:vector>
  </HeadingPairs>
  <TitlesOfParts>
    <vt:vector size="16" baseType="lpstr">
      <vt:lpstr>Arial</vt:lpstr>
      <vt:lpstr>Calibri</vt:lpstr>
      <vt:lpstr>Calibri Light</vt:lpstr>
      <vt:lpstr>Comic Sans MS</vt:lpstr>
      <vt:lpstr>Helvetica</vt:lpstr>
      <vt:lpstr>MV Boli</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Danielle Sherwood</dc:creator>
  <cp:lastModifiedBy>Miss D Sherwood</cp:lastModifiedBy>
  <cp:revision>22</cp:revision>
  <cp:lastPrinted>2023-03-30T09:51:16Z</cp:lastPrinted>
  <dcterms:created xsi:type="dcterms:W3CDTF">2021-06-28T11:22:37Z</dcterms:created>
  <dcterms:modified xsi:type="dcterms:W3CDTF">2026-01-12T11:15:38Z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0x010100C4CA0D6089395042B7ADDCF2D6EEF251</vt:lpwstr>
  </property>
</Properties>
</file>